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4" r:id="rId2"/>
    <p:sldId id="3337" r:id="rId3"/>
    <p:sldId id="265" r:id="rId4"/>
    <p:sldId id="266" r:id="rId5"/>
    <p:sldId id="267" r:id="rId6"/>
    <p:sldId id="268" r:id="rId7"/>
    <p:sldId id="269" r:id="rId8"/>
    <p:sldId id="3320" r:id="rId9"/>
    <p:sldId id="270" r:id="rId10"/>
    <p:sldId id="3321" r:id="rId11"/>
    <p:sldId id="3322" r:id="rId12"/>
    <p:sldId id="3323" r:id="rId13"/>
    <p:sldId id="3324" r:id="rId14"/>
    <p:sldId id="3325" r:id="rId15"/>
    <p:sldId id="3326" r:id="rId16"/>
    <p:sldId id="3327" r:id="rId17"/>
    <p:sldId id="3328" r:id="rId18"/>
    <p:sldId id="3329" r:id="rId19"/>
    <p:sldId id="3330" r:id="rId20"/>
    <p:sldId id="3331" r:id="rId21"/>
    <p:sldId id="3334" r:id="rId22"/>
    <p:sldId id="3335" r:id="rId23"/>
    <p:sldId id="331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9423"/>
    <a:srgbClr val="084D8B"/>
    <a:srgbClr val="FF9900"/>
    <a:srgbClr val="338ABE"/>
    <a:srgbClr val="0D0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78"/>
  </p:normalViewPr>
  <p:slideViewPr>
    <p:cSldViewPr snapToGrid="0" snapToObjects="1">
      <p:cViewPr>
        <p:scale>
          <a:sx n="122" d="100"/>
          <a:sy n="122" d="100"/>
        </p:scale>
        <p:origin x="-108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21738-7425-164D-957B-9698CADC85E3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02BFE-E33A-744F-BF59-B7A28F9B66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078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2A3F33-9C28-D44B-A794-6F257CE60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AEF0F35-E17D-F24E-9AFD-212F3E8B9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4A01E6-06C5-044D-82C1-4DBD8B511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E760A5A-817F-654E-A713-4017E497A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26591B2-C29C-1547-BAF9-B265036C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981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22DF05-CBDA-B94D-AB4C-E7FDB249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499719D-F6D2-5C4E-BEB3-4C31A42C1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290EB5D-E6E1-1F48-BBB0-76E3363510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BA528EE-FABD-1442-BF1C-A7A1C17F1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E3FBC45-C23E-104B-92ED-DB62D64C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144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A860EB4-AE4F-E54D-8397-9D519AC0C0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60C701A-7FB4-D04D-B3D4-448DC7227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94ABFAA-454D-BD48-86E6-8D72FB61C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D82F5D-F87A-6344-9ADD-DCCD298C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3594B02-0115-1F4B-8F6F-3E0D9008F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41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011FB4-CE34-D344-AF7C-B5A376C5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03CD30C-F2F5-F84D-AD49-C17D3C87F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B8D1959-67BB-4A44-BE40-B24BC0B063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A77555-EF33-7D4B-9C31-1B9E38826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FC50A35-92BB-D848-8573-137C3922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729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587264-9A9B-DF41-9431-78F21FF8A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1586D80-20A7-DB4A-B0EE-51214BFCA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409225A-D793-C64D-A0B8-6903C9AFD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FEDD31-C11C-BD4D-9EE0-E46F18A5C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B97FBA0-81ED-1A42-AD2A-06587A69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98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69985B-F7AD-784A-886E-6AD6D9F6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34A5F14-AF5E-8F4B-ADBB-B44BF219C6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B9A8C17-B31A-3946-AE07-CDC251341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3912973-A000-3D40-9021-C95ED46B31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EBB3804-A3EA-D943-83E7-94A9A8D89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A54DF02-F0BE-3A43-847B-1A4D59B81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007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76E5C9-1388-554F-BDB9-3AA8C015C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4932FE9-FECC-764F-B650-17D0045D4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B3F601C-93A6-5946-BAC7-3BBC07637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7E5BDD8-DBFC-2B4C-9858-DE3ABCD794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48D3504-CE09-3945-9ABC-2D7E628B7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CB50DBD-6D37-454B-A639-26107ED7F2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9696363-C22F-4A49-95EA-6A62501D0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5782B7C-8F29-B640-9A48-564A043D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919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129E8A-0EC3-4342-906C-53C8E6F3C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1216A22-B21E-BE44-9A8F-0C91A95E9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B9BCCD3-61F8-4A4F-83C9-17FD9EA1C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6C67B19-FDEA-8340-A047-0668CE6FB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61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B8CD465B-11A4-DE42-8352-71C705FF6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D2EAE20-4EFC-0E43-9982-F3669F5A8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4E25B3D-2F70-ED4A-9E0E-1A0A383B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644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D015E2-8F17-2247-8008-EA5B6B151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F541C7F-9955-9C47-AFA2-1848A7FD8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C3BA395-57D2-6C4D-8603-4D457B065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631B188-6489-C348-9777-9244882B4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59BF3EA-9B7C-7446-9A2B-7EA478B2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87BD9E7-5E70-3D41-A8F0-F3A8721F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37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7F68E9-BEE4-654F-BFD1-83618E00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DF8B7D4-6E46-6C49-8A6D-DA5AA170F9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49FD03D-DB3E-5C40-BB12-FE1F83F0E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3241FE6-41A6-844F-8AAE-6AB4FF2D22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DBBC32-C7A8-094C-9CD1-34BECD68FB89}" type="datetimeFigureOut">
              <a:rPr lang="ru-RU" smtClean="0"/>
              <a:t>12.04.2021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2E059FD-351C-5C42-B606-3440FACB5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BAC8B62-BB5E-7640-9179-CF4AD062D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C79FD-C8C5-F642-8BDD-103BE59DE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24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68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2.svg"/><Relationship Id="rId21" Type="http://schemas.openxmlformats.org/officeDocument/2006/relationships/image" Target="../media/image28.png"/><Relationship Id="rId42" Type="http://schemas.openxmlformats.org/officeDocument/2006/relationships/image" Target="../media/image198.svg"/><Relationship Id="rId47" Type="http://schemas.openxmlformats.org/officeDocument/2006/relationships/image" Target="../media/image41.png"/><Relationship Id="rId63" Type="http://schemas.openxmlformats.org/officeDocument/2006/relationships/image" Target="../media/image49.png"/><Relationship Id="rId68" Type="http://schemas.openxmlformats.org/officeDocument/2006/relationships/image" Target="../media/image224.svg"/><Relationship Id="rId84" Type="http://schemas.openxmlformats.org/officeDocument/2006/relationships/image" Target="../media/image240.svg"/><Relationship Id="rId89" Type="http://schemas.openxmlformats.org/officeDocument/2006/relationships/image" Target="../media/image62.png"/><Relationship Id="rId16" Type="http://schemas.openxmlformats.org/officeDocument/2006/relationships/image" Target="../media/image172.svg"/><Relationship Id="rId11" Type="http://schemas.openxmlformats.org/officeDocument/2006/relationships/image" Target="../media/image23.png"/><Relationship Id="rId32" Type="http://schemas.openxmlformats.org/officeDocument/2006/relationships/image" Target="../media/image188.svg"/><Relationship Id="rId37" Type="http://schemas.openxmlformats.org/officeDocument/2006/relationships/image" Target="../media/image36.png"/><Relationship Id="rId53" Type="http://schemas.openxmlformats.org/officeDocument/2006/relationships/image" Target="../media/image44.png"/><Relationship Id="rId58" Type="http://schemas.openxmlformats.org/officeDocument/2006/relationships/image" Target="../media/image214.svg"/><Relationship Id="rId74" Type="http://schemas.openxmlformats.org/officeDocument/2006/relationships/image" Target="../media/image230.svg"/><Relationship Id="rId79" Type="http://schemas.openxmlformats.org/officeDocument/2006/relationships/image" Target="../media/image57.png"/><Relationship Id="rId102" Type="http://schemas.openxmlformats.org/officeDocument/2006/relationships/image" Target="../media/image258.svg"/><Relationship Id="rId5" Type="http://schemas.openxmlformats.org/officeDocument/2006/relationships/image" Target="../media/image20.png"/><Relationship Id="rId90" Type="http://schemas.openxmlformats.org/officeDocument/2006/relationships/image" Target="../media/image246.svg"/><Relationship Id="rId95" Type="http://schemas.openxmlformats.org/officeDocument/2006/relationships/image" Target="../media/image65.png"/><Relationship Id="rId22" Type="http://schemas.openxmlformats.org/officeDocument/2006/relationships/image" Target="../media/image178.svg"/><Relationship Id="rId27" Type="http://schemas.openxmlformats.org/officeDocument/2006/relationships/image" Target="../media/image31.png"/><Relationship Id="rId43" Type="http://schemas.openxmlformats.org/officeDocument/2006/relationships/image" Target="../media/image39.png"/><Relationship Id="rId48" Type="http://schemas.openxmlformats.org/officeDocument/2006/relationships/image" Target="../media/image204.svg"/><Relationship Id="rId64" Type="http://schemas.openxmlformats.org/officeDocument/2006/relationships/image" Target="../media/image220.svg"/><Relationship Id="rId69" Type="http://schemas.openxmlformats.org/officeDocument/2006/relationships/image" Target="../media/image52.png"/><Relationship Id="rId80" Type="http://schemas.openxmlformats.org/officeDocument/2006/relationships/image" Target="../media/image236.svg"/><Relationship Id="rId85" Type="http://schemas.openxmlformats.org/officeDocument/2006/relationships/image" Target="../media/image60.png"/><Relationship Id="rId12" Type="http://schemas.openxmlformats.org/officeDocument/2006/relationships/image" Target="../media/image168.svg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4.png"/><Relationship Id="rId38" Type="http://schemas.openxmlformats.org/officeDocument/2006/relationships/image" Target="../media/image194.svg"/><Relationship Id="rId46" Type="http://schemas.openxmlformats.org/officeDocument/2006/relationships/image" Target="../media/image202.svg"/><Relationship Id="rId59" Type="http://schemas.openxmlformats.org/officeDocument/2006/relationships/image" Target="../media/image47.png"/><Relationship Id="rId67" Type="http://schemas.openxmlformats.org/officeDocument/2006/relationships/image" Target="../media/image51.png"/><Relationship Id="rId103" Type="http://schemas.openxmlformats.org/officeDocument/2006/relationships/image" Target="../media/image13.png"/><Relationship Id="rId20" Type="http://schemas.openxmlformats.org/officeDocument/2006/relationships/image" Target="../media/image176.svg"/><Relationship Id="rId41" Type="http://schemas.openxmlformats.org/officeDocument/2006/relationships/image" Target="../media/image38.png"/><Relationship Id="rId54" Type="http://schemas.openxmlformats.org/officeDocument/2006/relationships/image" Target="../media/image210.svg"/><Relationship Id="rId62" Type="http://schemas.openxmlformats.org/officeDocument/2006/relationships/image" Target="../media/image218.svg"/><Relationship Id="rId70" Type="http://schemas.openxmlformats.org/officeDocument/2006/relationships/image" Target="../media/image226.svg"/><Relationship Id="rId75" Type="http://schemas.openxmlformats.org/officeDocument/2006/relationships/image" Target="../media/image55.png"/><Relationship Id="rId83" Type="http://schemas.openxmlformats.org/officeDocument/2006/relationships/image" Target="../media/image59.png"/><Relationship Id="rId88" Type="http://schemas.openxmlformats.org/officeDocument/2006/relationships/image" Target="../media/image244.svg"/><Relationship Id="rId91" Type="http://schemas.openxmlformats.org/officeDocument/2006/relationships/image" Target="../media/image63.png"/><Relationship Id="rId96" Type="http://schemas.openxmlformats.org/officeDocument/2006/relationships/image" Target="../media/image25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sv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image" Target="../media/image184.svg"/><Relationship Id="rId36" Type="http://schemas.openxmlformats.org/officeDocument/2006/relationships/image" Target="../media/image192.svg"/><Relationship Id="rId49" Type="http://schemas.openxmlformats.org/officeDocument/2006/relationships/image" Target="../media/image42.png"/><Relationship Id="rId57" Type="http://schemas.openxmlformats.org/officeDocument/2006/relationships/image" Target="../media/image46.png"/><Relationship Id="rId10" Type="http://schemas.openxmlformats.org/officeDocument/2006/relationships/image" Target="../media/image166.svg"/><Relationship Id="rId31" Type="http://schemas.openxmlformats.org/officeDocument/2006/relationships/image" Target="../media/image33.png"/><Relationship Id="rId44" Type="http://schemas.openxmlformats.org/officeDocument/2006/relationships/image" Target="../media/image200.svg"/><Relationship Id="rId52" Type="http://schemas.openxmlformats.org/officeDocument/2006/relationships/image" Target="../media/image208.svg"/><Relationship Id="rId60" Type="http://schemas.openxmlformats.org/officeDocument/2006/relationships/image" Target="../media/image216.svg"/><Relationship Id="rId65" Type="http://schemas.openxmlformats.org/officeDocument/2006/relationships/image" Target="../media/image50.png"/><Relationship Id="rId73" Type="http://schemas.openxmlformats.org/officeDocument/2006/relationships/image" Target="../media/image54.png"/><Relationship Id="rId78" Type="http://schemas.openxmlformats.org/officeDocument/2006/relationships/image" Target="../media/image234.svg"/><Relationship Id="rId81" Type="http://schemas.openxmlformats.org/officeDocument/2006/relationships/image" Target="../media/image58.png"/><Relationship Id="rId86" Type="http://schemas.openxmlformats.org/officeDocument/2006/relationships/image" Target="../media/image242.svg"/><Relationship Id="rId94" Type="http://schemas.openxmlformats.org/officeDocument/2006/relationships/image" Target="../media/image250.svg"/><Relationship Id="rId99" Type="http://schemas.openxmlformats.org/officeDocument/2006/relationships/image" Target="../media/image67.png"/><Relationship Id="rId101" Type="http://schemas.openxmlformats.org/officeDocument/2006/relationships/image" Target="../media/image68.png"/><Relationship Id="rId4" Type="http://schemas.openxmlformats.org/officeDocument/2006/relationships/image" Target="../media/image160.svg"/><Relationship Id="rId9" Type="http://schemas.openxmlformats.org/officeDocument/2006/relationships/image" Target="../media/image22.png"/><Relationship Id="rId13" Type="http://schemas.openxmlformats.org/officeDocument/2006/relationships/image" Target="../media/image24.png"/><Relationship Id="rId18" Type="http://schemas.openxmlformats.org/officeDocument/2006/relationships/image" Target="../media/image174.svg"/><Relationship Id="rId39" Type="http://schemas.openxmlformats.org/officeDocument/2006/relationships/image" Target="../media/image37.png"/><Relationship Id="rId34" Type="http://schemas.openxmlformats.org/officeDocument/2006/relationships/image" Target="../media/image190.svg"/><Relationship Id="rId50" Type="http://schemas.openxmlformats.org/officeDocument/2006/relationships/image" Target="../media/image206.svg"/><Relationship Id="rId55" Type="http://schemas.openxmlformats.org/officeDocument/2006/relationships/image" Target="../media/image45.png"/><Relationship Id="rId76" Type="http://schemas.openxmlformats.org/officeDocument/2006/relationships/image" Target="../media/image232.svg"/><Relationship Id="rId97" Type="http://schemas.openxmlformats.org/officeDocument/2006/relationships/image" Target="../media/image66.png"/><Relationship Id="rId7" Type="http://schemas.openxmlformats.org/officeDocument/2006/relationships/image" Target="../media/image21.png"/><Relationship Id="rId71" Type="http://schemas.openxmlformats.org/officeDocument/2006/relationships/image" Target="../media/image53.png"/><Relationship Id="rId92" Type="http://schemas.openxmlformats.org/officeDocument/2006/relationships/image" Target="../media/image248.svg"/><Relationship Id="rId2" Type="http://schemas.openxmlformats.org/officeDocument/2006/relationships/image" Target="../media/image18.png"/><Relationship Id="rId29" Type="http://schemas.openxmlformats.org/officeDocument/2006/relationships/image" Target="../media/image32.png"/><Relationship Id="rId24" Type="http://schemas.openxmlformats.org/officeDocument/2006/relationships/image" Target="../media/image180.svg"/><Relationship Id="rId40" Type="http://schemas.openxmlformats.org/officeDocument/2006/relationships/image" Target="../media/image196.svg"/><Relationship Id="rId45" Type="http://schemas.openxmlformats.org/officeDocument/2006/relationships/image" Target="../media/image40.png"/><Relationship Id="rId66" Type="http://schemas.openxmlformats.org/officeDocument/2006/relationships/image" Target="../media/image222.svg"/><Relationship Id="rId87" Type="http://schemas.openxmlformats.org/officeDocument/2006/relationships/image" Target="../media/image61.png"/><Relationship Id="rId61" Type="http://schemas.openxmlformats.org/officeDocument/2006/relationships/image" Target="../media/image48.png"/><Relationship Id="rId82" Type="http://schemas.openxmlformats.org/officeDocument/2006/relationships/image" Target="../media/image238.svg"/><Relationship Id="rId19" Type="http://schemas.openxmlformats.org/officeDocument/2006/relationships/image" Target="../media/image27.png"/><Relationship Id="rId14" Type="http://schemas.openxmlformats.org/officeDocument/2006/relationships/image" Target="../media/image170.svg"/><Relationship Id="rId30" Type="http://schemas.openxmlformats.org/officeDocument/2006/relationships/image" Target="../media/image186.svg"/><Relationship Id="rId35" Type="http://schemas.openxmlformats.org/officeDocument/2006/relationships/image" Target="../media/image35.png"/><Relationship Id="rId56" Type="http://schemas.openxmlformats.org/officeDocument/2006/relationships/image" Target="../media/image212.svg"/><Relationship Id="rId77" Type="http://schemas.openxmlformats.org/officeDocument/2006/relationships/image" Target="../media/image56.png"/><Relationship Id="rId100" Type="http://schemas.openxmlformats.org/officeDocument/2006/relationships/image" Target="../media/image256.svg"/><Relationship Id="rId8" Type="http://schemas.openxmlformats.org/officeDocument/2006/relationships/image" Target="../media/image164.svg"/><Relationship Id="rId51" Type="http://schemas.openxmlformats.org/officeDocument/2006/relationships/image" Target="../media/image43.png"/><Relationship Id="rId72" Type="http://schemas.openxmlformats.org/officeDocument/2006/relationships/image" Target="../media/image228.svg"/><Relationship Id="rId93" Type="http://schemas.openxmlformats.org/officeDocument/2006/relationships/image" Target="../media/image64.png"/><Relationship Id="rId98" Type="http://schemas.openxmlformats.org/officeDocument/2006/relationships/image" Target="../media/image254.svg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2F8F41B6-E455-7D48-BE68-C4C95047B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араллелограмм 9">
            <a:extLst>
              <a:ext uri="{FF2B5EF4-FFF2-40B4-BE49-F238E27FC236}">
                <a16:creationId xmlns:a16="http://schemas.microsoft.com/office/drawing/2014/main" xmlns="" id="{C932AA15-5C83-4D4E-84CC-AABE1FD88759}"/>
              </a:ext>
            </a:extLst>
          </p:cNvPr>
          <p:cNvSpPr/>
          <p:nvPr/>
        </p:nvSpPr>
        <p:spPr>
          <a:xfrm rot="10800000">
            <a:off x="4700587" y="0"/>
            <a:ext cx="7491411" cy="6872286"/>
          </a:xfrm>
          <a:custGeom>
            <a:avLst/>
            <a:gdLst>
              <a:gd name="connsiteX0" fmla="*/ 0 w 6434137"/>
              <a:gd name="connsiteY0" fmla="*/ 6857999 h 6857999"/>
              <a:gd name="connsiteX1" fmla="*/ 0 w 6434137"/>
              <a:gd name="connsiteY1" fmla="*/ 0 h 6857999"/>
              <a:gd name="connsiteX2" fmla="*/ 6434137 w 6434137"/>
              <a:gd name="connsiteY2" fmla="*/ 0 h 6857999"/>
              <a:gd name="connsiteX3" fmla="*/ 6434137 w 6434137"/>
              <a:gd name="connsiteY3" fmla="*/ 6857999 h 6857999"/>
              <a:gd name="connsiteX4" fmla="*/ 0 w 6434137"/>
              <a:gd name="connsiteY4" fmla="*/ 6857999 h 6857999"/>
              <a:gd name="connsiteX0" fmla="*/ 0 w 6434137"/>
              <a:gd name="connsiteY0" fmla="*/ 6857999 h 6857999"/>
              <a:gd name="connsiteX1" fmla="*/ 0 w 6434137"/>
              <a:gd name="connsiteY1" fmla="*/ 0 h 6857999"/>
              <a:gd name="connsiteX2" fmla="*/ 6434137 w 6434137"/>
              <a:gd name="connsiteY2" fmla="*/ 0 h 6857999"/>
              <a:gd name="connsiteX3" fmla="*/ 5291137 w 6434137"/>
              <a:gd name="connsiteY3" fmla="*/ 6843711 h 6857999"/>
              <a:gd name="connsiteX4" fmla="*/ 0 w 6434137"/>
              <a:gd name="connsiteY4" fmla="*/ 6857999 h 6857999"/>
              <a:gd name="connsiteX0" fmla="*/ 0 w 7348537"/>
              <a:gd name="connsiteY0" fmla="*/ 6872286 h 6872286"/>
              <a:gd name="connsiteX1" fmla="*/ 0 w 7348537"/>
              <a:gd name="connsiteY1" fmla="*/ 14287 h 6872286"/>
              <a:gd name="connsiteX2" fmla="*/ 7348537 w 7348537"/>
              <a:gd name="connsiteY2" fmla="*/ 0 h 6872286"/>
              <a:gd name="connsiteX3" fmla="*/ 5291137 w 7348537"/>
              <a:gd name="connsiteY3" fmla="*/ 6857998 h 6872286"/>
              <a:gd name="connsiteX4" fmla="*/ 0 w 7348537"/>
              <a:gd name="connsiteY4" fmla="*/ 6872286 h 687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48537" h="6872286">
                <a:moveTo>
                  <a:pt x="0" y="6872286"/>
                </a:moveTo>
                <a:lnTo>
                  <a:pt x="0" y="14287"/>
                </a:lnTo>
                <a:lnTo>
                  <a:pt x="7348537" y="0"/>
                </a:lnTo>
                <a:lnTo>
                  <a:pt x="5291137" y="6857998"/>
                </a:lnTo>
                <a:lnTo>
                  <a:pt x="0" y="6872286"/>
                </a:lnTo>
                <a:close/>
              </a:path>
            </a:pathLst>
          </a:custGeom>
          <a:blipFill dpi="0" rotWithShape="0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-22000" b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3C7D91E8-3CCF-614F-9B9D-F12334598C15}"/>
              </a:ext>
            </a:extLst>
          </p:cNvPr>
          <p:cNvGrpSpPr/>
          <p:nvPr/>
        </p:nvGrpSpPr>
        <p:grpSpPr>
          <a:xfrm>
            <a:off x="5068880" y="276222"/>
            <a:ext cx="6530974" cy="6281741"/>
            <a:chOff x="4844122" y="364267"/>
            <a:chExt cx="6751630" cy="6493976"/>
          </a:xfrm>
        </p:grpSpPr>
        <p:grpSp>
          <p:nvGrpSpPr>
            <p:cNvPr id="8" name="object 178">
              <a:extLst>
                <a:ext uri="{FF2B5EF4-FFF2-40B4-BE49-F238E27FC236}">
                  <a16:creationId xmlns:a16="http://schemas.microsoft.com/office/drawing/2014/main" xmlns="" id="{39BF6063-AAC3-114D-86A9-31BC9EACB8F2}"/>
                </a:ext>
              </a:extLst>
            </p:cNvPr>
            <p:cNvGrpSpPr/>
            <p:nvPr/>
          </p:nvGrpSpPr>
          <p:grpSpPr>
            <a:xfrm>
              <a:off x="10899935" y="1808206"/>
              <a:ext cx="624840" cy="624840"/>
              <a:chOff x="10899935" y="1808206"/>
              <a:chExt cx="624840" cy="624840"/>
            </a:xfrm>
          </p:grpSpPr>
          <p:sp>
            <p:nvSpPr>
              <p:cNvPr id="26" name="object 179">
                <a:extLst>
                  <a:ext uri="{FF2B5EF4-FFF2-40B4-BE49-F238E27FC236}">
                    <a16:creationId xmlns:a16="http://schemas.microsoft.com/office/drawing/2014/main" xmlns="" id="{1725193C-2627-9042-A3BB-079C898B7756}"/>
                  </a:ext>
                </a:extLst>
              </p:cNvPr>
              <p:cNvSpPr/>
              <p:nvPr/>
            </p:nvSpPr>
            <p:spPr>
              <a:xfrm>
                <a:off x="10925335" y="1833606"/>
                <a:ext cx="574040" cy="574040"/>
              </a:xfrm>
              <a:custGeom>
                <a:avLst/>
                <a:gdLst/>
                <a:ahLst/>
                <a:cxnLst/>
                <a:rect l="l" t="t" r="r" b="b"/>
                <a:pathLst>
                  <a:path w="574040" h="574039">
                    <a:moveTo>
                      <a:pt x="321723" y="1940"/>
                    </a:moveTo>
                    <a:lnTo>
                      <a:pt x="367469" y="11338"/>
                    </a:lnTo>
                    <a:lnTo>
                      <a:pt x="409975" y="27509"/>
                    </a:lnTo>
                    <a:lnTo>
                      <a:pt x="448726" y="49795"/>
                    </a:lnTo>
                    <a:lnTo>
                      <a:pt x="483208" y="77538"/>
                    </a:lnTo>
                    <a:lnTo>
                      <a:pt x="512906" y="110079"/>
                    </a:lnTo>
                    <a:lnTo>
                      <a:pt x="537306" y="146761"/>
                    </a:lnTo>
                    <a:lnTo>
                      <a:pt x="555893" y="186925"/>
                    </a:lnTo>
                    <a:lnTo>
                      <a:pt x="568153" y="229913"/>
                    </a:lnTo>
                    <a:lnTo>
                      <a:pt x="573572" y="275066"/>
                    </a:lnTo>
                    <a:lnTo>
                      <a:pt x="571634" y="321726"/>
                    </a:lnTo>
                    <a:lnTo>
                      <a:pt x="562240" y="367472"/>
                    </a:lnTo>
                    <a:lnTo>
                      <a:pt x="546071" y="409978"/>
                    </a:lnTo>
                    <a:lnTo>
                      <a:pt x="523785" y="448729"/>
                    </a:lnTo>
                    <a:lnTo>
                      <a:pt x="496042" y="483210"/>
                    </a:lnTo>
                    <a:lnTo>
                      <a:pt x="463500" y="512907"/>
                    </a:lnTo>
                    <a:lnTo>
                      <a:pt x="426817" y="537306"/>
                    </a:lnTo>
                    <a:lnTo>
                      <a:pt x="386651" y="555892"/>
                    </a:lnTo>
                    <a:lnTo>
                      <a:pt x="343663" y="568150"/>
                    </a:lnTo>
                    <a:lnTo>
                      <a:pt x="298509" y="573565"/>
                    </a:lnTo>
                    <a:lnTo>
                      <a:pt x="251848" y="571624"/>
                    </a:lnTo>
                    <a:lnTo>
                      <a:pt x="206102" y="562233"/>
                    </a:lnTo>
                    <a:lnTo>
                      <a:pt x="163596" y="546067"/>
                    </a:lnTo>
                    <a:lnTo>
                      <a:pt x="124845" y="523784"/>
                    </a:lnTo>
                    <a:lnTo>
                      <a:pt x="90363" y="496043"/>
                    </a:lnTo>
                    <a:lnTo>
                      <a:pt x="60665" y="463503"/>
                    </a:lnTo>
                    <a:lnTo>
                      <a:pt x="36265" y="426822"/>
                    </a:lnTo>
                    <a:lnTo>
                      <a:pt x="17678" y="386659"/>
                    </a:lnTo>
                    <a:lnTo>
                      <a:pt x="5418" y="343672"/>
                    </a:lnTo>
                    <a:lnTo>
                      <a:pt x="0" y="298521"/>
                    </a:lnTo>
                    <a:lnTo>
                      <a:pt x="1937" y="251864"/>
                    </a:lnTo>
                    <a:lnTo>
                      <a:pt x="11335" y="206114"/>
                    </a:lnTo>
                    <a:lnTo>
                      <a:pt x="27506" y="163605"/>
                    </a:lnTo>
                    <a:lnTo>
                      <a:pt x="49792" y="124850"/>
                    </a:lnTo>
                    <a:lnTo>
                      <a:pt x="77535" y="90366"/>
                    </a:lnTo>
                    <a:lnTo>
                      <a:pt x="110076" y="60665"/>
                    </a:lnTo>
                    <a:lnTo>
                      <a:pt x="146758" y="36264"/>
                    </a:lnTo>
                    <a:lnTo>
                      <a:pt x="186922" y="17676"/>
                    </a:lnTo>
                    <a:lnTo>
                      <a:pt x="229910" y="5416"/>
                    </a:lnTo>
                    <a:lnTo>
                      <a:pt x="275063" y="0"/>
                    </a:lnTo>
                    <a:lnTo>
                      <a:pt x="321723" y="1940"/>
                    </a:lnTo>
                    <a:close/>
                  </a:path>
                </a:pathLst>
              </a:custGeom>
              <a:ln w="50800">
                <a:solidFill>
                  <a:srgbClr val="FFD33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180">
                <a:extLst>
                  <a:ext uri="{FF2B5EF4-FFF2-40B4-BE49-F238E27FC236}">
                    <a16:creationId xmlns:a16="http://schemas.microsoft.com/office/drawing/2014/main" xmlns="" id="{24877833-C8D4-CE41-BC52-A8353FF8933D}"/>
                  </a:ext>
                </a:extLst>
              </p:cNvPr>
              <p:cNvSpPr/>
              <p:nvPr/>
            </p:nvSpPr>
            <p:spPr>
              <a:xfrm>
                <a:off x="11001480" y="1909743"/>
                <a:ext cx="421640" cy="421640"/>
              </a:xfrm>
              <a:custGeom>
                <a:avLst/>
                <a:gdLst/>
                <a:ahLst/>
                <a:cxnLst/>
                <a:rect l="l" t="t" r="r" b="b"/>
                <a:pathLst>
                  <a:path w="421640" h="421639">
                    <a:moveTo>
                      <a:pt x="187591" y="0"/>
                    </a:moveTo>
                    <a:lnTo>
                      <a:pt x="141406" y="10418"/>
                    </a:lnTo>
                    <a:lnTo>
                      <a:pt x="99308" y="30481"/>
                    </a:lnTo>
                    <a:lnTo>
                      <a:pt x="62724" y="59074"/>
                    </a:lnTo>
                    <a:lnTo>
                      <a:pt x="33084" y="95079"/>
                    </a:lnTo>
                    <a:lnTo>
                      <a:pt x="11814" y="137380"/>
                    </a:lnTo>
                    <a:lnTo>
                      <a:pt x="343" y="184861"/>
                    </a:lnTo>
                    <a:lnTo>
                      <a:pt x="0" y="233707"/>
                    </a:lnTo>
                    <a:lnTo>
                      <a:pt x="10416" y="279894"/>
                    </a:lnTo>
                    <a:lnTo>
                      <a:pt x="30513" y="322040"/>
                    </a:lnTo>
                    <a:lnTo>
                      <a:pt x="59067" y="358580"/>
                    </a:lnTo>
                    <a:lnTo>
                      <a:pt x="95069" y="388223"/>
                    </a:lnTo>
                    <a:lnTo>
                      <a:pt x="137369" y="409495"/>
                    </a:lnTo>
                    <a:lnTo>
                      <a:pt x="184849" y="420967"/>
                    </a:lnTo>
                    <a:lnTo>
                      <a:pt x="233695" y="421310"/>
                    </a:lnTo>
                    <a:lnTo>
                      <a:pt x="279882" y="410891"/>
                    </a:lnTo>
                    <a:lnTo>
                      <a:pt x="321982" y="390828"/>
                    </a:lnTo>
                    <a:lnTo>
                      <a:pt x="358566" y="362235"/>
                    </a:lnTo>
                    <a:lnTo>
                      <a:pt x="378394" y="338150"/>
                    </a:lnTo>
                    <a:lnTo>
                      <a:pt x="195009" y="338150"/>
                    </a:lnTo>
                    <a:lnTo>
                      <a:pt x="146657" y="322040"/>
                    </a:lnTo>
                    <a:lnTo>
                      <a:pt x="109479" y="289720"/>
                    </a:lnTo>
                    <a:lnTo>
                      <a:pt x="87101" y="245829"/>
                    </a:lnTo>
                    <a:lnTo>
                      <a:pt x="83147" y="195008"/>
                    </a:lnTo>
                    <a:lnTo>
                      <a:pt x="99264" y="146656"/>
                    </a:lnTo>
                    <a:lnTo>
                      <a:pt x="131585" y="109477"/>
                    </a:lnTo>
                    <a:lnTo>
                      <a:pt x="175470" y="87095"/>
                    </a:lnTo>
                    <a:lnTo>
                      <a:pt x="226276" y="83134"/>
                    </a:lnTo>
                    <a:lnTo>
                      <a:pt x="378167" y="83134"/>
                    </a:lnTo>
                    <a:lnTo>
                      <a:pt x="362218" y="62723"/>
                    </a:lnTo>
                    <a:lnTo>
                      <a:pt x="326216" y="33080"/>
                    </a:lnTo>
                    <a:lnTo>
                      <a:pt x="283917" y="11811"/>
                    </a:lnTo>
                    <a:lnTo>
                      <a:pt x="236436" y="343"/>
                    </a:lnTo>
                    <a:lnTo>
                      <a:pt x="187591" y="0"/>
                    </a:lnTo>
                    <a:close/>
                  </a:path>
                  <a:path w="421640" h="421639">
                    <a:moveTo>
                      <a:pt x="378167" y="83134"/>
                    </a:moveTo>
                    <a:lnTo>
                      <a:pt x="226276" y="83134"/>
                    </a:lnTo>
                    <a:lnTo>
                      <a:pt x="274628" y="99258"/>
                    </a:lnTo>
                    <a:lnTo>
                      <a:pt x="311806" y="131584"/>
                    </a:lnTo>
                    <a:lnTo>
                      <a:pt x="334184" y="175474"/>
                    </a:lnTo>
                    <a:lnTo>
                      <a:pt x="338138" y="226288"/>
                    </a:lnTo>
                    <a:lnTo>
                      <a:pt x="322021" y="274640"/>
                    </a:lnTo>
                    <a:lnTo>
                      <a:pt x="289700" y="311818"/>
                    </a:lnTo>
                    <a:lnTo>
                      <a:pt x="245816" y="334196"/>
                    </a:lnTo>
                    <a:lnTo>
                      <a:pt x="195009" y="338150"/>
                    </a:lnTo>
                    <a:lnTo>
                      <a:pt x="378394" y="338150"/>
                    </a:lnTo>
                    <a:lnTo>
                      <a:pt x="388207" y="326230"/>
                    </a:lnTo>
                    <a:lnTo>
                      <a:pt x="409475" y="283929"/>
                    </a:lnTo>
                    <a:lnTo>
                      <a:pt x="420942" y="236448"/>
                    </a:lnTo>
                    <a:lnTo>
                      <a:pt x="421286" y="187602"/>
                    </a:lnTo>
                    <a:lnTo>
                      <a:pt x="410869" y="141413"/>
                    </a:lnTo>
                    <a:lnTo>
                      <a:pt x="390808" y="99311"/>
                    </a:lnTo>
                    <a:lnTo>
                      <a:pt x="378167" y="8313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9" name="object 181">
              <a:extLst>
                <a:ext uri="{FF2B5EF4-FFF2-40B4-BE49-F238E27FC236}">
                  <a16:creationId xmlns:a16="http://schemas.microsoft.com/office/drawing/2014/main" xmlns="" id="{124488A8-E8BF-164A-88D7-5AF44FD3DC01}"/>
                </a:ext>
              </a:extLst>
            </p:cNvPr>
            <p:cNvGrpSpPr/>
            <p:nvPr/>
          </p:nvGrpSpPr>
          <p:grpSpPr>
            <a:xfrm>
              <a:off x="5398787" y="3932798"/>
              <a:ext cx="6196965" cy="2925445"/>
              <a:chOff x="5398787" y="3932798"/>
              <a:chExt cx="6196965" cy="2925445"/>
            </a:xfrm>
          </p:grpSpPr>
          <p:sp>
            <p:nvSpPr>
              <p:cNvPr id="15" name="object 182">
                <a:extLst>
                  <a:ext uri="{FF2B5EF4-FFF2-40B4-BE49-F238E27FC236}">
                    <a16:creationId xmlns:a16="http://schemas.microsoft.com/office/drawing/2014/main" xmlns="" id="{5C98F0DF-C261-2A40-90B2-FFFAB6FEE58A}"/>
                  </a:ext>
                </a:extLst>
              </p:cNvPr>
              <p:cNvSpPr/>
              <p:nvPr/>
            </p:nvSpPr>
            <p:spPr>
              <a:xfrm>
                <a:off x="10904084" y="5974673"/>
                <a:ext cx="423545" cy="423545"/>
              </a:xfrm>
              <a:custGeom>
                <a:avLst/>
                <a:gdLst/>
                <a:ahLst/>
                <a:cxnLst/>
                <a:rect l="l" t="t" r="r" b="b"/>
                <a:pathLst>
                  <a:path w="423545" h="423545">
                    <a:moveTo>
                      <a:pt x="188388" y="0"/>
                    </a:moveTo>
                    <a:lnTo>
                      <a:pt x="142008" y="10463"/>
                    </a:lnTo>
                    <a:lnTo>
                      <a:pt x="99731" y="30612"/>
                    </a:lnTo>
                    <a:lnTo>
                      <a:pt x="62992" y="59324"/>
                    </a:lnTo>
                    <a:lnTo>
                      <a:pt x="33224" y="95478"/>
                    </a:lnTo>
                    <a:lnTo>
                      <a:pt x="11862" y="137956"/>
                    </a:lnTo>
                    <a:lnTo>
                      <a:pt x="341" y="185634"/>
                    </a:lnTo>
                    <a:lnTo>
                      <a:pt x="0" y="234683"/>
                    </a:lnTo>
                    <a:lnTo>
                      <a:pt x="10463" y="281063"/>
                    </a:lnTo>
                    <a:lnTo>
                      <a:pt x="30612" y="323340"/>
                    </a:lnTo>
                    <a:lnTo>
                      <a:pt x="59324" y="360080"/>
                    </a:lnTo>
                    <a:lnTo>
                      <a:pt x="95478" y="389847"/>
                    </a:lnTo>
                    <a:lnTo>
                      <a:pt x="137956" y="411209"/>
                    </a:lnTo>
                    <a:lnTo>
                      <a:pt x="185634" y="422730"/>
                    </a:lnTo>
                    <a:lnTo>
                      <a:pt x="234689" y="423076"/>
                    </a:lnTo>
                    <a:lnTo>
                      <a:pt x="281074" y="412614"/>
                    </a:lnTo>
                    <a:lnTo>
                      <a:pt x="323355" y="392465"/>
                    </a:lnTo>
                    <a:lnTo>
                      <a:pt x="360097" y="363752"/>
                    </a:lnTo>
                    <a:lnTo>
                      <a:pt x="364300" y="358646"/>
                    </a:lnTo>
                    <a:lnTo>
                      <a:pt x="193495" y="358646"/>
                    </a:lnTo>
                    <a:lnTo>
                      <a:pt x="147969" y="345439"/>
                    </a:lnTo>
                    <a:lnTo>
                      <a:pt x="110157" y="319578"/>
                    </a:lnTo>
                    <a:lnTo>
                      <a:pt x="82201" y="283806"/>
                    </a:lnTo>
                    <a:lnTo>
                      <a:pt x="66243" y="240865"/>
                    </a:lnTo>
                    <a:lnTo>
                      <a:pt x="64425" y="193495"/>
                    </a:lnTo>
                    <a:lnTo>
                      <a:pt x="77632" y="147964"/>
                    </a:lnTo>
                    <a:lnTo>
                      <a:pt x="103493" y="110152"/>
                    </a:lnTo>
                    <a:lnTo>
                      <a:pt x="139265" y="82197"/>
                    </a:lnTo>
                    <a:lnTo>
                      <a:pt x="182207" y="66242"/>
                    </a:lnTo>
                    <a:lnTo>
                      <a:pt x="229576" y="64425"/>
                    </a:lnTo>
                    <a:lnTo>
                      <a:pt x="364883" y="64425"/>
                    </a:lnTo>
                    <a:lnTo>
                      <a:pt x="363762" y="62992"/>
                    </a:lnTo>
                    <a:lnTo>
                      <a:pt x="327603" y="33224"/>
                    </a:lnTo>
                    <a:lnTo>
                      <a:pt x="285121" y="11862"/>
                    </a:lnTo>
                    <a:lnTo>
                      <a:pt x="237437" y="341"/>
                    </a:lnTo>
                    <a:lnTo>
                      <a:pt x="188388" y="0"/>
                    </a:lnTo>
                    <a:close/>
                  </a:path>
                  <a:path w="423545" h="423545">
                    <a:moveTo>
                      <a:pt x="364883" y="64425"/>
                    </a:moveTo>
                    <a:lnTo>
                      <a:pt x="229576" y="64425"/>
                    </a:lnTo>
                    <a:lnTo>
                      <a:pt x="275109" y="77632"/>
                    </a:lnTo>
                    <a:lnTo>
                      <a:pt x="312928" y="103493"/>
                    </a:lnTo>
                    <a:lnTo>
                      <a:pt x="340888" y="139265"/>
                    </a:lnTo>
                    <a:lnTo>
                      <a:pt x="356846" y="182207"/>
                    </a:lnTo>
                    <a:lnTo>
                      <a:pt x="358659" y="229576"/>
                    </a:lnTo>
                    <a:lnTo>
                      <a:pt x="345450" y="275107"/>
                    </a:lnTo>
                    <a:lnTo>
                      <a:pt x="319587" y="312920"/>
                    </a:lnTo>
                    <a:lnTo>
                      <a:pt x="283811" y="340874"/>
                    </a:lnTo>
                    <a:lnTo>
                      <a:pt x="240866" y="356830"/>
                    </a:lnTo>
                    <a:lnTo>
                      <a:pt x="193495" y="358646"/>
                    </a:lnTo>
                    <a:lnTo>
                      <a:pt x="364300" y="358646"/>
                    </a:lnTo>
                    <a:lnTo>
                      <a:pt x="389865" y="327595"/>
                    </a:lnTo>
                    <a:lnTo>
                      <a:pt x="411226" y="285116"/>
                    </a:lnTo>
                    <a:lnTo>
                      <a:pt x="422743" y="237437"/>
                    </a:lnTo>
                    <a:lnTo>
                      <a:pt x="423089" y="188388"/>
                    </a:lnTo>
                    <a:lnTo>
                      <a:pt x="412626" y="142008"/>
                    </a:lnTo>
                    <a:lnTo>
                      <a:pt x="392477" y="99731"/>
                    </a:lnTo>
                    <a:lnTo>
                      <a:pt x="364883" y="64425"/>
                    </a:lnTo>
                    <a:close/>
                  </a:path>
                </a:pathLst>
              </a:custGeom>
              <a:solidFill>
                <a:srgbClr val="EE842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183">
                <a:extLst>
                  <a:ext uri="{FF2B5EF4-FFF2-40B4-BE49-F238E27FC236}">
                    <a16:creationId xmlns:a16="http://schemas.microsoft.com/office/drawing/2014/main" xmlns="" id="{7B14E169-53A0-544A-B3A6-75E0046E4A9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512971" y="4256315"/>
                <a:ext cx="369735" cy="466763"/>
              </a:xfrm>
              <a:prstGeom prst="rect">
                <a:avLst/>
              </a:prstGeom>
            </p:spPr>
          </p:pic>
          <p:pic>
            <p:nvPicPr>
              <p:cNvPr id="17" name="object 184">
                <a:extLst>
                  <a:ext uri="{FF2B5EF4-FFF2-40B4-BE49-F238E27FC236}">
                    <a16:creationId xmlns:a16="http://schemas.microsoft.com/office/drawing/2014/main" xmlns="" id="{55EFB975-D221-2844-A229-D35E82C5B8B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470830" y="5493067"/>
                <a:ext cx="816292" cy="1025486"/>
              </a:xfrm>
              <a:prstGeom prst="rect">
                <a:avLst/>
              </a:prstGeom>
            </p:spPr>
          </p:pic>
          <p:pic>
            <p:nvPicPr>
              <p:cNvPr id="18" name="object 185">
                <a:extLst>
                  <a:ext uri="{FF2B5EF4-FFF2-40B4-BE49-F238E27FC236}">
                    <a16:creationId xmlns:a16="http://schemas.microsoft.com/office/drawing/2014/main" xmlns="" id="{4E98FD66-5B2A-AD4D-BF59-E5DE630AA79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455636" y="4479518"/>
                <a:ext cx="1018362" cy="1284058"/>
              </a:xfrm>
              <a:prstGeom prst="rect">
                <a:avLst/>
              </a:prstGeom>
            </p:spPr>
          </p:pic>
          <p:pic>
            <p:nvPicPr>
              <p:cNvPr id="19" name="object 186">
                <a:extLst>
                  <a:ext uri="{FF2B5EF4-FFF2-40B4-BE49-F238E27FC236}">
                    <a16:creationId xmlns:a16="http://schemas.microsoft.com/office/drawing/2014/main" xmlns="" id="{DD674174-85A8-814C-8094-1551F5419960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9595396" y="5433669"/>
                <a:ext cx="1125842" cy="1424330"/>
              </a:xfrm>
              <a:prstGeom prst="rect">
                <a:avLst/>
              </a:prstGeom>
            </p:spPr>
          </p:pic>
          <p:sp>
            <p:nvSpPr>
              <p:cNvPr id="20" name="object 187">
                <a:extLst>
                  <a:ext uri="{FF2B5EF4-FFF2-40B4-BE49-F238E27FC236}">
                    <a16:creationId xmlns:a16="http://schemas.microsoft.com/office/drawing/2014/main" xmlns="" id="{F098F961-522B-7547-BD61-F865DDFC3EC6}"/>
                  </a:ext>
                </a:extLst>
              </p:cNvPr>
              <p:cNvSpPr/>
              <p:nvPr/>
            </p:nvSpPr>
            <p:spPr>
              <a:xfrm>
                <a:off x="5398783" y="3932808"/>
                <a:ext cx="5419725" cy="2800985"/>
              </a:xfrm>
              <a:custGeom>
                <a:avLst/>
                <a:gdLst/>
                <a:ahLst/>
                <a:cxnLst/>
                <a:rect l="l" t="t" r="r" b="b"/>
                <a:pathLst>
                  <a:path w="5419725" h="2800984">
                    <a:moveTo>
                      <a:pt x="1561604" y="1209751"/>
                    </a:moveTo>
                    <a:lnTo>
                      <a:pt x="1561071" y="1165821"/>
                    </a:lnTo>
                    <a:lnTo>
                      <a:pt x="1549412" y="1124953"/>
                    </a:lnTo>
                    <a:lnTo>
                      <a:pt x="1529321" y="1091133"/>
                    </a:lnTo>
                    <a:lnTo>
                      <a:pt x="1527987" y="1088872"/>
                    </a:lnTo>
                    <a:lnTo>
                      <a:pt x="1498168" y="1059357"/>
                    </a:lnTo>
                    <a:lnTo>
                      <a:pt x="1497520" y="1058989"/>
                    </a:lnTo>
                    <a:lnTo>
                      <a:pt x="1497520" y="1201902"/>
                    </a:lnTo>
                    <a:lnTo>
                      <a:pt x="1485049" y="1239316"/>
                    </a:lnTo>
                    <a:lnTo>
                      <a:pt x="1460030" y="1268095"/>
                    </a:lnTo>
                    <a:lnTo>
                      <a:pt x="1426070" y="1285417"/>
                    </a:lnTo>
                    <a:lnTo>
                      <a:pt x="1386751" y="1288478"/>
                    </a:lnTo>
                    <a:lnTo>
                      <a:pt x="1349336" y="1276007"/>
                    </a:lnTo>
                    <a:lnTo>
                      <a:pt x="1320571" y="1250988"/>
                    </a:lnTo>
                    <a:lnTo>
                      <a:pt x="1303248" y="1217028"/>
                    </a:lnTo>
                    <a:lnTo>
                      <a:pt x="1300187" y="1177696"/>
                    </a:lnTo>
                    <a:lnTo>
                      <a:pt x="1312659" y="1140282"/>
                    </a:lnTo>
                    <a:lnTo>
                      <a:pt x="1337678" y="1111504"/>
                    </a:lnTo>
                    <a:lnTo>
                      <a:pt x="1371638" y="1094193"/>
                    </a:lnTo>
                    <a:lnTo>
                      <a:pt x="1410957" y="1091133"/>
                    </a:lnTo>
                    <a:lnTo>
                      <a:pt x="1448371" y="1103604"/>
                    </a:lnTo>
                    <a:lnTo>
                      <a:pt x="1477137" y="1128610"/>
                    </a:lnTo>
                    <a:lnTo>
                      <a:pt x="1494459" y="1162570"/>
                    </a:lnTo>
                    <a:lnTo>
                      <a:pt x="1497520" y="1201902"/>
                    </a:lnTo>
                    <a:lnTo>
                      <a:pt x="1497520" y="1058989"/>
                    </a:lnTo>
                    <a:lnTo>
                      <a:pt x="1461312" y="1038174"/>
                    </a:lnTo>
                    <a:lnTo>
                      <a:pt x="1418818" y="1027049"/>
                    </a:lnTo>
                    <a:lnTo>
                      <a:pt x="1374889" y="1027569"/>
                    </a:lnTo>
                    <a:lnTo>
                      <a:pt x="1334008" y="1039228"/>
                    </a:lnTo>
                    <a:lnTo>
                      <a:pt x="1297940" y="1060665"/>
                    </a:lnTo>
                    <a:lnTo>
                      <a:pt x="1268425" y="1090485"/>
                    </a:lnTo>
                    <a:lnTo>
                      <a:pt x="1247228" y="1127340"/>
                    </a:lnTo>
                    <a:lnTo>
                      <a:pt x="1236103" y="1169847"/>
                    </a:lnTo>
                    <a:lnTo>
                      <a:pt x="1236624" y="1213764"/>
                    </a:lnTo>
                    <a:lnTo>
                      <a:pt x="1248295" y="1254645"/>
                    </a:lnTo>
                    <a:lnTo>
                      <a:pt x="1269720" y="1290713"/>
                    </a:lnTo>
                    <a:lnTo>
                      <a:pt x="1299540" y="1320228"/>
                    </a:lnTo>
                    <a:lnTo>
                      <a:pt x="1336382" y="1341424"/>
                    </a:lnTo>
                    <a:lnTo>
                      <a:pt x="1378889" y="1352562"/>
                    </a:lnTo>
                    <a:lnTo>
                      <a:pt x="1422819" y="1352029"/>
                    </a:lnTo>
                    <a:lnTo>
                      <a:pt x="1463700" y="1340370"/>
                    </a:lnTo>
                    <a:lnTo>
                      <a:pt x="1499768" y="1318933"/>
                    </a:lnTo>
                    <a:lnTo>
                      <a:pt x="1529283" y="1289113"/>
                    </a:lnTo>
                    <a:lnTo>
                      <a:pt x="1529638" y="1288478"/>
                    </a:lnTo>
                    <a:lnTo>
                      <a:pt x="1550479" y="1252258"/>
                    </a:lnTo>
                    <a:lnTo>
                      <a:pt x="1561604" y="1209751"/>
                    </a:lnTo>
                    <a:close/>
                  </a:path>
                  <a:path w="5419725" h="2800984">
                    <a:moveTo>
                      <a:pt x="5419179" y="1858289"/>
                    </a:moveTo>
                    <a:lnTo>
                      <a:pt x="5247373" y="1687690"/>
                    </a:lnTo>
                    <a:lnTo>
                      <a:pt x="5211877" y="1722843"/>
                    </a:lnTo>
                    <a:lnTo>
                      <a:pt x="5175897" y="1757337"/>
                    </a:lnTo>
                    <a:lnTo>
                      <a:pt x="5139461" y="1791131"/>
                    </a:lnTo>
                    <a:lnTo>
                      <a:pt x="5102555" y="1824240"/>
                    </a:lnTo>
                    <a:lnTo>
                      <a:pt x="5065192" y="1856663"/>
                    </a:lnTo>
                    <a:lnTo>
                      <a:pt x="5027384" y="1888401"/>
                    </a:lnTo>
                    <a:lnTo>
                      <a:pt x="4989131" y="1919439"/>
                    </a:lnTo>
                    <a:lnTo>
                      <a:pt x="4950460" y="1949780"/>
                    </a:lnTo>
                    <a:lnTo>
                      <a:pt x="4911356" y="1979422"/>
                    </a:lnTo>
                    <a:lnTo>
                      <a:pt x="4871847" y="2008352"/>
                    </a:lnTo>
                    <a:lnTo>
                      <a:pt x="4831931" y="2036584"/>
                    </a:lnTo>
                    <a:lnTo>
                      <a:pt x="4791608" y="2064105"/>
                    </a:lnTo>
                    <a:lnTo>
                      <a:pt x="4750905" y="2090915"/>
                    </a:lnTo>
                    <a:lnTo>
                      <a:pt x="4709833" y="2117013"/>
                    </a:lnTo>
                    <a:lnTo>
                      <a:pt x="4668367" y="2142401"/>
                    </a:lnTo>
                    <a:lnTo>
                      <a:pt x="4626546" y="2167051"/>
                    </a:lnTo>
                    <a:lnTo>
                      <a:pt x="4584382" y="2190991"/>
                    </a:lnTo>
                    <a:lnTo>
                      <a:pt x="4541850" y="2214194"/>
                    </a:lnTo>
                    <a:lnTo>
                      <a:pt x="4499000" y="2236673"/>
                    </a:lnTo>
                    <a:lnTo>
                      <a:pt x="4455807" y="2258428"/>
                    </a:lnTo>
                    <a:lnTo>
                      <a:pt x="4412285" y="2279434"/>
                    </a:lnTo>
                    <a:lnTo>
                      <a:pt x="4368457" y="2299716"/>
                    </a:lnTo>
                    <a:lnTo>
                      <a:pt x="4324324" y="2319248"/>
                    </a:lnTo>
                    <a:lnTo>
                      <a:pt x="4279887" y="2338044"/>
                    </a:lnTo>
                    <a:lnTo>
                      <a:pt x="4235170" y="2356091"/>
                    </a:lnTo>
                    <a:lnTo>
                      <a:pt x="4190161" y="2373388"/>
                    </a:lnTo>
                    <a:lnTo>
                      <a:pt x="4144886" y="2389936"/>
                    </a:lnTo>
                    <a:lnTo>
                      <a:pt x="4099344" y="2405723"/>
                    </a:lnTo>
                    <a:lnTo>
                      <a:pt x="4053548" y="2420759"/>
                    </a:lnTo>
                    <a:lnTo>
                      <a:pt x="4007497" y="2435034"/>
                    </a:lnTo>
                    <a:lnTo>
                      <a:pt x="3961219" y="2448547"/>
                    </a:lnTo>
                    <a:lnTo>
                      <a:pt x="3914698" y="2461285"/>
                    </a:lnTo>
                    <a:lnTo>
                      <a:pt x="3867950" y="2473261"/>
                    </a:lnTo>
                    <a:lnTo>
                      <a:pt x="3820998" y="2484463"/>
                    </a:lnTo>
                    <a:lnTo>
                      <a:pt x="3773830" y="2494902"/>
                    </a:lnTo>
                    <a:lnTo>
                      <a:pt x="3726459" y="2504554"/>
                    </a:lnTo>
                    <a:lnTo>
                      <a:pt x="3678910" y="2513419"/>
                    </a:lnTo>
                    <a:lnTo>
                      <a:pt x="3631171" y="2521508"/>
                    </a:lnTo>
                    <a:lnTo>
                      <a:pt x="3583267" y="2528811"/>
                    </a:lnTo>
                    <a:lnTo>
                      <a:pt x="3535184" y="2535326"/>
                    </a:lnTo>
                    <a:lnTo>
                      <a:pt x="3486950" y="2541041"/>
                    </a:lnTo>
                    <a:lnTo>
                      <a:pt x="3438563" y="2545969"/>
                    </a:lnTo>
                    <a:lnTo>
                      <a:pt x="3390036" y="2550096"/>
                    </a:lnTo>
                    <a:lnTo>
                      <a:pt x="3341382" y="2553424"/>
                    </a:lnTo>
                    <a:lnTo>
                      <a:pt x="3292602" y="2555951"/>
                    </a:lnTo>
                    <a:lnTo>
                      <a:pt x="3243707" y="2557665"/>
                    </a:lnTo>
                    <a:lnTo>
                      <a:pt x="3194697" y="2558580"/>
                    </a:lnTo>
                    <a:lnTo>
                      <a:pt x="3145586" y="2558681"/>
                    </a:lnTo>
                    <a:lnTo>
                      <a:pt x="3096387" y="2557957"/>
                    </a:lnTo>
                    <a:lnTo>
                      <a:pt x="3047111" y="2556421"/>
                    </a:lnTo>
                    <a:lnTo>
                      <a:pt x="2997746" y="2554071"/>
                    </a:lnTo>
                    <a:lnTo>
                      <a:pt x="2948330" y="2550896"/>
                    </a:lnTo>
                    <a:lnTo>
                      <a:pt x="2898851" y="2546883"/>
                    </a:lnTo>
                    <a:lnTo>
                      <a:pt x="2849308" y="2542057"/>
                    </a:lnTo>
                    <a:lnTo>
                      <a:pt x="2799740" y="2536393"/>
                    </a:lnTo>
                    <a:lnTo>
                      <a:pt x="2751099" y="2530017"/>
                    </a:lnTo>
                    <a:lnTo>
                      <a:pt x="2702712" y="2522867"/>
                    </a:lnTo>
                    <a:lnTo>
                      <a:pt x="2654579" y="2514943"/>
                    </a:lnTo>
                    <a:lnTo>
                      <a:pt x="2606725" y="2506256"/>
                    </a:lnTo>
                    <a:lnTo>
                      <a:pt x="2559151" y="2496807"/>
                    </a:lnTo>
                    <a:lnTo>
                      <a:pt x="2511856" y="2486609"/>
                    </a:lnTo>
                    <a:lnTo>
                      <a:pt x="2464854" y="2475661"/>
                    </a:lnTo>
                    <a:lnTo>
                      <a:pt x="2418143" y="2463977"/>
                    </a:lnTo>
                    <a:lnTo>
                      <a:pt x="2371725" y="2451557"/>
                    </a:lnTo>
                    <a:lnTo>
                      <a:pt x="2325636" y="2438412"/>
                    </a:lnTo>
                    <a:lnTo>
                      <a:pt x="2279840" y="2424544"/>
                    </a:lnTo>
                    <a:lnTo>
                      <a:pt x="2234387" y="2409964"/>
                    </a:lnTo>
                    <a:lnTo>
                      <a:pt x="2189251" y="2394674"/>
                    </a:lnTo>
                    <a:lnTo>
                      <a:pt x="2144458" y="2378684"/>
                    </a:lnTo>
                    <a:lnTo>
                      <a:pt x="2099995" y="2361996"/>
                    </a:lnTo>
                    <a:lnTo>
                      <a:pt x="2055888" y="2344636"/>
                    </a:lnTo>
                    <a:lnTo>
                      <a:pt x="2012137" y="2326576"/>
                    </a:lnTo>
                    <a:lnTo>
                      <a:pt x="1968741" y="2307844"/>
                    </a:lnTo>
                    <a:lnTo>
                      <a:pt x="1925713" y="2288451"/>
                    </a:lnTo>
                    <a:lnTo>
                      <a:pt x="1883054" y="2268397"/>
                    </a:lnTo>
                    <a:lnTo>
                      <a:pt x="1840788" y="2247684"/>
                    </a:lnTo>
                    <a:lnTo>
                      <a:pt x="1798904" y="2226310"/>
                    </a:lnTo>
                    <a:lnTo>
                      <a:pt x="1757413" y="2204313"/>
                    </a:lnTo>
                    <a:lnTo>
                      <a:pt x="1716316" y="2181669"/>
                    </a:lnTo>
                    <a:lnTo>
                      <a:pt x="1675638" y="2158390"/>
                    </a:lnTo>
                    <a:lnTo>
                      <a:pt x="1635366" y="2134489"/>
                    </a:lnTo>
                    <a:lnTo>
                      <a:pt x="1595513" y="2109978"/>
                    </a:lnTo>
                    <a:lnTo>
                      <a:pt x="1556080" y="2084857"/>
                    </a:lnTo>
                    <a:lnTo>
                      <a:pt x="1517091" y="2059127"/>
                    </a:lnTo>
                    <a:lnTo>
                      <a:pt x="1478534" y="2032800"/>
                    </a:lnTo>
                    <a:lnTo>
                      <a:pt x="1440421" y="2005876"/>
                    </a:lnTo>
                    <a:lnTo>
                      <a:pt x="1402765" y="1978380"/>
                    </a:lnTo>
                    <a:lnTo>
                      <a:pt x="1365567" y="1950288"/>
                    </a:lnTo>
                    <a:lnTo>
                      <a:pt x="1328826" y="1921637"/>
                    </a:lnTo>
                    <a:lnTo>
                      <a:pt x="1292567" y="1892427"/>
                    </a:lnTo>
                    <a:lnTo>
                      <a:pt x="1256779" y="1862645"/>
                    </a:lnTo>
                    <a:lnTo>
                      <a:pt x="1221486" y="1832317"/>
                    </a:lnTo>
                    <a:lnTo>
                      <a:pt x="1186675" y="1801431"/>
                    </a:lnTo>
                    <a:lnTo>
                      <a:pt x="1152359" y="1770011"/>
                    </a:lnTo>
                    <a:lnTo>
                      <a:pt x="1118552" y="1738071"/>
                    </a:lnTo>
                    <a:lnTo>
                      <a:pt x="1085265" y="1705584"/>
                    </a:lnTo>
                    <a:lnTo>
                      <a:pt x="1052487" y="1672590"/>
                    </a:lnTo>
                    <a:lnTo>
                      <a:pt x="1020229" y="1639087"/>
                    </a:lnTo>
                    <a:lnTo>
                      <a:pt x="988504" y="1605064"/>
                    </a:lnTo>
                    <a:lnTo>
                      <a:pt x="957313" y="1570545"/>
                    </a:lnTo>
                    <a:lnTo>
                      <a:pt x="926668" y="1535531"/>
                    </a:lnTo>
                    <a:lnTo>
                      <a:pt x="896569" y="1500022"/>
                    </a:lnTo>
                    <a:lnTo>
                      <a:pt x="867029" y="1464043"/>
                    </a:lnTo>
                    <a:lnTo>
                      <a:pt x="838047" y="1427581"/>
                    </a:lnTo>
                    <a:lnTo>
                      <a:pt x="809650" y="1390650"/>
                    </a:lnTo>
                    <a:lnTo>
                      <a:pt x="781812" y="1353261"/>
                    </a:lnTo>
                    <a:lnTo>
                      <a:pt x="754557" y="1315415"/>
                    </a:lnTo>
                    <a:lnTo>
                      <a:pt x="727900" y="1277124"/>
                    </a:lnTo>
                    <a:lnTo>
                      <a:pt x="701840" y="1238377"/>
                    </a:lnTo>
                    <a:lnTo>
                      <a:pt x="676363" y="1199197"/>
                    </a:lnTo>
                    <a:lnTo>
                      <a:pt x="651510" y="1159598"/>
                    </a:lnTo>
                    <a:lnTo>
                      <a:pt x="627265" y="1119568"/>
                    </a:lnTo>
                    <a:lnTo>
                      <a:pt x="603656" y="1079119"/>
                    </a:lnTo>
                    <a:lnTo>
                      <a:pt x="580656" y="1038263"/>
                    </a:lnTo>
                    <a:lnTo>
                      <a:pt x="558304" y="997000"/>
                    </a:lnTo>
                    <a:lnTo>
                      <a:pt x="536587" y="955344"/>
                    </a:lnTo>
                    <a:lnTo>
                      <a:pt x="515505" y="913295"/>
                    </a:lnTo>
                    <a:lnTo>
                      <a:pt x="495096" y="870851"/>
                    </a:lnTo>
                    <a:lnTo>
                      <a:pt x="475335" y="828040"/>
                    </a:lnTo>
                    <a:lnTo>
                      <a:pt x="456247" y="784847"/>
                    </a:lnTo>
                    <a:lnTo>
                      <a:pt x="437832" y="741299"/>
                    </a:lnTo>
                    <a:lnTo>
                      <a:pt x="420090" y="697382"/>
                    </a:lnTo>
                    <a:lnTo>
                      <a:pt x="403047" y="653122"/>
                    </a:lnTo>
                    <a:lnTo>
                      <a:pt x="386689" y="608507"/>
                    </a:lnTo>
                    <a:lnTo>
                      <a:pt x="371030" y="563562"/>
                    </a:lnTo>
                    <a:lnTo>
                      <a:pt x="356082" y="518274"/>
                    </a:lnTo>
                    <a:lnTo>
                      <a:pt x="341845" y="472668"/>
                    </a:lnTo>
                    <a:lnTo>
                      <a:pt x="328320" y="426732"/>
                    </a:lnTo>
                    <a:lnTo>
                      <a:pt x="315518" y="380492"/>
                    </a:lnTo>
                    <a:lnTo>
                      <a:pt x="303453" y="333933"/>
                    </a:lnTo>
                    <a:lnTo>
                      <a:pt x="292138" y="287083"/>
                    </a:lnTo>
                    <a:lnTo>
                      <a:pt x="281559" y="239941"/>
                    </a:lnTo>
                    <a:lnTo>
                      <a:pt x="271729" y="192493"/>
                    </a:lnTo>
                    <a:lnTo>
                      <a:pt x="262648" y="144780"/>
                    </a:lnTo>
                    <a:lnTo>
                      <a:pt x="254342" y="96786"/>
                    </a:lnTo>
                    <a:lnTo>
                      <a:pt x="246811" y="48526"/>
                    </a:lnTo>
                    <a:lnTo>
                      <a:pt x="240055" y="0"/>
                    </a:lnTo>
                    <a:lnTo>
                      <a:pt x="0" y="31407"/>
                    </a:lnTo>
                    <a:lnTo>
                      <a:pt x="6705" y="79806"/>
                    </a:lnTo>
                    <a:lnTo>
                      <a:pt x="14135" y="127965"/>
                    </a:lnTo>
                    <a:lnTo>
                      <a:pt x="22263" y="175882"/>
                    </a:lnTo>
                    <a:lnTo>
                      <a:pt x="31102" y="223545"/>
                    </a:lnTo>
                    <a:lnTo>
                      <a:pt x="40640" y="270954"/>
                    </a:lnTo>
                    <a:lnTo>
                      <a:pt x="50863" y="318096"/>
                    </a:lnTo>
                    <a:lnTo>
                      <a:pt x="61772" y="364972"/>
                    </a:lnTo>
                    <a:lnTo>
                      <a:pt x="73367" y="411568"/>
                    </a:lnTo>
                    <a:lnTo>
                      <a:pt x="85648" y="457898"/>
                    </a:lnTo>
                    <a:lnTo>
                      <a:pt x="98590" y="503936"/>
                    </a:lnTo>
                    <a:lnTo>
                      <a:pt x="112191" y="549681"/>
                    </a:lnTo>
                    <a:lnTo>
                      <a:pt x="126466" y="595134"/>
                    </a:lnTo>
                    <a:lnTo>
                      <a:pt x="141389" y="640295"/>
                    </a:lnTo>
                    <a:lnTo>
                      <a:pt x="156946" y="685139"/>
                    </a:lnTo>
                    <a:lnTo>
                      <a:pt x="173164" y="729678"/>
                    </a:lnTo>
                    <a:lnTo>
                      <a:pt x="190017" y="773887"/>
                    </a:lnTo>
                    <a:lnTo>
                      <a:pt x="207505" y="817791"/>
                    </a:lnTo>
                    <a:lnTo>
                      <a:pt x="225615" y="861352"/>
                    </a:lnTo>
                    <a:lnTo>
                      <a:pt x="244335" y="904595"/>
                    </a:lnTo>
                    <a:lnTo>
                      <a:pt x="263690" y="947483"/>
                    </a:lnTo>
                    <a:lnTo>
                      <a:pt x="283641" y="990041"/>
                    </a:lnTo>
                    <a:lnTo>
                      <a:pt x="304203" y="1032230"/>
                    </a:lnTo>
                    <a:lnTo>
                      <a:pt x="325361" y="1074077"/>
                    </a:lnTo>
                    <a:lnTo>
                      <a:pt x="347116" y="1115568"/>
                    </a:lnTo>
                    <a:lnTo>
                      <a:pt x="369455" y="1156690"/>
                    </a:lnTo>
                    <a:lnTo>
                      <a:pt x="392379" y="1197432"/>
                    </a:lnTo>
                    <a:lnTo>
                      <a:pt x="415886" y="1237805"/>
                    </a:lnTo>
                    <a:lnTo>
                      <a:pt x="439953" y="1277785"/>
                    </a:lnTo>
                    <a:lnTo>
                      <a:pt x="464591" y="1317383"/>
                    </a:lnTo>
                    <a:lnTo>
                      <a:pt x="489788" y="1356601"/>
                    </a:lnTo>
                    <a:lnTo>
                      <a:pt x="515543" y="1395399"/>
                    </a:lnTo>
                    <a:lnTo>
                      <a:pt x="541845" y="1433804"/>
                    </a:lnTo>
                    <a:lnTo>
                      <a:pt x="568693" y="1471803"/>
                    </a:lnTo>
                    <a:lnTo>
                      <a:pt x="596074" y="1509369"/>
                    </a:lnTo>
                    <a:lnTo>
                      <a:pt x="624001" y="1546529"/>
                    </a:lnTo>
                    <a:lnTo>
                      <a:pt x="652449" y="1583258"/>
                    </a:lnTo>
                    <a:lnTo>
                      <a:pt x="681405" y="1619554"/>
                    </a:lnTo>
                    <a:lnTo>
                      <a:pt x="710895" y="1655419"/>
                    </a:lnTo>
                    <a:lnTo>
                      <a:pt x="740892" y="1690839"/>
                    </a:lnTo>
                    <a:lnTo>
                      <a:pt x="771385" y="1725803"/>
                    </a:lnTo>
                    <a:lnTo>
                      <a:pt x="802386" y="1760321"/>
                    </a:lnTo>
                    <a:lnTo>
                      <a:pt x="833882" y="1794383"/>
                    </a:lnTo>
                    <a:lnTo>
                      <a:pt x="865873" y="1827974"/>
                    </a:lnTo>
                    <a:lnTo>
                      <a:pt x="898334" y="1861096"/>
                    </a:lnTo>
                    <a:lnTo>
                      <a:pt x="931278" y="1893747"/>
                    </a:lnTo>
                    <a:lnTo>
                      <a:pt x="964692" y="1925916"/>
                    </a:lnTo>
                    <a:lnTo>
                      <a:pt x="998575" y="1957590"/>
                    </a:lnTo>
                    <a:lnTo>
                      <a:pt x="1032929" y="1988781"/>
                    </a:lnTo>
                    <a:lnTo>
                      <a:pt x="1067727" y="2019465"/>
                    </a:lnTo>
                    <a:lnTo>
                      <a:pt x="1102982" y="2049653"/>
                    </a:lnTo>
                    <a:lnTo>
                      <a:pt x="1138669" y="2079345"/>
                    </a:lnTo>
                    <a:lnTo>
                      <a:pt x="1174813" y="2108504"/>
                    </a:lnTo>
                    <a:lnTo>
                      <a:pt x="1211376" y="2137156"/>
                    </a:lnTo>
                    <a:lnTo>
                      <a:pt x="1248371" y="2165273"/>
                    </a:lnTo>
                    <a:lnTo>
                      <a:pt x="1285798" y="2192871"/>
                    </a:lnTo>
                    <a:lnTo>
                      <a:pt x="1323632" y="2219922"/>
                    </a:lnTo>
                    <a:lnTo>
                      <a:pt x="1361884" y="2246439"/>
                    </a:lnTo>
                    <a:lnTo>
                      <a:pt x="1400530" y="2272411"/>
                    </a:lnTo>
                    <a:lnTo>
                      <a:pt x="1439595" y="2297836"/>
                    </a:lnTo>
                    <a:lnTo>
                      <a:pt x="1479042" y="2322690"/>
                    </a:lnTo>
                    <a:lnTo>
                      <a:pt x="1518881" y="2346985"/>
                    </a:lnTo>
                    <a:lnTo>
                      <a:pt x="1559102" y="2370721"/>
                    </a:lnTo>
                    <a:lnTo>
                      <a:pt x="1599704" y="2393873"/>
                    </a:lnTo>
                    <a:lnTo>
                      <a:pt x="1640687" y="2416454"/>
                    </a:lnTo>
                    <a:lnTo>
                      <a:pt x="1682026" y="2438450"/>
                    </a:lnTo>
                    <a:lnTo>
                      <a:pt x="1723732" y="2459850"/>
                    </a:lnTo>
                    <a:lnTo>
                      <a:pt x="1765795" y="2480653"/>
                    </a:lnTo>
                    <a:lnTo>
                      <a:pt x="1808213" y="2500858"/>
                    </a:lnTo>
                    <a:lnTo>
                      <a:pt x="1850974" y="2520467"/>
                    </a:lnTo>
                    <a:lnTo>
                      <a:pt x="1894078" y="2539454"/>
                    </a:lnTo>
                    <a:lnTo>
                      <a:pt x="1937512" y="2557818"/>
                    </a:lnTo>
                    <a:lnTo>
                      <a:pt x="1981276" y="2575560"/>
                    </a:lnTo>
                    <a:lnTo>
                      <a:pt x="2025357" y="2592679"/>
                    </a:lnTo>
                    <a:lnTo>
                      <a:pt x="2069757" y="2609164"/>
                    </a:lnTo>
                    <a:lnTo>
                      <a:pt x="2114486" y="2625013"/>
                    </a:lnTo>
                    <a:lnTo>
                      <a:pt x="2159508" y="2640215"/>
                    </a:lnTo>
                    <a:lnTo>
                      <a:pt x="2204834" y="2654770"/>
                    </a:lnTo>
                    <a:lnTo>
                      <a:pt x="2250452" y="2668663"/>
                    </a:lnTo>
                    <a:lnTo>
                      <a:pt x="2296363" y="2681897"/>
                    </a:lnTo>
                    <a:lnTo>
                      <a:pt x="2342565" y="2694470"/>
                    </a:lnTo>
                    <a:lnTo>
                      <a:pt x="2389047" y="2706357"/>
                    </a:lnTo>
                    <a:lnTo>
                      <a:pt x="2435796" y="2717584"/>
                    </a:lnTo>
                    <a:lnTo>
                      <a:pt x="2482812" y="2728112"/>
                    </a:lnTo>
                    <a:lnTo>
                      <a:pt x="2530094" y="2737967"/>
                    </a:lnTo>
                    <a:lnTo>
                      <a:pt x="2577642" y="2747124"/>
                    </a:lnTo>
                    <a:lnTo>
                      <a:pt x="2625433" y="2755569"/>
                    </a:lnTo>
                    <a:lnTo>
                      <a:pt x="2673464" y="2763316"/>
                    </a:lnTo>
                    <a:lnTo>
                      <a:pt x="2721749" y="2770365"/>
                    </a:lnTo>
                    <a:lnTo>
                      <a:pt x="2770263" y="2776690"/>
                    </a:lnTo>
                    <a:lnTo>
                      <a:pt x="2820276" y="2782430"/>
                    </a:lnTo>
                    <a:lnTo>
                      <a:pt x="2870263" y="2787396"/>
                    </a:lnTo>
                    <a:lnTo>
                      <a:pt x="2920187" y="2791574"/>
                    </a:lnTo>
                    <a:lnTo>
                      <a:pt x="2970072" y="2794978"/>
                    </a:lnTo>
                    <a:lnTo>
                      <a:pt x="3019895" y="2797606"/>
                    </a:lnTo>
                    <a:lnTo>
                      <a:pt x="3069640" y="2799461"/>
                    </a:lnTo>
                    <a:lnTo>
                      <a:pt x="3119310" y="2800553"/>
                    </a:lnTo>
                    <a:lnTo>
                      <a:pt x="3168904" y="2800870"/>
                    </a:lnTo>
                    <a:lnTo>
                      <a:pt x="3218408" y="2800426"/>
                    </a:lnTo>
                    <a:lnTo>
                      <a:pt x="3267811" y="2799219"/>
                    </a:lnTo>
                    <a:lnTo>
                      <a:pt x="3317113" y="2797251"/>
                    </a:lnTo>
                    <a:lnTo>
                      <a:pt x="3366300" y="2794533"/>
                    </a:lnTo>
                    <a:lnTo>
                      <a:pt x="3415373" y="2791053"/>
                    </a:lnTo>
                    <a:lnTo>
                      <a:pt x="3464318" y="2786811"/>
                    </a:lnTo>
                    <a:lnTo>
                      <a:pt x="3513137" y="2781833"/>
                    </a:lnTo>
                    <a:lnTo>
                      <a:pt x="3561804" y="2776105"/>
                    </a:lnTo>
                    <a:lnTo>
                      <a:pt x="3610330" y="2769628"/>
                    </a:lnTo>
                    <a:lnTo>
                      <a:pt x="3658692" y="2762415"/>
                    </a:lnTo>
                    <a:lnTo>
                      <a:pt x="3706901" y="2754452"/>
                    </a:lnTo>
                    <a:lnTo>
                      <a:pt x="3754932" y="2745765"/>
                    </a:lnTo>
                    <a:lnTo>
                      <a:pt x="3802799" y="2736329"/>
                    </a:lnTo>
                    <a:lnTo>
                      <a:pt x="3850475" y="2726169"/>
                    </a:lnTo>
                    <a:lnTo>
                      <a:pt x="3897960" y="2715285"/>
                    </a:lnTo>
                    <a:lnTo>
                      <a:pt x="3945242" y="2703665"/>
                    </a:lnTo>
                    <a:lnTo>
                      <a:pt x="3992334" y="2691320"/>
                    </a:lnTo>
                    <a:lnTo>
                      <a:pt x="4039197" y="2678252"/>
                    </a:lnTo>
                    <a:lnTo>
                      <a:pt x="4085844" y="2664472"/>
                    </a:lnTo>
                    <a:lnTo>
                      <a:pt x="4132262" y="2649969"/>
                    </a:lnTo>
                    <a:lnTo>
                      <a:pt x="4178452" y="2634742"/>
                    </a:lnTo>
                    <a:lnTo>
                      <a:pt x="4224401" y="2618816"/>
                    </a:lnTo>
                    <a:lnTo>
                      <a:pt x="4270095" y="2602179"/>
                    </a:lnTo>
                    <a:lnTo>
                      <a:pt x="4315536" y="2584831"/>
                    </a:lnTo>
                    <a:lnTo>
                      <a:pt x="4360710" y="2566784"/>
                    </a:lnTo>
                    <a:lnTo>
                      <a:pt x="4405617" y="2548026"/>
                    </a:lnTo>
                    <a:lnTo>
                      <a:pt x="4450245" y="2528570"/>
                    </a:lnTo>
                    <a:lnTo>
                      <a:pt x="4494593" y="2508427"/>
                    </a:lnTo>
                    <a:lnTo>
                      <a:pt x="4538637" y="2487574"/>
                    </a:lnTo>
                    <a:lnTo>
                      <a:pt x="4582388" y="2466035"/>
                    </a:lnTo>
                    <a:lnTo>
                      <a:pt x="4625835" y="2443810"/>
                    </a:lnTo>
                    <a:lnTo>
                      <a:pt x="4668964" y="2420899"/>
                    </a:lnTo>
                    <a:lnTo>
                      <a:pt x="4711776" y="2397302"/>
                    </a:lnTo>
                    <a:lnTo>
                      <a:pt x="4754257" y="2373020"/>
                    </a:lnTo>
                    <a:lnTo>
                      <a:pt x="4796409" y="2348052"/>
                    </a:lnTo>
                    <a:lnTo>
                      <a:pt x="4838204" y="2322411"/>
                    </a:lnTo>
                    <a:lnTo>
                      <a:pt x="4879657" y="2296109"/>
                    </a:lnTo>
                    <a:lnTo>
                      <a:pt x="4920754" y="2269121"/>
                    </a:lnTo>
                    <a:lnTo>
                      <a:pt x="4961483" y="2241461"/>
                    </a:lnTo>
                    <a:lnTo>
                      <a:pt x="5001844" y="2213140"/>
                    </a:lnTo>
                    <a:lnTo>
                      <a:pt x="5041824" y="2184158"/>
                    </a:lnTo>
                    <a:lnTo>
                      <a:pt x="5081422" y="2154504"/>
                    </a:lnTo>
                    <a:lnTo>
                      <a:pt x="5120614" y="2124202"/>
                    </a:lnTo>
                    <a:lnTo>
                      <a:pt x="5159413" y="2093226"/>
                    </a:lnTo>
                    <a:lnTo>
                      <a:pt x="5197805" y="2061616"/>
                    </a:lnTo>
                    <a:lnTo>
                      <a:pt x="5235778" y="2029345"/>
                    </a:lnTo>
                    <a:lnTo>
                      <a:pt x="5273332" y="1996414"/>
                    </a:lnTo>
                    <a:lnTo>
                      <a:pt x="5310454" y="1962848"/>
                    </a:lnTo>
                    <a:lnTo>
                      <a:pt x="5347144" y="1928634"/>
                    </a:lnTo>
                    <a:lnTo>
                      <a:pt x="5383390" y="1893785"/>
                    </a:lnTo>
                    <a:lnTo>
                      <a:pt x="5419179" y="1858289"/>
                    </a:lnTo>
                    <a:close/>
                  </a:path>
                </a:pathLst>
              </a:custGeom>
              <a:solidFill>
                <a:srgbClr val="EE842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188">
                <a:extLst>
                  <a:ext uri="{FF2B5EF4-FFF2-40B4-BE49-F238E27FC236}">
                    <a16:creationId xmlns:a16="http://schemas.microsoft.com/office/drawing/2014/main" xmlns="" id="{C729C9EB-122F-9C4A-83C7-9688CC3678FE}"/>
                  </a:ext>
                </a:extLst>
              </p:cNvPr>
              <p:cNvSpPr/>
              <p:nvPr/>
            </p:nvSpPr>
            <p:spPr>
              <a:xfrm>
                <a:off x="5818625" y="5436844"/>
                <a:ext cx="325755" cy="325755"/>
              </a:xfrm>
              <a:custGeom>
                <a:avLst/>
                <a:gdLst/>
                <a:ahLst/>
                <a:cxnLst/>
                <a:rect l="l" t="t" r="r" b="b"/>
                <a:pathLst>
                  <a:path w="325754" h="325754">
                    <a:moveTo>
                      <a:pt x="182714" y="0"/>
                    </a:moveTo>
                    <a:lnTo>
                      <a:pt x="138786" y="521"/>
                    </a:lnTo>
                    <a:lnTo>
                      <a:pt x="97907" y="12183"/>
                    </a:lnTo>
                    <a:lnTo>
                      <a:pt x="61834" y="33613"/>
                    </a:lnTo>
                    <a:lnTo>
                      <a:pt x="32322" y="63440"/>
                    </a:lnTo>
                    <a:lnTo>
                      <a:pt x="11125" y="100292"/>
                    </a:lnTo>
                    <a:lnTo>
                      <a:pt x="0" y="142798"/>
                    </a:lnTo>
                    <a:lnTo>
                      <a:pt x="526" y="186723"/>
                    </a:lnTo>
                    <a:lnTo>
                      <a:pt x="12188" y="227600"/>
                    </a:lnTo>
                    <a:lnTo>
                      <a:pt x="33616" y="263674"/>
                    </a:lnTo>
                    <a:lnTo>
                      <a:pt x="63439" y="293188"/>
                    </a:lnTo>
                    <a:lnTo>
                      <a:pt x="100286" y="314386"/>
                    </a:lnTo>
                    <a:lnTo>
                      <a:pt x="142786" y="325513"/>
                    </a:lnTo>
                    <a:lnTo>
                      <a:pt x="186714" y="324986"/>
                    </a:lnTo>
                    <a:lnTo>
                      <a:pt x="227593" y="313321"/>
                    </a:lnTo>
                    <a:lnTo>
                      <a:pt x="263666" y="291888"/>
                    </a:lnTo>
                    <a:lnTo>
                      <a:pt x="293178" y="262060"/>
                    </a:lnTo>
                    <a:lnTo>
                      <a:pt x="293541" y="261429"/>
                    </a:lnTo>
                    <a:lnTo>
                      <a:pt x="150647" y="261429"/>
                    </a:lnTo>
                    <a:lnTo>
                      <a:pt x="113231" y="248954"/>
                    </a:lnTo>
                    <a:lnTo>
                      <a:pt x="84462" y="223940"/>
                    </a:lnTo>
                    <a:lnTo>
                      <a:pt x="67145" y="189975"/>
                    </a:lnTo>
                    <a:lnTo>
                      <a:pt x="64084" y="150647"/>
                    </a:lnTo>
                    <a:lnTo>
                      <a:pt x="76553" y="113229"/>
                    </a:lnTo>
                    <a:lnTo>
                      <a:pt x="101566" y="84458"/>
                    </a:lnTo>
                    <a:lnTo>
                      <a:pt x="135530" y="67140"/>
                    </a:lnTo>
                    <a:lnTo>
                      <a:pt x="174853" y="64084"/>
                    </a:lnTo>
                    <a:lnTo>
                      <a:pt x="293224" y="64084"/>
                    </a:lnTo>
                    <a:lnTo>
                      <a:pt x="291884" y="61828"/>
                    </a:lnTo>
                    <a:lnTo>
                      <a:pt x="262061" y="32316"/>
                    </a:lnTo>
                    <a:lnTo>
                      <a:pt x="225214" y="11121"/>
                    </a:lnTo>
                    <a:lnTo>
                      <a:pt x="182714" y="0"/>
                    </a:lnTo>
                    <a:close/>
                  </a:path>
                  <a:path w="325754" h="325754">
                    <a:moveTo>
                      <a:pt x="293224" y="64084"/>
                    </a:moveTo>
                    <a:lnTo>
                      <a:pt x="174853" y="64084"/>
                    </a:lnTo>
                    <a:lnTo>
                      <a:pt x="212269" y="76552"/>
                    </a:lnTo>
                    <a:lnTo>
                      <a:pt x="241038" y="101561"/>
                    </a:lnTo>
                    <a:lnTo>
                      <a:pt x="258355" y="135525"/>
                    </a:lnTo>
                    <a:lnTo>
                      <a:pt x="261416" y="174853"/>
                    </a:lnTo>
                    <a:lnTo>
                      <a:pt x="248941" y="212271"/>
                    </a:lnTo>
                    <a:lnTo>
                      <a:pt x="223929" y="241044"/>
                    </a:lnTo>
                    <a:lnTo>
                      <a:pt x="189968" y="258365"/>
                    </a:lnTo>
                    <a:lnTo>
                      <a:pt x="150647" y="261429"/>
                    </a:lnTo>
                    <a:lnTo>
                      <a:pt x="293541" y="261429"/>
                    </a:lnTo>
                    <a:lnTo>
                      <a:pt x="314375" y="225208"/>
                    </a:lnTo>
                    <a:lnTo>
                      <a:pt x="325500" y="182702"/>
                    </a:lnTo>
                    <a:lnTo>
                      <a:pt x="324974" y="138777"/>
                    </a:lnTo>
                    <a:lnTo>
                      <a:pt x="313312" y="97901"/>
                    </a:lnTo>
                    <a:lnTo>
                      <a:pt x="293224" y="64084"/>
                    </a:lnTo>
                    <a:close/>
                  </a:path>
                </a:pathLst>
              </a:custGeom>
              <a:solidFill>
                <a:srgbClr val="006EA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189">
                <a:extLst>
                  <a:ext uri="{FF2B5EF4-FFF2-40B4-BE49-F238E27FC236}">
                    <a16:creationId xmlns:a16="http://schemas.microsoft.com/office/drawing/2014/main" xmlns="" id="{94E7C415-964D-C942-885E-DF9730C8E6D5}"/>
                  </a:ext>
                </a:extLst>
              </p:cNvPr>
              <p:cNvSpPr/>
              <p:nvPr/>
            </p:nvSpPr>
            <p:spPr>
              <a:xfrm>
                <a:off x="10636034" y="5706591"/>
                <a:ext cx="959485" cy="959485"/>
              </a:xfrm>
              <a:custGeom>
                <a:avLst/>
                <a:gdLst/>
                <a:ahLst/>
                <a:cxnLst/>
                <a:rect l="l" t="t" r="r" b="b"/>
                <a:pathLst>
                  <a:path w="959484" h="959484">
                    <a:moveTo>
                      <a:pt x="489079" y="0"/>
                    </a:moveTo>
                    <a:lnTo>
                      <a:pt x="440972" y="1436"/>
                    </a:lnTo>
                    <a:lnTo>
                      <a:pt x="393939" y="7597"/>
                    </a:lnTo>
                    <a:lnTo>
                      <a:pt x="348252" y="18269"/>
                    </a:lnTo>
                    <a:lnTo>
                      <a:pt x="304181" y="33241"/>
                    </a:lnTo>
                    <a:lnTo>
                      <a:pt x="261996" y="52302"/>
                    </a:lnTo>
                    <a:lnTo>
                      <a:pt x="221970" y="75240"/>
                    </a:lnTo>
                    <a:lnTo>
                      <a:pt x="184372" y="101843"/>
                    </a:lnTo>
                    <a:lnTo>
                      <a:pt x="149472" y="131901"/>
                    </a:lnTo>
                    <a:lnTo>
                      <a:pt x="117543" y="165200"/>
                    </a:lnTo>
                    <a:lnTo>
                      <a:pt x="88855" y="201529"/>
                    </a:lnTo>
                    <a:lnTo>
                      <a:pt x="63677" y="240677"/>
                    </a:lnTo>
                    <a:lnTo>
                      <a:pt x="42283" y="282433"/>
                    </a:lnTo>
                    <a:lnTo>
                      <a:pt x="24940" y="326584"/>
                    </a:lnTo>
                    <a:lnTo>
                      <a:pt x="11922" y="372919"/>
                    </a:lnTo>
                    <a:lnTo>
                      <a:pt x="3498" y="421226"/>
                    </a:lnTo>
                    <a:lnTo>
                      <a:pt x="0" y="470138"/>
                    </a:lnTo>
                    <a:lnTo>
                      <a:pt x="1435" y="518245"/>
                    </a:lnTo>
                    <a:lnTo>
                      <a:pt x="7595" y="565279"/>
                    </a:lnTo>
                    <a:lnTo>
                      <a:pt x="18265" y="610967"/>
                    </a:lnTo>
                    <a:lnTo>
                      <a:pt x="33236" y="655039"/>
                    </a:lnTo>
                    <a:lnTo>
                      <a:pt x="52294" y="697224"/>
                    </a:lnTo>
                    <a:lnTo>
                      <a:pt x="75230" y="737252"/>
                    </a:lnTo>
                    <a:lnTo>
                      <a:pt x="101831" y="774851"/>
                    </a:lnTo>
                    <a:lnTo>
                      <a:pt x="131886" y="809752"/>
                    </a:lnTo>
                    <a:lnTo>
                      <a:pt x="165183" y="841682"/>
                    </a:lnTo>
                    <a:lnTo>
                      <a:pt x="201510" y="870372"/>
                    </a:lnTo>
                    <a:lnTo>
                      <a:pt x="240656" y="895550"/>
                    </a:lnTo>
                    <a:lnTo>
                      <a:pt x="282410" y="916946"/>
                    </a:lnTo>
                    <a:lnTo>
                      <a:pt x="326560" y="934288"/>
                    </a:lnTo>
                    <a:lnTo>
                      <a:pt x="372894" y="947307"/>
                    </a:lnTo>
                    <a:lnTo>
                      <a:pt x="421201" y="955731"/>
                    </a:lnTo>
                    <a:lnTo>
                      <a:pt x="470112" y="959232"/>
                    </a:lnTo>
                    <a:lnTo>
                      <a:pt x="518219" y="957797"/>
                    </a:lnTo>
                    <a:lnTo>
                      <a:pt x="565251" y="951638"/>
                    </a:lnTo>
                    <a:lnTo>
                      <a:pt x="610938" y="940968"/>
                    </a:lnTo>
                    <a:lnTo>
                      <a:pt x="655008" y="925996"/>
                    </a:lnTo>
                    <a:lnTo>
                      <a:pt x="697192" y="906936"/>
                    </a:lnTo>
                    <a:lnTo>
                      <a:pt x="737218" y="883999"/>
                    </a:lnTo>
                    <a:lnTo>
                      <a:pt x="774815" y="857397"/>
                    </a:lnTo>
                    <a:lnTo>
                      <a:pt x="809714" y="827340"/>
                    </a:lnTo>
                    <a:lnTo>
                      <a:pt x="841643" y="794041"/>
                    </a:lnTo>
                    <a:lnTo>
                      <a:pt x="860447" y="770229"/>
                    </a:lnTo>
                    <a:lnTo>
                      <a:pt x="491409" y="770229"/>
                    </a:lnTo>
                    <a:lnTo>
                      <a:pt x="444188" y="768279"/>
                    </a:lnTo>
                    <a:lnTo>
                      <a:pt x="397896" y="758757"/>
                    </a:lnTo>
                    <a:lnTo>
                      <a:pt x="354863" y="742357"/>
                    </a:lnTo>
                    <a:lnTo>
                      <a:pt x="315614" y="719752"/>
                    </a:lnTo>
                    <a:lnTo>
                      <a:pt x="280676" y="691614"/>
                    </a:lnTo>
                    <a:lnTo>
                      <a:pt x="250572" y="658615"/>
                    </a:lnTo>
                    <a:lnTo>
                      <a:pt x="225829" y="621426"/>
                    </a:lnTo>
                    <a:lnTo>
                      <a:pt x="206971" y="580719"/>
                    </a:lnTo>
                    <a:lnTo>
                      <a:pt x="194524" y="537167"/>
                    </a:lnTo>
                    <a:lnTo>
                      <a:pt x="189013" y="491441"/>
                    </a:lnTo>
                    <a:lnTo>
                      <a:pt x="190963" y="444213"/>
                    </a:lnTo>
                    <a:lnTo>
                      <a:pt x="200482" y="397917"/>
                    </a:lnTo>
                    <a:lnTo>
                      <a:pt x="216878" y="354880"/>
                    </a:lnTo>
                    <a:lnTo>
                      <a:pt x="239481" y="315628"/>
                    </a:lnTo>
                    <a:lnTo>
                      <a:pt x="267616" y="280686"/>
                    </a:lnTo>
                    <a:lnTo>
                      <a:pt x="300613" y="250580"/>
                    </a:lnTo>
                    <a:lnTo>
                      <a:pt x="337799" y="225834"/>
                    </a:lnTo>
                    <a:lnTo>
                      <a:pt x="378502" y="206973"/>
                    </a:lnTo>
                    <a:lnTo>
                      <a:pt x="422050" y="194525"/>
                    </a:lnTo>
                    <a:lnTo>
                      <a:pt x="467770" y="189013"/>
                    </a:lnTo>
                    <a:lnTo>
                      <a:pt x="860635" y="189013"/>
                    </a:lnTo>
                    <a:lnTo>
                      <a:pt x="857360" y="184384"/>
                    </a:lnTo>
                    <a:lnTo>
                      <a:pt x="827306" y="149482"/>
                    </a:lnTo>
                    <a:lnTo>
                      <a:pt x="794009" y="117551"/>
                    </a:lnTo>
                    <a:lnTo>
                      <a:pt x="757682" y="88860"/>
                    </a:lnTo>
                    <a:lnTo>
                      <a:pt x="718535" y="63681"/>
                    </a:lnTo>
                    <a:lnTo>
                      <a:pt x="676781" y="42285"/>
                    </a:lnTo>
                    <a:lnTo>
                      <a:pt x="632631" y="24941"/>
                    </a:lnTo>
                    <a:lnTo>
                      <a:pt x="586297" y="11922"/>
                    </a:lnTo>
                    <a:lnTo>
                      <a:pt x="537990" y="3498"/>
                    </a:lnTo>
                    <a:lnTo>
                      <a:pt x="489079" y="0"/>
                    </a:lnTo>
                    <a:close/>
                  </a:path>
                  <a:path w="959484" h="959484">
                    <a:moveTo>
                      <a:pt x="860635" y="189013"/>
                    </a:moveTo>
                    <a:lnTo>
                      <a:pt x="467770" y="189013"/>
                    </a:lnTo>
                    <a:lnTo>
                      <a:pt x="514991" y="190963"/>
                    </a:lnTo>
                    <a:lnTo>
                      <a:pt x="561283" y="200481"/>
                    </a:lnTo>
                    <a:lnTo>
                      <a:pt x="604317" y="216878"/>
                    </a:lnTo>
                    <a:lnTo>
                      <a:pt x="643567" y="239481"/>
                    </a:lnTo>
                    <a:lnTo>
                      <a:pt x="678508" y="267618"/>
                    </a:lnTo>
                    <a:lnTo>
                      <a:pt x="708613" y="300616"/>
                    </a:lnTo>
                    <a:lnTo>
                      <a:pt x="733359" y="337804"/>
                    </a:lnTo>
                    <a:lnTo>
                      <a:pt x="752218" y="378510"/>
                    </a:lnTo>
                    <a:lnTo>
                      <a:pt x="764667" y="422062"/>
                    </a:lnTo>
                    <a:lnTo>
                      <a:pt x="770179" y="467788"/>
                    </a:lnTo>
                    <a:lnTo>
                      <a:pt x="768229" y="515016"/>
                    </a:lnTo>
                    <a:lnTo>
                      <a:pt x="758709" y="561312"/>
                    </a:lnTo>
                    <a:lnTo>
                      <a:pt x="742312" y="604350"/>
                    </a:lnTo>
                    <a:lnTo>
                      <a:pt x="719708" y="643603"/>
                    </a:lnTo>
                    <a:lnTo>
                      <a:pt x="691571" y="678547"/>
                    </a:lnTo>
                    <a:lnTo>
                      <a:pt x="658572" y="708656"/>
                    </a:lnTo>
                    <a:lnTo>
                      <a:pt x="621384" y="733404"/>
                    </a:lnTo>
                    <a:lnTo>
                      <a:pt x="580680" y="752265"/>
                    </a:lnTo>
                    <a:lnTo>
                      <a:pt x="537130" y="764716"/>
                    </a:lnTo>
                    <a:lnTo>
                      <a:pt x="491409" y="770229"/>
                    </a:lnTo>
                    <a:lnTo>
                      <a:pt x="860447" y="770229"/>
                    </a:lnTo>
                    <a:lnTo>
                      <a:pt x="895509" y="718564"/>
                    </a:lnTo>
                    <a:lnTo>
                      <a:pt x="916904" y="676809"/>
                    </a:lnTo>
                    <a:lnTo>
                      <a:pt x="934247" y="632658"/>
                    </a:lnTo>
                    <a:lnTo>
                      <a:pt x="947267" y="586323"/>
                    </a:lnTo>
                    <a:lnTo>
                      <a:pt x="955693" y="538015"/>
                    </a:lnTo>
                    <a:lnTo>
                      <a:pt x="959192" y="489104"/>
                    </a:lnTo>
                    <a:lnTo>
                      <a:pt x="957756" y="440996"/>
                    </a:lnTo>
                    <a:lnTo>
                      <a:pt x="951597" y="393962"/>
                    </a:lnTo>
                    <a:lnTo>
                      <a:pt x="940926" y="348273"/>
                    </a:lnTo>
                    <a:lnTo>
                      <a:pt x="925956" y="304200"/>
                    </a:lnTo>
                    <a:lnTo>
                      <a:pt x="906897" y="262014"/>
                    </a:lnTo>
                    <a:lnTo>
                      <a:pt x="883961" y="221985"/>
                    </a:lnTo>
                    <a:lnTo>
                      <a:pt x="860635" y="18901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3" name="object 190">
                <a:extLst>
                  <a:ext uri="{FF2B5EF4-FFF2-40B4-BE49-F238E27FC236}">
                    <a16:creationId xmlns:a16="http://schemas.microsoft.com/office/drawing/2014/main" xmlns="" id="{56902341-532F-DE4E-B652-E2567B18A75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716266" y="5040171"/>
                <a:ext cx="162750" cy="162763"/>
              </a:xfrm>
              <a:prstGeom prst="rect">
                <a:avLst/>
              </a:prstGeom>
            </p:spPr>
          </p:pic>
          <p:pic>
            <p:nvPicPr>
              <p:cNvPr id="24" name="object 191">
                <a:extLst>
                  <a:ext uri="{FF2B5EF4-FFF2-40B4-BE49-F238E27FC236}">
                    <a16:creationId xmlns:a16="http://schemas.microsoft.com/office/drawing/2014/main" xmlns="" id="{E8FD6ADE-AA65-6744-8FC3-203E71368B2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5897087" y="5515291"/>
                <a:ext cx="168579" cy="168605"/>
              </a:xfrm>
              <a:prstGeom prst="rect">
                <a:avLst/>
              </a:prstGeom>
            </p:spPr>
          </p:pic>
          <p:sp>
            <p:nvSpPr>
              <p:cNvPr id="25" name="object 192">
                <a:extLst>
                  <a:ext uri="{FF2B5EF4-FFF2-40B4-BE49-F238E27FC236}">
                    <a16:creationId xmlns:a16="http://schemas.microsoft.com/office/drawing/2014/main" xmlns="" id="{A1F3E975-7AB4-EC4C-826A-9882F6A90A2C}"/>
                  </a:ext>
                </a:extLst>
              </p:cNvPr>
              <p:cNvSpPr/>
              <p:nvPr/>
            </p:nvSpPr>
            <p:spPr>
              <a:xfrm>
                <a:off x="5526083" y="3984367"/>
                <a:ext cx="654685" cy="1186815"/>
              </a:xfrm>
              <a:custGeom>
                <a:avLst/>
                <a:gdLst/>
                <a:ahLst/>
                <a:cxnLst/>
                <a:rect l="l" t="t" r="r" b="b"/>
                <a:pathLst>
                  <a:path w="654685" h="1186814">
                    <a:moveTo>
                      <a:pt x="238086" y="0"/>
                    </a:moveTo>
                    <a:lnTo>
                      <a:pt x="0" y="43929"/>
                    </a:lnTo>
                    <a:lnTo>
                      <a:pt x="10018" y="95822"/>
                    </a:lnTo>
                    <a:lnTo>
                      <a:pt x="20856" y="147390"/>
                    </a:lnTo>
                    <a:lnTo>
                      <a:pt x="32507" y="198626"/>
                    </a:lnTo>
                    <a:lnTo>
                      <a:pt x="44963" y="249524"/>
                    </a:lnTo>
                    <a:lnTo>
                      <a:pt x="58217" y="300076"/>
                    </a:lnTo>
                    <a:lnTo>
                      <a:pt x="72261" y="350277"/>
                    </a:lnTo>
                    <a:lnTo>
                      <a:pt x="87089" y="400119"/>
                    </a:lnTo>
                    <a:lnTo>
                      <a:pt x="102693" y="449597"/>
                    </a:lnTo>
                    <a:lnTo>
                      <a:pt x="119065" y="498703"/>
                    </a:lnTo>
                    <a:lnTo>
                      <a:pt x="136198" y="547432"/>
                    </a:lnTo>
                    <a:lnTo>
                      <a:pt x="154086" y="595776"/>
                    </a:lnTo>
                    <a:lnTo>
                      <a:pt x="172719" y="643729"/>
                    </a:lnTo>
                    <a:lnTo>
                      <a:pt x="192093" y="691285"/>
                    </a:lnTo>
                    <a:lnTo>
                      <a:pt x="212198" y="738437"/>
                    </a:lnTo>
                    <a:lnTo>
                      <a:pt x="233027" y="785178"/>
                    </a:lnTo>
                    <a:lnTo>
                      <a:pt x="254574" y="831502"/>
                    </a:lnTo>
                    <a:lnTo>
                      <a:pt x="276831" y="877402"/>
                    </a:lnTo>
                    <a:lnTo>
                      <a:pt x="299791" y="922873"/>
                    </a:lnTo>
                    <a:lnTo>
                      <a:pt x="323445" y="967906"/>
                    </a:lnTo>
                    <a:lnTo>
                      <a:pt x="347788" y="1012496"/>
                    </a:lnTo>
                    <a:lnTo>
                      <a:pt x="372811" y="1056637"/>
                    </a:lnTo>
                    <a:lnTo>
                      <a:pt x="398507" y="1100321"/>
                    </a:lnTo>
                    <a:lnTo>
                      <a:pt x="424870" y="1143542"/>
                    </a:lnTo>
                    <a:lnTo>
                      <a:pt x="451891" y="1186294"/>
                    </a:lnTo>
                    <a:lnTo>
                      <a:pt x="654342" y="1053452"/>
                    </a:lnTo>
                    <a:lnTo>
                      <a:pt x="628389" y="1012289"/>
                    </a:lnTo>
                    <a:lnTo>
                      <a:pt x="603096" y="970656"/>
                    </a:lnTo>
                    <a:lnTo>
                      <a:pt x="578472" y="928561"/>
                    </a:lnTo>
                    <a:lnTo>
                      <a:pt x="554524" y="886010"/>
                    </a:lnTo>
                    <a:lnTo>
                      <a:pt x="531259" y="843009"/>
                    </a:lnTo>
                    <a:lnTo>
                      <a:pt x="508686" y="799567"/>
                    </a:lnTo>
                    <a:lnTo>
                      <a:pt x="486811" y="755689"/>
                    </a:lnTo>
                    <a:lnTo>
                      <a:pt x="465643" y="711383"/>
                    </a:lnTo>
                    <a:lnTo>
                      <a:pt x="445188" y="666654"/>
                    </a:lnTo>
                    <a:lnTo>
                      <a:pt x="425456" y="621511"/>
                    </a:lnTo>
                    <a:lnTo>
                      <a:pt x="406453" y="575960"/>
                    </a:lnTo>
                    <a:lnTo>
                      <a:pt x="388186" y="530008"/>
                    </a:lnTo>
                    <a:lnTo>
                      <a:pt x="370665" y="483661"/>
                    </a:lnTo>
                    <a:lnTo>
                      <a:pt x="353896" y="436926"/>
                    </a:lnTo>
                    <a:lnTo>
                      <a:pt x="337886" y="389811"/>
                    </a:lnTo>
                    <a:lnTo>
                      <a:pt x="322645" y="342322"/>
                    </a:lnTo>
                    <a:lnTo>
                      <a:pt x="308178" y="294465"/>
                    </a:lnTo>
                    <a:lnTo>
                      <a:pt x="294495" y="246249"/>
                    </a:lnTo>
                    <a:lnTo>
                      <a:pt x="281601" y="197679"/>
                    </a:lnTo>
                    <a:lnTo>
                      <a:pt x="269506" y="148762"/>
                    </a:lnTo>
                    <a:lnTo>
                      <a:pt x="258217" y="99505"/>
                    </a:lnTo>
                    <a:lnTo>
                      <a:pt x="247741" y="49915"/>
                    </a:lnTo>
                    <a:lnTo>
                      <a:pt x="238086" y="0"/>
                    </a:lnTo>
                    <a:close/>
                  </a:path>
                </a:pathLst>
              </a:custGeom>
              <a:solidFill>
                <a:srgbClr val="006EA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0" name="object 193">
              <a:extLst>
                <a:ext uri="{FF2B5EF4-FFF2-40B4-BE49-F238E27FC236}">
                  <a16:creationId xmlns:a16="http://schemas.microsoft.com/office/drawing/2014/main" xmlns="" id="{29503765-862E-274A-A445-51CF326F5EC9}"/>
                </a:ext>
              </a:extLst>
            </p:cNvPr>
            <p:cNvGrpSpPr/>
            <p:nvPr/>
          </p:nvGrpSpPr>
          <p:grpSpPr>
            <a:xfrm>
              <a:off x="4844122" y="364267"/>
              <a:ext cx="5651500" cy="2392045"/>
              <a:chOff x="4844122" y="364267"/>
              <a:chExt cx="5651500" cy="2392045"/>
            </a:xfrm>
          </p:grpSpPr>
          <p:sp>
            <p:nvSpPr>
              <p:cNvPr id="11" name="object 194">
                <a:extLst>
                  <a:ext uri="{FF2B5EF4-FFF2-40B4-BE49-F238E27FC236}">
                    <a16:creationId xmlns:a16="http://schemas.microsoft.com/office/drawing/2014/main" xmlns="" id="{5E4DCBDB-0D55-4A40-BEAB-734AC329D4DF}"/>
                  </a:ext>
                </a:extLst>
              </p:cNvPr>
              <p:cNvSpPr/>
              <p:nvPr/>
            </p:nvSpPr>
            <p:spPr>
              <a:xfrm>
                <a:off x="6016531" y="364267"/>
                <a:ext cx="4478655" cy="1409700"/>
              </a:xfrm>
              <a:custGeom>
                <a:avLst/>
                <a:gdLst/>
                <a:ahLst/>
                <a:cxnLst/>
                <a:rect l="l" t="t" r="r" b="b"/>
                <a:pathLst>
                  <a:path w="4478655" h="1409700">
                    <a:moveTo>
                      <a:pt x="2529432" y="0"/>
                    </a:moveTo>
                    <a:lnTo>
                      <a:pt x="2479684" y="534"/>
                    </a:lnTo>
                    <a:lnTo>
                      <a:pt x="2429980" y="1842"/>
                    </a:lnTo>
                    <a:lnTo>
                      <a:pt x="2380327" y="3923"/>
                    </a:lnTo>
                    <a:lnTo>
                      <a:pt x="2330737" y="6775"/>
                    </a:lnTo>
                    <a:lnTo>
                      <a:pt x="2281217" y="10397"/>
                    </a:lnTo>
                    <a:lnTo>
                      <a:pt x="2231778" y="14788"/>
                    </a:lnTo>
                    <a:lnTo>
                      <a:pt x="2182429" y="19946"/>
                    </a:lnTo>
                    <a:lnTo>
                      <a:pt x="2133179" y="25869"/>
                    </a:lnTo>
                    <a:lnTo>
                      <a:pt x="2084038" y="32557"/>
                    </a:lnTo>
                    <a:lnTo>
                      <a:pt x="2035015" y="40008"/>
                    </a:lnTo>
                    <a:lnTo>
                      <a:pt x="1986120" y="48221"/>
                    </a:lnTo>
                    <a:lnTo>
                      <a:pt x="1937362" y="57195"/>
                    </a:lnTo>
                    <a:lnTo>
                      <a:pt x="1888751" y="66927"/>
                    </a:lnTo>
                    <a:lnTo>
                      <a:pt x="1840295" y="77417"/>
                    </a:lnTo>
                    <a:lnTo>
                      <a:pt x="1792005" y="88664"/>
                    </a:lnTo>
                    <a:lnTo>
                      <a:pt x="1743890" y="100665"/>
                    </a:lnTo>
                    <a:lnTo>
                      <a:pt x="1695959" y="113420"/>
                    </a:lnTo>
                    <a:lnTo>
                      <a:pt x="1648222" y="126928"/>
                    </a:lnTo>
                    <a:lnTo>
                      <a:pt x="1600688" y="141186"/>
                    </a:lnTo>
                    <a:lnTo>
                      <a:pt x="1553367" y="156194"/>
                    </a:lnTo>
                    <a:lnTo>
                      <a:pt x="1506268" y="171951"/>
                    </a:lnTo>
                    <a:lnTo>
                      <a:pt x="1459400" y="188454"/>
                    </a:lnTo>
                    <a:lnTo>
                      <a:pt x="1412773" y="205703"/>
                    </a:lnTo>
                    <a:lnTo>
                      <a:pt x="1366396" y="223696"/>
                    </a:lnTo>
                    <a:lnTo>
                      <a:pt x="1320279" y="242432"/>
                    </a:lnTo>
                    <a:lnTo>
                      <a:pt x="1274432" y="261910"/>
                    </a:lnTo>
                    <a:lnTo>
                      <a:pt x="1228900" y="282104"/>
                    </a:lnTo>
                    <a:lnTo>
                      <a:pt x="1183718" y="302998"/>
                    </a:lnTo>
                    <a:lnTo>
                      <a:pt x="1138894" y="324584"/>
                    </a:lnTo>
                    <a:lnTo>
                      <a:pt x="1094436" y="346857"/>
                    </a:lnTo>
                    <a:lnTo>
                      <a:pt x="1050351" y="369810"/>
                    </a:lnTo>
                    <a:lnTo>
                      <a:pt x="1006648" y="393437"/>
                    </a:lnTo>
                    <a:lnTo>
                      <a:pt x="963334" y="417731"/>
                    </a:lnTo>
                    <a:lnTo>
                      <a:pt x="920418" y="442687"/>
                    </a:lnTo>
                    <a:lnTo>
                      <a:pt x="877908" y="468298"/>
                    </a:lnTo>
                    <a:lnTo>
                      <a:pt x="835811" y="494558"/>
                    </a:lnTo>
                    <a:lnTo>
                      <a:pt x="794135" y="521461"/>
                    </a:lnTo>
                    <a:lnTo>
                      <a:pt x="752889" y="549000"/>
                    </a:lnTo>
                    <a:lnTo>
                      <a:pt x="712080" y="577169"/>
                    </a:lnTo>
                    <a:lnTo>
                      <a:pt x="671716" y="605962"/>
                    </a:lnTo>
                    <a:lnTo>
                      <a:pt x="631806" y="635373"/>
                    </a:lnTo>
                    <a:lnTo>
                      <a:pt x="592357" y="665395"/>
                    </a:lnTo>
                    <a:lnTo>
                      <a:pt x="553377" y="696022"/>
                    </a:lnTo>
                    <a:lnTo>
                      <a:pt x="514874" y="727249"/>
                    </a:lnTo>
                    <a:lnTo>
                      <a:pt x="476856" y="759067"/>
                    </a:lnTo>
                    <a:lnTo>
                      <a:pt x="439331" y="791472"/>
                    </a:lnTo>
                    <a:lnTo>
                      <a:pt x="402308" y="824458"/>
                    </a:lnTo>
                    <a:lnTo>
                      <a:pt x="365793" y="858017"/>
                    </a:lnTo>
                    <a:lnTo>
                      <a:pt x="329795" y="892143"/>
                    </a:lnTo>
                    <a:lnTo>
                      <a:pt x="294322" y="926832"/>
                    </a:lnTo>
                    <a:lnTo>
                      <a:pt x="259382" y="962075"/>
                    </a:lnTo>
                    <a:lnTo>
                      <a:pt x="224983" y="997867"/>
                    </a:lnTo>
                    <a:lnTo>
                      <a:pt x="191132" y="1034201"/>
                    </a:lnTo>
                    <a:lnTo>
                      <a:pt x="157839" y="1071072"/>
                    </a:lnTo>
                    <a:lnTo>
                      <a:pt x="125110" y="1108474"/>
                    </a:lnTo>
                    <a:lnTo>
                      <a:pt x="92953" y="1146399"/>
                    </a:lnTo>
                    <a:lnTo>
                      <a:pt x="61377" y="1184841"/>
                    </a:lnTo>
                    <a:lnTo>
                      <a:pt x="30390" y="1223795"/>
                    </a:lnTo>
                    <a:lnTo>
                      <a:pt x="0" y="1263254"/>
                    </a:lnTo>
                    <a:lnTo>
                      <a:pt x="192976" y="1409494"/>
                    </a:lnTo>
                    <a:lnTo>
                      <a:pt x="223903" y="1369403"/>
                    </a:lnTo>
                    <a:lnTo>
                      <a:pt x="255496" y="1329876"/>
                    </a:lnTo>
                    <a:lnTo>
                      <a:pt x="287746" y="1290923"/>
                    </a:lnTo>
                    <a:lnTo>
                      <a:pt x="320642" y="1252551"/>
                    </a:lnTo>
                    <a:lnTo>
                      <a:pt x="354175" y="1214767"/>
                    </a:lnTo>
                    <a:lnTo>
                      <a:pt x="388336" y="1177580"/>
                    </a:lnTo>
                    <a:lnTo>
                      <a:pt x="423113" y="1140996"/>
                    </a:lnTo>
                    <a:lnTo>
                      <a:pt x="458498" y="1105025"/>
                    </a:lnTo>
                    <a:lnTo>
                      <a:pt x="494481" y="1069672"/>
                    </a:lnTo>
                    <a:lnTo>
                      <a:pt x="531052" y="1034947"/>
                    </a:lnTo>
                    <a:lnTo>
                      <a:pt x="568201" y="1000857"/>
                    </a:lnTo>
                    <a:lnTo>
                      <a:pt x="605918" y="967409"/>
                    </a:lnTo>
                    <a:lnTo>
                      <a:pt x="644194" y="934611"/>
                    </a:lnTo>
                    <a:lnTo>
                      <a:pt x="683018" y="902471"/>
                    </a:lnTo>
                    <a:lnTo>
                      <a:pt x="722382" y="870997"/>
                    </a:lnTo>
                    <a:lnTo>
                      <a:pt x="762275" y="840196"/>
                    </a:lnTo>
                    <a:lnTo>
                      <a:pt x="802687" y="810076"/>
                    </a:lnTo>
                    <a:lnTo>
                      <a:pt x="843608" y="780645"/>
                    </a:lnTo>
                    <a:lnTo>
                      <a:pt x="885030" y="751910"/>
                    </a:lnTo>
                    <a:lnTo>
                      <a:pt x="926941" y="723880"/>
                    </a:lnTo>
                    <a:lnTo>
                      <a:pt x="969333" y="696561"/>
                    </a:lnTo>
                    <a:lnTo>
                      <a:pt x="1012195" y="669962"/>
                    </a:lnTo>
                    <a:lnTo>
                      <a:pt x="1055517" y="644090"/>
                    </a:lnTo>
                    <a:lnTo>
                      <a:pt x="1099291" y="618953"/>
                    </a:lnTo>
                    <a:lnTo>
                      <a:pt x="1143505" y="594558"/>
                    </a:lnTo>
                    <a:lnTo>
                      <a:pt x="1188151" y="570914"/>
                    </a:lnTo>
                    <a:lnTo>
                      <a:pt x="1233218" y="548028"/>
                    </a:lnTo>
                    <a:lnTo>
                      <a:pt x="1278697" y="525907"/>
                    </a:lnTo>
                    <a:lnTo>
                      <a:pt x="1324577" y="504560"/>
                    </a:lnTo>
                    <a:lnTo>
                      <a:pt x="1370850" y="483995"/>
                    </a:lnTo>
                    <a:lnTo>
                      <a:pt x="1417310" y="464300"/>
                    </a:lnTo>
                    <a:lnTo>
                      <a:pt x="1464068" y="445430"/>
                    </a:lnTo>
                    <a:lnTo>
                      <a:pt x="1511113" y="427385"/>
                    </a:lnTo>
                    <a:lnTo>
                      <a:pt x="1558435" y="410168"/>
                    </a:lnTo>
                    <a:lnTo>
                      <a:pt x="1606020" y="393780"/>
                    </a:lnTo>
                    <a:lnTo>
                      <a:pt x="1653859" y="378222"/>
                    </a:lnTo>
                    <a:lnTo>
                      <a:pt x="1701938" y="363496"/>
                    </a:lnTo>
                    <a:lnTo>
                      <a:pt x="1750248" y="349605"/>
                    </a:lnTo>
                    <a:lnTo>
                      <a:pt x="1798776" y="336549"/>
                    </a:lnTo>
                    <a:lnTo>
                      <a:pt x="1847510" y="324330"/>
                    </a:lnTo>
                    <a:lnTo>
                      <a:pt x="1896440" y="312950"/>
                    </a:lnTo>
                    <a:lnTo>
                      <a:pt x="1945554" y="302410"/>
                    </a:lnTo>
                    <a:lnTo>
                      <a:pt x="1994840" y="292713"/>
                    </a:lnTo>
                    <a:lnTo>
                      <a:pt x="2044287" y="283859"/>
                    </a:lnTo>
                    <a:lnTo>
                      <a:pt x="2093884" y="275851"/>
                    </a:lnTo>
                    <a:lnTo>
                      <a:pt x="2143618" y="268691"/>
                    </a:lnTo>
                    <a:lnTo>
                      <a:pt x="2193478" y="262378"/>
                    </a:lnTo>
                    <a:lnTo>
                      <a:pt x="2243454" y="256917"/>
                    </a:lnTo>
                    <a:lnTo>
                      <a:pt x="2293532" y="252307"/>
                    </a:lnTo>
                    <a:lnTo>
                      <a:pt x="2343703" y="248551"/>
                    </a:lnTo>
                    <a:lnTo>
                      <a:pt x="2393954" y="245651"/>
                    </a:lnTo>
                    <a:lnTo>
                      <a:pt x="2444274" y="243607"/>
                    </a:lnTo>
                    <a:lnTo>
                      <a:pt x="2494651" y="242423"/>
                    </a:lnTo>
                    <a:lnTo>
                      <a:pt x="2545074" y="242098"/>
                    </a:lnTo>
                    <a:lnTo>
                      <a:pt x="2595532" y="242636"/>
                    </a:lnTo>
                    <a:lnTo>
                      <a:pt x="2646012" y="244037"/>
                    </a:lnTo>
                    <a:lnTo>
                      <a:pt x="2696504" y="246304"/>
                    </a:lnTo>
                    <a:lnTo>
                      <a:pt x="2746996" y="249437"/>
                    </a:lnTo>
                    <a:lnTo>
                      <a:pt x="2797476" y="253439"/>
                    </a:lnTo>
                    <a:lnTo>
                      <a:pt x="2847933" y="258312"/>
                    </a:lnTo>
                    <a:lnTo>
                      <a:pt x="2898355" y="264056"/>
                    </a:lnTo>
                    <a:lnTo>
                      <a:pt x="2948823" y="270688"/>
                    </a:lnTo>
                    <a:lnTo>
                      <a:pt x="2999112" y="278178"/>
                    </a:lnTo>
                    <a:lnTo>
                      <a:pt x="3049210" y="286524"/>
                    </a:lnTo>
                    <a:lnTo>
                      <a:pt x="3099108" y="295720"/>
                    </a:lnTo>
                    <a:lnTo>
                      <a:pt x="3148793" y="305761"/>
                    </a:lnTo>
                    <a:lnTo>
                      <a:pt x="3198257" y="316645"/>
                    </a:lnTo>
                    <a:lnTo>
                      <a:pt x="3247487" y="328365"/>
                    </a:lnTo>
                    <a:lnTo>
                      <a:pt x="3296474" y="340918"/>
                    </a:lnTo>
                    <a:lnTo>
                      <a:pt x="3345205" y="354300"/>
                    </a:lnTo>
                    <a:lnTo>
                      <a:pt x="3393671" y="368505"/>
                    </a:lnTo>
                    <a:lnTo>
                      <a:pt x="3441861" y="383530"/>
                    </a:lnTo>
                    <a:lnTo>
                      <a:pt x="3489763" y="399370"/>
                    </a:lnTo>
                    <a:lnTo>
                      <a:pt x="3537368" y="416020"/>
                    </a:lnTo>
                    <a:lnTo>
                      <a:pt x="3584664" y="433477"/>
                    </a:lnTo>
                    <a:lnTo>
                      <a:pt x="3631640" y="451736"/>
                    </a:lnTo>
                    <a:lnTo>
                      <a:pt x="3678287" y="470792"/>
                    </a:lnTo>
                    <a:lnTo>
                      <a:pt x="3724592" y="490642"/>
                    </a:lnTo>
                    <a:lnTo>
                      <a:pt x="3770545" y="511280"/>
                    </a:lnTo>
                    <a:lnTo>
                      <a:pt x="3816136" y="532702"/>
                    </a:lnTo>
                    <a:lnTo>
                      <a:pt x="3861353" y="554904"/>
                    </a:lnTo>
                    <a:lnTo>
                      <a:pt x="3906187" y="577881"/>
                    </a:lnTo>
                    <a:lnTo>
                      <a:pt x="3950625" y="601630"/>
                    </a:lnTo>
                    <a:lnTo>
                      <a:pt x="3994657" y="626145"/>
                    </a:lnTo>
                    <a:lnTo>
                      <a:pt x="4038273" y="651422"/>
                    </a:lnTo>
                    <a:lnTo>
                      <a:pt x="4081462" y="677458"/>
                    </a:lnTo>
                    <a:lnTo>
                      <a:pt x="4124213" y="704246"/>
                    </a:lnTo>
                    <a:lnTo>
                      <a:pt x="4166514" y="731784"/>
                    </a:lnTo>
                    <a:lnTo>
                      <a:pt x="4208357" y="760066"/>
                    </a:lnTo>
                    <a:lnTo>
                      <a:pt x="4249728" y="789088"/>
                    </a:lnTo>
                    <a:lnTo>
                      <a:pt x="4290619" y="818846"/>
                    </a:lnTo>
                    <a:lnTo>
                      <a:pt x="4331017" y="849336"/>
                    </a:lnTo>
                    <a:lnTo>
                      <a:pt x="4478553" y="657375"/>
                    </a:lnTo>
                    <a:lnTo>
                      <a:pt x="4438695" y="627245"/>
                    </a:lnTo>
                    <a:lnTo>
                      <a:pt x="4398395" y="597774"/>
                    </a:lnTo>
                    <a:lnTo>
                      <a:pt x="4357660" y="568963"/>
                    </a:lnTo>
                    <a:lnTo>
                      <a:pt x="4316501" y="540819"/>
                    </a:lnTo>
                    <a:lnTo>
                      <a:pt x="4274924" y="513343"/>
                    </a:lnTo>
                    <a:lnTo>
                      <a:pt x="4232940" y="486539"/>
                    </a:lnTo>
                    <a:lnTo>
                      <a:pt x="4190557" y="460412"/>
                    </a:lnTo>
                    <a:lnTo>
                      <a:pt x="4147785" y="434964"/>
                    </a:lnTo>
                    <a:lnTo>
                      <a:pt x="4104631" y="410200"/>
                    </a:lnTo>
                    <a:lnTo>
                      <a:pt x="4061105" y="386123"/>
                    </a:lnTo>
                    <a:lnTo>
                      <a:pt x="4017216" y="362736"/>
                    </a:lnTo>
                    <a:lnTo>
                      <a:pt x="3972972" y="340043"/>
                    </a:lnTo>
                    <a:lnTo>
                      <a:pt x="3928382" y="318048"/>
                    </a:lnTo>
                    <a:lnTo>
                      <a:pt x="3883456" y="296755"/>
                    </a:lnTo>
                    <a:lnTo>
                      <a:pt x="3838201" y="276167"/>
                    </a:lnTo>
                    <a:lnTo>
                      <a:pt x="3792628" y="256287"/>
                    </a:lnTo>
                    <a:lnTo>
                      <a:pt x="3746744" y="237119"/>
                    </a:lnTo>
                    <a:lnTo>
                      <a:pt x="3700559" y="218668"/>
                    </a:lnTo>
                    <a:lnTo>
                      <a:pt x="3654081" y="200936"/>
                    </a:lnTo>
                    <a:lnTo>
                      <a:pt x="3607319" y="183926"/>
                    </a:lnTo>
                    <a:lnTo>
                      <a:pt x="3560283" y="167644"/>
                    </a:lnTo>
                    <a:lnTo>
                      <a:pt x="3512980" y="152092"/>
                    </a:lnTo>
                    <a:lnTo>
                      <a:pt x="3465421" y="137274"/>
                    </a:lnTo>
                    <a:lnTo>
                      <a:pt x="3417613" y="123193"/>
                    </a:lnTo>
                    <a:lnTo>
                      <a:pt x="3369565" y="109854"/>
                    </a:lnTo>
                    <a:lnTo>
                      <a:pt x="3321287" y="97259"/>
                    </a:lnTo>
                    <a:lnTo>
                      <a:pt x="3272787" y="85413"/>
                    </a:lnTo>
                    <a:lnTo>
                      <a:pt x="3224074" y="74318"/>
                    </a:lnTo>
                    <a:lnTo>
                      <a:pt x="3175157" y="63980"/>
                    </a:lnTo>
                    <a:lnTo>
                      <a:pt x="3126044" y="54400"/>
                    </a:lnTo>
                    <a:lnTo>
                      <a:pt x="3076746" y="45583"/>
                    </a:lnTo>
                    <a:lnTo>
                      <a:pt x="3027269" y="37533"/>
                    </a:lnTo>
                    <a:lnTo>
                      <a:pt x="2977624" y="30253"/>
                    </a:lnTo>
                    <a:lnTo>
                      <a:pt x="2927819" y="23747"/>
                    </a:lnTo>
                    <a:lnTo>
                      <a:pt x="2878069" y="18041"/>
                    </a:lnTo>
                    <a:lnTo>
                      <a:pt x="2828287" y="13121"/>
                    </a:lnTo>
                    <a:lnTo>
                      <a:pt x="2778481" y="8983"/>
                    </a:lnTo>
                    <a:lnTo>
                      <a:pt x="2728661" y="5628"/>
                    </a:lnTo>
                    <a:lnTo>
                      <a:pt x="2678837" y="3053"/>
                    </a:lnTo>
                    <a:lnTo>
                      <a:pt x="2629017" y="1258"/>
                    </a:lnTo>
                    <a:lnTo>
                      <a:pt x="2579213" y="240"/>
                    </a:lnTo>
                    <a:lnTo>
                      <a:pt x="2529432" y="0"/>
                    </a:lnTo>
                    <a:close/>
                  </a:path>
                </a:pathLst>
              </a:custGeom>
              <a:solidFill>
                <a:srgbClr val="FFD3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95">
                <a:extLst>
                  <a:ext uri="{FF2B5EF4-FFF2-40B4-BE49-F238E27FC236}">
                    <a16:creationId xmlns:a16="http://schemas.microsoft.com/office/drawing/2014/main" xmlns="" id="{9D73B1E2-24AB-CC4E-82BB-ABC4FA767FA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4844122" y="563257"/>
                <a:ext cx="1551939" cy="2192591"/>
              </a:xfrm>
              <a:prstGeom prst="rect">
                <a:avLst/>
              </a:prstGeom>
            </p:spPr>
          </p:pic>
          <p:sp>
            <p:nvSpPr>
              <p:cNvPr id="13" name="object 196">
                <a:extLst>
                  <a:ext uri="{FF2B5EF4-FFF2-40B4-BE49-F238E27FC236}">
                    <a16:creationId xmlns:a16="http://schemas.microsoft.com/office/drawing/2014/main" xmlns="" id="{76B915AC-DE58-1946-8FB6-C3E7C7E87815}"/>
                  </a:ext>
                </a:extLst>
              </p:cNvPr>
              <p:cNvSpPr/>
              <p:nvPr/>
            </p:nvSpPr>
            <p:spPr>
              <a:xfrm>
                <a:off x="6044501" y="844355"/>
                <a:ext cx="1370965" cy="1148080"/>
              </a:xfrm>
              <a:custGeom>
                <a:avLst/>
                <a:gdLst/>
                <a:ahLst/>
                <a:cxnLst/>
                <a:rect l="l" t="t" r="r" b="b"/>
                <a:pathLst>
                  <a:path w="1370965" h="1148080">
                    <a:moveTo>
                      <a:pt x="1274432" y="0"/>
                    </a:moveTo>
                    <a:lnTo>
                      <a:pt x="1228899" y="20193"/>
                    </a:lnTo>
                    <a:lnTo>
                      <a:pt x="1183716" y="41086"/>
                    </a:lnTo>
                    <a:lnTo>
                      <a:pt x="1138891" y="62671"/>
                    </a:lnTo>
                    <a:lnTo>
                      <a:pt x="1094432" y="84943"/>
                    </a:lnTo>
                    <a:lnTo>
                      <a:pt x="1050347" y="107896"/>
                    </a:lnTo>
                    <a:lnTo>
                      <a:pt x="1006643" y="131522"/>
                    </a:lnTo>
                    <a:lnTo>
                      <a:pt x="963329" y="155816"/>
                    </a:lnTo>
                    <a:lnTo>
                      <a:pt x="920413" y="180772"/>
                    </a:lnTo>
                    <a:lnTo>
                      <a:pt x="877902" y="206382"/>
                    </a:lnTo>
                    <a:lnTo>
                      <a:pt x="835805" y="232642"/>
                    </a:lnTo>
                    <a:lnTo>
                      <a:pt x="794130" y="259545"/>
                    </a:lnTo>
                    <a:lnTo>
                      <a:pt x="752883" y="287084"/>
                    </a:lnTo>
                    <a:lnTo>
                      <a:pt x="712074" y="315253"/>
                    </a:lnTo>
                    <a:lnTo>
                      <a:pt x="671711" y="344046"/>
                    </a:lnTo>
                    <a:lnTo>
                      <a:pt x="631801" y="373456"/>
                    </a:lnTo>
                    <a:lnTo>
                      <a:pt x="592352" y="403479"/>
                    </a:lnTo>
                    <a:lnTo>
                      <a:pt x="553372" y="434106"/>
                    </a:lnTo>
                    <a:lnTo>
                      <a:pt x="514870" y="465332"/>
                    </a:lnTo>
                    <a:lnTo>
                      <a:pt x="476852" y="497151"/>
                    </a:lnTo>
                    <a:lnTo>
                      <a:pt x="439328" y="529556"/>
                    </a:lnTo>
                    <a:lnTo>
                      <a:pt x="402304" y="562541"/>
                    </a:lnTo>
                    <a:lnTo>
                      <a:pt x="365790" y="596100"/>
                    </a:lnTo>
                    <a:lnTo>
                      <a:pt x="329793" y="630226"/>
                    </a:lnTo>
                    <a:lnTo>
                      <a:pt x="294320" y="664914"/>
                    </a:lnTo>
                    <a:lnTo>
                      <a:pt x="259380" y="700157"/>
                    </a:lnTo>
                    <a:lnTo>
                      <a:pt x="224982" y="735949"/>
                    </a:lnTo>
                    <a:lnTo>
                      <a:pt x="191131" y="772283"/>
                    </a:lnTo>
                    <a:lnTo>
                      <a:pt x="157838" y="809154"/>
                    </a:lnTo>
                    <a:lnTo>
                      <a:pt x="125109" y="846554"/>
                    </a:lnTo>
                    <a:lnTo>
                      <a:pt x="92953" y="884478"/>
                    </a:lnTo>
                    <a:lnTo>
                      <a:pt x="61377" y="922920"/>
                    </a:lnTo>
                    <a:lnTo>
                      <a:pt x="30390" y="961873"/>
                    </a:lnTo>
                    <a:lnTo>
                      <a:pt x="0" y="1001331"/>
                    </a:lnTo>
                    <a:lnTo>
                      <a:pt x="192963" y="1147571"/>
                    </a:lnTo>
                    <a:lnTo>
                      <a:pt x="223891" y="1107480"/>
                    </a:lnTo>
                    <a:lnTo>
                      <a:pt x="255486" y="1067953"/>
                    </a:lnTo>
                    <a:lnTo>
                      <a:pt x="287736" y="1029000"/>
                    </a:lnTo>
                    <a:lnTo>
                      <a:pt x="320634" y="990628"/>
                    </a:lnTo>
                    <a:lnTo>
                      <a:pt x="354168" y="952845"/>
                    </a:lnTo>
                    <a:lnTo>
                      <a:pt x="388329" y="915658"/>
                    </a:lnTo>
                    <a:lnTo>
                      <a:pt x="423107" y="879075"/>
                    </a:lnTo>
                    <a:lnTo>
                      <a:pt x="458493" y="843104"/>
                    </a:lnTo>
                    <a:lnTo>
                      <a:pt x="494477" y="807752"/>
                    </a:lnTo>
                    <a:lnTo>
                      <a:pt x="531048" y="773027"/>
                    </a:lnTo>
                    <a:lnTo>
                      <a:pt x="568198" y="738937"/>
                    </a:lnTo>
                    <a:lnTo>
                      <a:pt x="605915" y="705489"/>
                    </a:lnTo>
                    <a:lnTo>
                      <a:pt x="644191" y="672692"/>
                    </a:lnTo>
                    <a:lnTo>
                      <a:pt x="683016" y="640553"/>
                    </a:lnTo>
                    <a:lnTo>
                      <a:pt x="722380" y="609079"/>
                    </a:lnTo>
                    <a:lnTo>
                      <a:pt x="762273" y="578278"/>
                    </a:lnTo>
                    <a:lnTo>
                      <a:pt x="802686" y="548159"/>
                    </a:lnTo>
                    <a:lnTo>
                      <a:pt x="843607" y="518728"/>
                    </a:lnTo>
                    <a:lnTo>
                      <a:pt x="885029" y="489993"/>
                    </a:lnTo>
                    <a:lnTo>
                      <a:pt x="926941" y="461962"/>
                    </a:lnTo>
                    <a:lnTo>
                      <a:pt x="969332" y="434644"/>
                    </a:lnTo>
                    <a:lnTo>
                      <a:pt x="1012194" y="408044"/>
                    </a:lnTo>
                    <a:lnTo>
                      <a:pt x="1055517" y="382172"/>
                    </a:lnTo>
                    <a:lnTo>
                      <a:pt x="1099291" y="357034"/>
                    </a:lnTo>
                    <a:lnTo>
                      <a:pt x="1143505" y="332640"/>
                    </a:lnTo>
                    <a:lnTo>
                      <a:pt x="1188151" y="308995"/>
                    </a:lnTo>
                    <a:lnTo>
                      <a:pt x="1233218" y="286108"/>
                    </a:lnTo>
                    <a:lnTo>
                      <a:pt x="1278697" y="263987"/>
                    </a:lnTo>
                    <a:lnTo>
                      <a:pt x="1324577" y="242639"/>
                    </a:lnTo>
                    <a:lnTo>
                      <a:pt x="1370850" y="222072"/>
                    </a:lnTo>
                    <a:lnTo>
                      <a:pt x="1274432" y="0"/>
                    </a:lnTo>
                    <a:close/>
                  </a:path>
                </a:pathLst>
              </a:custGeom>
              <a:solidFill>
                <a:srgbClr val="006EA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" name="object 197">
                <a:extLst>
                  <a:ext uri="{FF2B5EF4-FFF2-40B4-BE49-F238E27FC236}">
                    <a16:creationId xmlns:a16="http://schemas.microsoft.com/office/drawing/2014/main" xmlns="" id="{50140763-F3B5-AF41-B9B4-E68927DD27F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080338" y="663670"/>
                <a:ext cx="216547" cy="216534"/>
              </a:xfrm>
              <a:prstGeom prst="rect">
                <a:avLst/>
              </a:prstGeom>
            </p:spPr>
          </p:pic>
        </p:grpSp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1B19B940-C2BA-EC4D-B8D4-0122B2C1CE81}"/>
              </a:ext>
            </a:extLst>
          </p:cNvPr>
          <p:cNvSpPr/>
          <p:nvPr/>
        </p:nvSpPr>
        <p:spPr>
          <a:xfrm>
            <a:off x="501379" y="1851179"/>
            <a:ext cx="71438" cy="1449234"/>
          </a:xfrm>
          <a:prstGeom prst="rect">
            <a:avLst/>
          </a:prstGeom>
          <a:solidFill>
            <a:srgbClr val="F094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9900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0E84DC04-A077-9740-B70E-DD40921FCE0E}"/>
              </a:ext>
            </a:extLst>
          </p:cNvPr>
          <p:cNvSpPr/>
          <p:nvPr/>
        </p:nvSpPr>
        <p:spPr>
          <a:xfrm>
            <a:off x="501379" y="3507519"/>
            <a:ext cx="71438" cy="98506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99AE0E34-80A0-B74B-AEF5-202D822E17F4}"/>
              </a:ext>
            </a:extLst>
          </p:cNvPr>
          <p:cNvSpPr/>
          <p:nvPr/>
        </p:nvSpPr>
        <p:spPr>
          <a:xfrm>
            <a:off x="501379" y="6229373"/>
            <a:ext cx="71438" cy="328353"/>
          </a:xfrm>
          <a:prstGeom prst="rect">
            <a:avLst/>
          </a:prstGeom>
          <a:solidFill>
            <a:srgbClr val="084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object 67">
            <a:extLst>
              <a:ext uri="{FF2B5EF4-FFF2-40B4-BE49-F238E27FC236}">
                <a16:creationId xmlns:a16="http://schemas.microsoft.com/office/drawing/2014/main" xmlns="" id="{A226C965-3A3D-AD42-9187-5DCDF8FE46FC}"/>
              </a:ext>
            </a:extLst>
          </p:cNvPr>
          <p:cNvSpPr txBox="1">
            <a:spLocks/>
          </p:cNvSpPr>
          <p:nvPr/>
        </p:nvSpPr>
        <p:spPr>
          <a:xfrm>
            <a:off x="672797" y="1794907"/>
            <a:ext cx="4363434" cy="628377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lang="en" sz="2000" b="1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n" sz="2000" b="1" spc="11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n" sz="2000" b="1" spc="1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000" b="1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 </a:t>
            </a:r>
            <a:r>
              <a:rPr lang="en" sz="2000" b="1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n" sz="2000" b="1" spc="-1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000" b="1" spc="-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AMET,</a:t>
            </a:r>
            <a:r>
              <a:rPr lang="en" sz="2000" b="1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000" b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 </a:t>
            </a:r>
            <a:r>
              <a:rPr lang="en" sz="2000" b="1" spc="-5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2000" b="1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 </a:t>
            </a:r>
            <a:r>
              <a:rPr lang="en" sz="20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</a:p>
        </p:txBody>
      </p:sp>
      <p:sp>
        <p:nvSpPr>
          <p:cNvPr id="38" name="object 68">
            <a:extLst>
              <a:ext uri="{FF2B5EF4-FFF2-40B4-BE49-F238E27FC236}">
                <a16:creationId xmlns:a16="http://schemas.microsoft.com/office/drawing/2014/main" xmlns="" id="{5799C698-345C-3F44-B151-4090235B0711}"/>
              </a:ext>
            </a:extLst>
          </p:cNvPr>
          <p:cNvSpPr txBox="1"/>
          <p:nvPr/>
        </p:nvSpPr>
        <p:spPr>
          <a:xfrm>
            <a:off x="672797" y="3461797"/>
            <a:ext cx="4183379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sz="140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PORRO</a:t>
            </a:r>
            <a:r>
              <a:rPr sz="1400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QUISQUAM </a:t>
            </a:r>
            <a:r>
              <a:rPr sz="140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sz="1400" spc="-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sz="1400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DOLOREM </a:t>
            </a:r>
            <a:r>
              <a:rPr sz="1400" spc="-3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 QUIA </a:t>
            </a:r>
            <a:r>
              <a:rPr sz="1400" spc="-1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 </a:t>
            </a:r>
            <a:r>
              <a:rPr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 </a:t>
            </a:r>
            <a:r>
              <a:rPr sz="1400" spc="-3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AMET, </a:t>
            </a:r>
            <a:r>
              <a:rPr sz="1400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CONSECTETUR, </a:t>
            </a:r>
            <a:r>
              <a:rPr sz="1400" spc="-3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 </a:t>
            </a:r>
            <a:r>
              <a:rPr sz="1400" spc="-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VELIT...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bject 68">
            <a:extLst>
              <a:ext uri="{FF2B5EF4-FFF2-40B4-BE49-F238E27FC236}">
                <a16:creationId xmlns:a16="http://schemas.microsoft.com/office/drawing/2014/main" xmlns="" id="{158AB360-9D27-AB43-BF52-BA93F16E3E1E}"/>
              </a:ext>
            </a:extLst>
          </p:cNvPr>
          <p:cNvSpPr txBox="1"/>
          <p:nvPr/>
        </p:nvSpPr>
        <p:spPr>
          <a:xfrm>
            <a:off x="672797" y="6279415"/>
            <a:ext cx="418337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en-US" sz="1400" spc="-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.01.01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394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6655361-8FCF-F04A-AAB2-2031766A0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B76B0B65-0800-754B-9360-F85510B3F612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86020D8A-CD38-E141-877F-995DED9D2D50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084D8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D7F2CA17-889F-6641-9A38-F6E30AED11B3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</a:p>
          </p:txBody>
        </p:sp>
      </p:grp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B2B6B1CF-A787-8348-84EE-174AB943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0402" y="6404797"/>
            <a:ext cx="688158" cy="326203"/>
          </a:xfrm>
        </p:spPr>
        <p:txBody>
          <a:bodyPr/>
          <a:lstStyle/>
          <a:p>
            <a:fld id="{4FA2009F-744D-4914-9C38-413CE7F03583}" type="slidenum">
              <a:rPr lang="ru-R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4" name="Group 60">
            <a:extLst>
              <a:ext uri="{FF2B5EF4-FFF2-40B4-BE49-F238E27FC236}">
                <a16:creationId xmlns:a16="http://schemas.microsoft.com/office/drawing/2014/main" xmlns="" id="{39518A58-AD0C-2F47-9E20-8246F326A321}"/>
              </a:ext>
            </a:extLst>
          </p:cNvPr>
          <p:cNvGrpSpPr/>
          <p:nvPr/>
        </p:nvGrpSpPr>
        <p:grpSpPr>
          <a:xfrm>
            <a:off x="3740521" y="1689931"/>
            <a:ext cx="4789824" cy="4782774"/>
            <a:chOff x="8283712" y="4637314"/>
            <a:chExt cx="8075531" cy="8063645"/>
          </a:xfrm>
        </p:grpSpPr>
        <p:sp>
          <p:nvSpPr>
            <p:cNvPr id="155" name="Shape">
              <a:extLst>
                <a:ext uri="{FF2B5EF4-FFF2-40B4-BE49-F238E27FC236}">
                  <a16:creationId xmlns:a16="http://schemas.microsoft.com/office/drawing/2014/main" xmlns="" id="{C2EF9467-BD92-4B4B-976C-41B239045B02}"/>
                </a:ext>
              </a:extLst>
            </p:cNvPr>
            <p:cNvSpPr/>
            <p:nvPr/>
          </p:nvSpPr>
          <p:spPr>
            <a:xfrm>
              <a:off x="8939701" y="4637314"/>
              <a:ext cx="6540501" cy="2863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63" y="0"/>
                  </a:moveTo>
                  <a:lnTo>
                    <a:pt x="0" y="8274"/>
                  </a:lnTo>
                  <a:lnTo>
                    <a:pt x="10870" y="19333"/>
                  </a:lnTo>
                  <a:lnTo>
                    <a:pt x="21600" y="8480"/>
                  </a:lnTo>
                  <a:lnTo>
                    <a:pt x="10663" y="0"/>
                  </a:lnTo>
                  <a:close/>
                  <a:moveTo>
                    <a:pt x="1270" y="10412"/>
                  </a:moveTo>
                  <a:lnTo>
                    <a:pt x="1270" y="18532"/>
                  </a:lnTo>
                  <a:cubicBezTo>
                    <a:pt x="1039" y="18787"/>
                    <a:pt x="881" y="19312"/>
                    <a:pt x="876" y="19931"/>
                  </a:cubicBezTo>
                  <a:cubicBezTo>
                    <a:pt x="870" y="20849"/>
                    <a:pt x="1195" y="21600"/>
                    <a:pt x="1596" y="21600"/>
                  </a:cubicBezTo>
                  <a:cubicBezTo>
                    <a:pt x="1997" y="21600"/>
                    <a:pt x="2322" y="20849"/>
                    <a:pt x="2315" y="19931"/>
                  </a:cubicBezTo>
                  <a:cubicBezTo>
                    <a:pt x="2311" y="19312"/>
                    <a:pt x="2153" y="18787"/>
                    <a:pt x="1922" y="18532"/>
                  </a:cubicBezTo>
                  <a:lnTo>
                    <a:pt x="1922" y="11169"/>
                  </a:lnTo>
                  <a:lnTo>
                    <a:pt x="1270" y="10412"/>
                  </a:lnTo>
                  <a:close/>
                </a:path>
              </a:pathLst>
            </a:custGeom>
            <a:solidFill>
              <a:srgbClr val="084D8B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Shape">
              <a:extLst>
                <a:ext uri="{FF2B5EF4-FFF2-40B4-BE49-F238E27FC236}">
                  <a16:creationId xmlns:a16="http://schemas.microsoft.com/office/drawing/2014/main" xmlns="" id="{93C19EDD-AC46-5A47-A6A5-003CEA7CAEA9}"/>
                </a:ext>
              </a:extLst>
            </p:cNvPr>
            <p:cNvSpPr/>
            <p:nvPr/>
          </p:nvSpPr>
          <p:spPr>
            <a:xfrm>
              <a:off x="10685930" y="6621332"/>
              <a:ext cx="3162829" cy="2794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5" h="21600" extrusionOk="0">
                  <a:moveTo>
                    <a:pt x="20574" y="0"/>
                  </a:moveTo>
                  <a:lnTo>
                    <a:pt x="10317" y="5416"/>
                  </a:lnTo>
                  <a:lnTo>
                    <a:pt x="205" y="78"/>
                  </a:lnTo>
                  <a:cubicBezTo>
                    <a:pt x="10" y="1519"/>
                    <a:pt x="-57" y="3134"/>
                    <a:pt x="52" y="4985"/>
                  </a:cubicBezTo>
                  <a:cubicBezTo>
                    <a:pt x="100" y="5790"/>
                    <a:pt x="527" y="7139"/>
                    <a:pt x="640" y="7967"/>
                  </a:cubicBezTo>
                  <a:cubicBezTo>
                    <a:pt x="702" y="8419"/>
                    <a:pt x="763" y="8421"/>
                    <a:pt x="809" y="8746"/>
                  </a:cubicBezTo>
                  <a:cubicBezTo>
                    <a:pt x="756" y="8722"/>
                    <a:pt x="435" y="8560"/>
                    <a:pt x="314" y="9015"/>
                  </a:cubicBezTo>
                  <a:cubicBezTo>
                    <a:pt x="123" y="9738"/>
                    <a:pt x="467" y="11580"/>
                    <a:pt x="864" y="13275"/>
                  </a:cubicBezTo>
                  <a:lnTo>
                    <a:pt x="17495" y="21600"/>
                  </a:lnTo>
                  <a:cubicBezTo>
                    <a:pt x="17697" y="20100"/>
                    <a:pt x="18470" y="19581"/>
                    <a:pt x="18760" y="17325"/>
                  </a:cubicBezTo>
                  <a:cubicBezTo>
                    <a:pt x="18837" y="16720"/>
                    <a:pt x="19640" y="16697"/>
                    <a:pt x="20236" y="14397"/>
                  </a:cubicBezTo>
                  <a:cubicBezTo>
                    <a:pt x="20837" y="12079"/>
                    <a:pt x="21543" y="8762"/>
                    <a:pt x="20786" y="8702"/>
                  </a:cubicBezTo>
                  <a:cubicBezTo>
                    <a:pt x="20693" y="8694"/>
                    <a:pt x="20593" y="8725"/>
                    <a:pt x="20490" y="8785"/>
                  </a:cubicBezTo>
                  <a:cubicBezTo>
                    <a:pt x="20386" y="8845"/>
                    <a:pt x="20278" y="8934"/>
                    <a:pt x="20168" y="9044"/>
                  </a:cubicBezTo>
                  <a:cubicBezTo>
                    <a:pt x="20300" y="8219"/>
                    <a:pt x="20578" y="6360"/>
                    <a:pt x="20646" y="4985"/>
                  </a:cubicBezTo>
                  <a:cubicBezTo>
                    <a:pt x="20744" y="3018"/>
                    <a:pt x="20723" y="1394"/>
                    <a:pt x="2057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Shape">
              <a:extLst>
                <a:ext uri="{FF2B5EF4-FFF2-40B4-BE49-F238E27FC236}">
                  <a16:creationId xmlns:a16="http://schemas.microsoft.com/office/drawing/2014/main" xmlns="" id="{B562DFFB-F7F1-594E-A110-7F53C3F04E60}"/>
                </a:ext>
              </a:extLst>
            </p:cNvPr>
            <p:cNvSpPr/>
            <p:nvPr/>
          </p:nvSpPr>
          <p:spPr>
            <a:xfrm>
              <a:off x="8414858" y="8454216"/>
              <a:ext cx="3955306" cy="3490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86" y="0"/>
                  </a:moveTo>
                  <a:cubicBezTo>
                    <a:pt x="13301" y="60"/>
                    <a:pt x="13316" y="127"/>
                    <a:pt x="13331" y="184"/>
                  </a:cubicBezTo>
                  <a:cubicBezTo>
                    <a:pt x="13814" y="2042"/>
                    <a:pt x="14443" y="2056"/>
                    <a:pt x="14538" y="2528"/>
                  </a:cubicBezTo>
                  <a:cubicBezTo>
                    <a:pt x="14821" y="3926"/>
                    <a:pt x="15386" y="5404"/>
                    <a:pt x="15632" y="5598"/>
                  </a:cubicBezTo>
                  <a:cubicBezTo>
                    <a:pt x="15632" y="5598"/>
                    <a:pt x="15526" y="7879"/>
                    <a:pt x="15044" y="9428"/>
                  </a:cubicBezTo>
                  <a:cubicBezTo>
                    <a:pt x="14834" y="10101"/>
                    <a:pt x="14638" y="9225"/>
                    <a:pt x="14161" y="10063"/>
                  </a:cubicBezTo>
                  <a:cubicBezTo>
                    <a:pt x="13393" y="11412"/>
                    <a:pt x="7591" y="14327"/>
                    <a:pt x="3460" y="16120"/>
                  </a:cubicBezTo>
                  <a:cubicBezTo>
                    <a:pt x="1769" y="16853"/>
                    <a:pt x="677" y="18369"/>
                    <a:pt x="460" y="19279"/>
                  </a:cubicBezTo>
                  <a:cubicBezTo>
                    <a:pt x="309" y="19915"/>
                    <a:pt x="152" y="20741"/>
                    <a:pt x="0" y="21600"/>
                  </a:cubicBezTo>
                  <a:lnTo>
                    <a:pt x="15953" y="18240"/>
                  </a:lnTo>
                  <a:lnTo>
                    <a:pt x="21600" y="4073"/>
                  </a:lnTo>
                  <a:lnTo>
                    <a:pt x="1328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Shape">
              <a:extLst>
                <a:ext uri="{FF2B5EF4-FFF2-40B4-BE49-F238E27FC236}">
                  <a16:creationId xmlns:a16="http://schemas.microsoft.com/office/drawing/2014/main" xmlns="" id="{5087EBA0-CD92-E946-A304-D16D83664392}"/>
                </a:ext>
              </a:extLst>
            </p:cNvPr>
            <p:cNvSpPr/>
            <p:nvPr/>
          </p:nvSpPr>
          <p:spPr>
            <a:xfrm>
              <a:off x="11468608" y="9156199"/>
              <a:ext cx="3335051" cy="2221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500" y="0"/>
                  </a:moveTo>
                  <a:lnTo>
                    <a:pt x="0" y="21600"/>
                  </a:lnTo>
                  <a:lnTo>
                    <a:pt x="21600" y="15570"/>
                  </a:lnTo>
                  <a:cubicBezTo>
                    <a:pt x="20263" y="14776"/>
                    <a:pt x="18896" y="13971"/>
                    <a:pt x="16861" y="12712"/>
                  </a:cubicBezTo>
                  <a:cubicBezTo>
                    <a:pt x="14105" y="11008"/>
                    <a:pt x="13487" y="8540"/>
                    <a:pt x="13693" y="9048"/>
                  </a:cubicBezTo>
                  <a:cubicBezTo>
                    <a:pt x="13277" y="8024"/>
                    <a:pt x="12988" y="9004"/>
                    <a:pt x="12720" y="8087"/>
                  </a:cubicBezTo>
                  <a:cubicBezTo>
                    <a:pt x="12283" y="6588"/>
                    <a:pt x="12099" y="4788"/>
                    <a:pt x="11998" y="3572"/>
                  </a:cubicBezTo>
                  <a:lnTo>
                    <a:pt x="65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Shape">
              <a:extLst>
                <a:ext uri="{FF2B5EF4-FFF2-40B4-BE49-F238E27FC236}">
                  <a16:creationId xmlns:a16="http://schemas.microsoft.com/office/drawing/2014/main" xmlns="" id="{F4229D70-F2E5-2F4F-B3C8-8727F5A6C44E}"/>
                </a:ext>
              </a:extLst>
            </p:cNvPr>
            <p:cNvSpPr/>
            <p:nvPr/>
          </p:nvSpPr>
          <p:spPr>
            <a:xfrm>
              <a:off x="8283712" y="11192453"/>
              <a:ext cx="4728878" cy="1508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506" y="12283"/>
                  </a:lnTo>
                  <a:cubicBezTo>
                    <a:pt x="286" y="15895"/>
                    <a:pt x="92" y="19571"/>
                    <a:pt x="0" y="21600"/>
                  </a:cubicBezTo>
                  <a:lnTo>
                    <a:pt x="1848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Shape">
              <a:extLst>
                <a:ext uri="{FF2B5EF4-FFF2-40B4-BE49-F238E27FC236}">
                  <a16:creationId xmlns:a16="http://schemas.microsoft.com/office/drawing/2014/main" xmlns="" id="{07AB5DDD-4280-1B4F-A873-140BCDF8E4C7}"/>
                </a:ext>
              </a:extLst>
            </p:cNvPr>
            <p:cNvSpPr/>
            <p:nvPr/>
          </p:nvSpPr>
          <p:spPr>
            <a:xfrm>
              <a:off x="12453158" y="10827525"/>
              <a:ext cx="3906085" cy="187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951" y="0"/>
                  </a:moveTo>
                  <a:lnTo>
                    <a:pt x="3829" y="3923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21525" y="18607"/>
                    <a:pt x="21348" y="15689"/>
                    <a:pt x="21080" y="12848"/>
                  </a:cubicBezTo>
                  <a:cubicBezTo>
                    <a:pt x="20809" y="9992"/>
                    <a:pt x="20419" y="6986"/>
                    <a:pt x="19296" y="4991"/>
                  </a:cubicBezTo>
                  <a:cubicBezTo>
                    <a:pt x="18740" y="4005"/>
                    <a:pt x="18001" y="3482"/>
                    <a:pt x="17286" y="2776"/>
                  </a:cubicBezTo>
                  <a:cubicBezTo>
                    <a:pt x="16310" y="1811"/>
                    <a:pt x="15268" y="831"/>
                    <a:pt x="13951" y="0"/>
                  </a:cubicBezTo>
                  <a:close/>
                </a:path>
              </a:pathLst>
            </a:custGeom>
            <a:solidFill>
              <a:srgbClr val="338AB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1" name="Circle">
            <a:extLst>
              <a:ext uri="{FF2B5EF4-FFF2-40B4-BE49-F238E27FC236}">
                <a16:creationId xmlns:a16="http://schemas.microsoft.com/office/drawing/2014/main" xmlns="" id="{357F31BB-0D3F-874A-8FEF-BCD4848978A0}"/>
              </a:ext>
            </a:extLst>
          </p:cNvPr>
          <p:cNvSpPr>
            <a:spLocks noChangeAspect="1"/>
          </p:cNvSpPr>
          <p:nvPr/>
        </p:nvSpPr>
        <p:spPr>
          <a:xfrm>
            <a:off x="781817" y="1887925"/>
            <a:ext cx="290616" cy="290616"/>
          </a:xfrm>
          <a:prstGeom prst="diamond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Circle">
            <a:extLst>
              <a:ext uri="{FF2B5EF4-FFF2-40B4-BE49-F238E27FC236}">
                <a16:creationId xmlns:a16="http://schemas.microsoft.com/office/drawing/2014/main" xmlns="" id="{EA5E3463-F243-B945-8113-E69AAAE96B3E}"/>
              </a:ext>
            </a:extLst>
          </p:cNvPr>
          <p:cNvSpPr>
            <a:spLocks noChangeAspect="1"/>
          </p:cNvSpPr>
          <p:nvPr/>
        </p:nvSpPr>
        <p:spPr>
          <a:xfrm>
            <a:off x="781817" y="3629790"/>
            <a:ext cx="290616" cy="290616"/>
          </a:xfrm>
          <a:prstGeom prst="diamond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Circle">
            <a:extLst>
              <a:ext uri="{FF2B5EF4-FFF2-40B4-BE49-F238E27FC236}">
                <a16:creationId xmlns:a16="http://schemas.microsoft.com/office/drawing/2014/main" xmlns="" id="{10C86917-1E1E-FD4E-879F-CCEFB7A72C49}"/>
              </a:ext>
            </a:extLst>
          </p:cNvPr>
          <p:cNvSpPr>
            <a:spLocks noChangeAspect="1"/>
          </p:cNvSpPr>
          <p:nvPr/>
        </p:nvSpPr>
        <p:spPr>
          <a:xfrm>
            <a:off x="781817" y="5419074"/>
            <a:ext cx="290616" cy="290616"/>
          </a:xfrm>
          <a:prstGeom prst="diamond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Circle">
            <a:extLst>
              <a:ext uri="{FF2B5EF4-FFF2-40B4-BE49-F238E27FC236}">
                <a16:creationId xmlns:a16="http://schemas.microsoft.com/office/drawing/2014/main" xmlns="" id="{D4B8FE54-7632-8B47-B440-BA0E176A00E5}"/>
              </a:ext>
            </a:extLst>
          </p:cNvPr>
          <p:cNvSpPr/>
          <p:nvPr/>
        </p:nvSpPr>
        <p:spPr>
          <a:xfrm>
            <a:off x="8801948" y="1888211"/>
            <a:ext cx="290330" cy="290330"/>
          </a:xfrm>
          <a:prstGeom prst="diamond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Circle">
            <a:extLst>
              <a:ext uri="{FF2B5EF4-FFF2-40B4-BE49-F238E27FC236}">
                <a16:creationId xmlns:a16="http://schemas.microsoft.com/office/drawing/2014/main" xmlns="" id="{A08DEB53-6700-3640-B018-28434926E4CD}"/>
              </a:ext>
            </a:extLst>
          </p:cNvPr>
          <p:cNvSpPr/>
          <p:nvPr/>
        </p:nvSpPr>
        <p:spPr>
          <a:xfrm>
            <a:off x="8801948" y="3630076"/>
            <a:ext cx="290330" cy="290330"/>
          </a:xfrm>
          <a:prstGeom prst="diamond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Circle">
            <a:extLst>
              <a:ext uri="{FF2B5EF4-FFF2-40B4-BE49-F238E27FC236}">
                <a16:creationId xmlns:a16="http://schemas.microsoft.com/office/drawing/2014/main" xmlns="" id="{04ECCF21-A042-2A4C-B33E-2CF2CA86800B}"/>
              </a:ext>
            </a:extLst>
          </p:cNvPr>
          <p:cNvSpPr/>
          <p:nvPr/>
        </p:nvSpPr>
        <p:spPr>
          <a:xfrm>
            <a:off x="8801948" y="5419360"/>
            <a:ext cx="290330" cy="290330"/>
          </a:xfrm>
          <a:prstGeom prst="diamond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DDBB12CA-217C-3C43-A565-504A634E7AEB}"/>
              </a:ext>
            </a:extLst>
          </p:cNvPr>
          <p:cNvSpPr txBox="1"/>
          <p:nvPr/>
        </p:nvSpPr>
        <p:spPr>
          <a:xfrm>
            <a:off x="1157536" y="1863070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01</a:t>
            </a:r>
          </a:p>
        </p:txBody>
      </p:sp>
      <p:sp>
        <p:nvSpPr>
          <p:cNvPr id="168" name="Subtitle 2">
            <a:extLst>
              <a:ext uri="{FF2B5EF4-FFF2-40B4-BE49-F238E27FC236}">
                <a16:creationId xmlns:a16="http://schemas.microsoft.com/office/drawing/2014/main" xmlns="" id="{B4D01977-B961-6743-98B9-4D12CCA4635D}"/>
              </a:ext>
            </a:extLst>
          </p:cNvPr>
          <p:cNvSpPr txBox="1">
            <a:spLocks/>
          </p:cNvSpPr>
          <p:nvPr/>
        </p:nvSpPr>
        <p:spPr>
          <a:xfrm>
            <a:off x="1204812" y="2196246"/>
            <a:ext cx="2238624" cy="69057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xmlns="" id="{019226D3-A408-454B-883E-5E748BB11261}"/>
              </a:ext>
            </a:extLst>
          </p:cNvPr>
          <p:cNvSpPr txBox="1"/>
          <p:nvPr/>
        </p:nvSpPr>
        <p:spPr>
          <a:xfrm>
            <a:off x="1157536" y="3594625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03</a:t>
            </a:r>
          </a:p>
        </p:txBody>
      </p:sp>
      <p:sp>
        <p:nvSpPr>
          <p:cNvPr id="170" name="Subtitle 2">
            <a:extLst>
              <a:ext uri="{FF2B5EF4-FFF2-40B4-BE49-F238E27FC236}">
                <a16:creationId xmlns:a16="http://schemas.microsoft.com/office/drawing/2014/main" xmlns="" id="{9970E5C8-6EA1-5341-8A2B-BECF5981ECA3}"/>
              </a:ext>
            </a:extLst>
          </p:cNvPr>
          <p:cNvSpPr txBox="1">
            <a:spLocks/>
          </p:cNvSpPr>
          <p:nvPr/>
        </p:nvSpPr>
        <p:spPr>
          <a:xfrm>
            <a:off x="1204812" y="3927801"/>
            <a:ext cx="2238624" cy="69057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xmlns="" id="{202868F9-776D-AE43-99BF-B5524D73BC5F}"/>
              </a:ext>
            </a:extLst>
          </p:cNvPr>
          <p:cNvSpPr txBox="1"/>
          <p:nvPr/>
        </p:nvSpPr>
        <p:spPr>
          <a:xfrm>
            <a:off x="1157536" y="5385474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05</a:t>
            </a:r>
          </a:p>
        </p:txBody>
      </p:sp>
      <p:sp>
        <p:nvSpPr>
          <p:cNvPr id="172" name="Subtitle 2">
            <a:extLst>
              <a:ext uri="{FF2B5EF4-FFF2-40B4-BE49-F238E27FC236}">
                <a16:creationId xmlns:a16="http://schemas.microsoft.com/office/drawing/2014/main" xmlns="" id="{89D43E90-F5D0-A147-B6E9-DC7D4AA9F3B7}"/>
              </a:ext>
            </a:extLst>
          </p:cNvPr>
          <p:cNvSpPr txBox="1">
            <a:spLocks/>
          </p:cNvSpPr>
          <p:nvPr/>
        </p:nvSpPr>
        <p:spPr>
          <a:xfrm>
            <a:off x="1204812" y="5718650"/>
            <a:ext cx="2238624" cy="69057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94DEE83B-ABBC-C64E-B48F-8548A4485E9C}"/>
              </a:ext>
            </a:extLst>
          </p:cNvPr>
          <p:cNvSpPr txBox="1"/>
          <p:nvPr/>
        </p:nvSpPr>
        <p:spPr>
          <a:xfrm>
            <a:off x="9193967" y="1863070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02</a:t>
            </a:r>
          </a:p>
        </p:txBody>
      </p:sp>
      <p:sp>
        <p:nvSpPr>
          <p:cNvPr id="174" name="Subtitle 2">
            <a:extLst>
              <a:ext uri="{FF2B5EF4-FFF2-40B4-BE49-F238E27FC236}">
                <a16:creationId xmlns:a16="http://schemas.microsoft.com/office/drawing/2014/main" xmlns="" id="{BEF2DDC9-8164-B449-9217-1F3D22156088}"/>
              </a:ext>
            </a:extLst>
          </p:cNvPr>
          <p:cNvSpPr txBox="1">
            <a:spLocks/>
          </p:cNvSpPr>
          <p:nvPr/>
        </p:nvSpPr>
        <p:spPr>
          <a:xfrm>
            <a:off x="9263821" y="2196246"/>
            <a:ext cx="2238624" cy="69057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xmlns="" id="{C39E2063-0540-EE4E-BB41-FF8F4A7E6CC5}"/>
              </a:ext>
            </a:extLst>
          </p:cNvPr>
          <p:cNvSpPr txBox="1"/>
          <p:nvPr/>
        </p:nvSpPr>
        <p:spPr>
          <a:xfrm>
            <a:off x="9193967" y="3594625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04</a:t>
            </a:r>
          </a:p>
        </p:txBody>
      </p:sp>
      <p:sp>
        <p:nvSpPr>
          <p:cNvPr id="176" name="Subtitle 2">
            <a:extLst>
              <a:ext uri="{FF2B5EF4-FFF2-40B4-BE49-F238E27FC236}">
                <a16:creationId xmlns:a16="http://schemas.microsoft.com/office/drawing/2014/main" xmlns="" id="{A515E728-FB5F-4B40-AD69-037DD199073A}"/>
              </a:ext>
            </a:extLst>
          </p:cNvPr>
          <p:cNvSpPr txBox="1">
            <a:spLocks/>
          </p:cNvSpPr>
          <p:nvPr/>
        </p:nvSpPr>
        <p:spPr>
          <a:xfrm>
            <a:off x="9263821" y="3927801"/>
            <a:ext cx="2238624" cy="69057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6C5E7EB8-47E1-9746-A988-00E6C9F31A9E}"/>
              </a:ext>
            </a:extLst>
          </p:cNvPr>
          <p:cNvSpPr txBox="1"/>
          <p:nvPr/>
        </p:nvSpPr>
        <p:spPr>
          <a:xfrm>
            <a:off x="9193967" y="5385474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06</a:t>
            </a:r>
          </a:p>
        </p:txBody>
      </p:sp>
      <p:sp>
        <p:nvSpPr>
          <p:cNvPr id="178" name="Subtitle 2">
            <a:extLst>
              <a:ext uri="{FF2B5EF4-FFF2-40B4-BE49-F238E27FC236}">
                <a16:creationId xmlns:a16="http://schemas.microsoft.com/office/drawing/2014/main" xmlns="" id="{0BAF950F-394B-D248-8FA0-0EAC75C82F3E}"/>
              </a:ext>
            </a:extLst>
          </p:cNvPr>
          <p:cNvSpPr txBox="1">
            <a:spLocks/>
          </p:cNvSpPr>
          <p:nvPr/>
        </p:nvSpPr>
        <p:spPr>
          <a:xfrm>
            <a:off x="9263821" y="5718650"/>
            <a:ext cx="2238624" cy="69057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xmlns="" id="{DE959E2D-1D6A-6740-B0A5-D5D9A9682DB4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xmlns="" id="{EDEF9C9D-69A8-5A47-AB20-1B79B05AB367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xmlns="" id="{4867199B-A69D-9C4B-A677-66ED83040C2A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xmlns="" id="{19E9A61A-1802-F349-B8D2-0E806768C008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xmlns="" id="{C92E464A-51E5-6D42-8FF6-8CF2533B0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48" name="Номер слайда 3">
            <a:extLst>
              <a:ext uri="{FF2B5EF4-FFF2-40B4-BE49-F238E27FC236}">
                <a16:creationId xmlns:a16="http://schemas.microsoft.com/office/drawing/2014/main" xmlns="" id="{4DDE757F-B32D-9149-9E94-E1D3310CEF13}"/>
              </a:ext>
            </a:extLst>
          </p:cNvPr>
          <p:cNvSpPr txBox="1">
            <a:spLocks/>
          </p:cNvSpPr>
          <p:nvPr/>
        </p:nvSpPr>
        <p:spPr>
          <a:xfrm>
            <a:off x="10551691" y="6474843"/>
            <a:ext cx="538648" cy="2736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A2009F-744D-4914-9C38-413CE7F03583}" type="slidenum">
              <a:rPr lang="ru-RU" sz="10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10</a:t>
            </a:fld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217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A3C906-0B6A-1B4E-9FDB-FE58A83B8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3BFB121F-B409-5046-B2EF-431A0E867F3F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9645A475-4986-3047-9C85-405FCBBF9A24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084D8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CCE8F9BF-3EF0-3446-A70C-9830D5CE45FB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</a:p>
          </p:txBody>
        </p:sp>
      </p:grp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413D65AC-8019-D840-A580-76B6A2B97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3861" y="6404797"/>
            <a:ext cx="688158" cy="326203"/>
          </a:xfrm>
        </p:spPr>
        <p:txBody>
          <a:bodyPr/>
          <a:lstStyle/>
          <a:p>
            <a:fld id="{4FA2009F-744D-4914-9C38-413CE7F03583}" type="slidenum">
              <a:rPr lang="ru-R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Freeform 136">
            <a:extLst>
              <a:ext uri="{FF2B5EF4-FFF2-40B4-BE49-F238E27FC236}">
                <a16:creationId xmlns:a16="http://schemas.microsoft.com/office/drawing/2014/main" xmlns="" id="{F1F93970-E15F-ED40-8C53-9BB4F7FDC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1770" y="3971687"/>
            <a:ext cx="589877" cy="625585"/>
          </a:xfrm>
          <a:custGeom>
            <a:avLst/>
            <a:gdLst>
              <a:gd name="connsiteX0" fmla="*/ 168711 w 340951"/>
              <a:gd name="connsiteY0" fmla="*/ 236381 h 361590"/>
              <a:gd name="connsiteX1" fmla="*/ 147995 w 340951"/>
              <a:gd name="connsiteY1" fmla="*/ 257998 h 361590"/>
              <a:gd name="connsiteX2" fmla="*/ 159782 w 340951"/>
              <a:gd name="connsiteY2" fmla="*/ 277453 h 361590"/>
              <a:gd name="connsiteX3" fmla="*/ 161925 w 340951"/>
              <a:gd name="connsiteY3" fmla="*/ 283578 h 361590"/>
              <a:gd name="connsiteX4" fmla="*/ 145851 w 340951"/>
              <a:gd name="connsiteY4" fmla="*/ 318525 h 361590"/>
              <a:gd name="connsiteX5" fmla="*/ 192285 w 340951"/>
              <a:gd name="connsiteY5" fmla="*/ 318525 h 361590"/>
              <a:gd name="connsiteX6" fmla="*/ 175855 w 340951"/>
              <a:gd name="connsiteY6" fmla="*/ 283578 h 361590"/>
              <a:gd name="connsiteX7" fmla="*/ 177998 w 340951"/>
              <a:gd name="connsiteY7" fmla="*/ 277453 h 361590"/>
              <a:gd name="connsiteX8" fmla="*/ 189071 w 340951"/>
              <a:gd name="connsiteY8" fmla="*/ 257998 h 361590"/>
              <a:gd name="connsiteX9" fmla="*/ 168711 w 340951"/>
              <a:gd name="connsiteY9" fmla="*/ 236381 h 361590"/>
              <a:gd name="connsiteX10" fmla="*/ 168711 w 340951"/>
              <a:gd name="connsiteY10" fmla="*/ 227013 h 361590"/>
              <a:gd name="connsiteX11" fmla="*/ 198715 w 340951"/>
              <a:gd name="connsiteY11" fmla="*/ 257998 h 361590"/>
              <a:gd name="connsiteX12" fmla="*/ 185856 w 340951"/>
              <a:gd name="connsiteY12" fmla="*/ 283218 h 361590"/>
              <a:gd name="connsiteX13" fmla="*/ 188714 w 340951"/>
              <a:gd name="connsiteY13" fmla="*/ 288622 h 361590"/>
              <a:gd name="connsiteX14" fmla="*/ 204073 w 340951"/>
              <a:gd name="connsiteY14" fmla="*/ 321408 h 361590"/>
              <a:gd name="connsiteX15" fmla="*/ 203358 w 340951"/>
              <a:gd name="connsiteY15" fmla="*/ 325731 h 361590"/>
              <a:gd name="connsiteX16" fmla="*/ 199429 w 340951"/>
              <a:gd name="connsiteY16" fmla="*/ 328253 h 361590"/>
              <a:gd name="connsiteX17" fmla="*/ 138351 w 340951"/>
              <a:gd name="connsiteY17" fmla="*/ 328253 h 361590"/>
              <a:gd name="connsiteX18" fmla="*/ 134421 w 340951"/>
              <a:gd name="connsiteY18" fmla="*/ 325731 h 361590"/>
              <a:gd name="connsiteX19" fmla="*/ 134064 w 340951"/>
              <a:gd name="connsiteY19" fmla="*/ 321408 h 361590"/>
              <a:gd name="connsiteX20" fmla="*/ 151566 w 340951"/>
              <a:gd name="connsiteY20" fmla="*/ 283578 h 361590"/>
              <a:gd name="connsiteX21" fmla="*/ 138708 w 340951"/>
              <a:gd name="connsiteY21" fmla="*/ 257998 h 361590"/>
              <a:gd name="connsiteX22" fmla="*/ 168711 w 340951"/>
              <a:gd name="connsiteY22" fmla="*/ 227013 h 361590"/>
              <a:gd name="connsiteX23" fmla="*/ 83344 w 340951"/>
              <a:gd name="connsiteY23" fmla="*/ 203845 h 361590"/>
              <a:gd name="connsiteX24" fmla="*/ 72159 w 340951"/>
              <a:gd name="connsiteY24" fmla="*/ 215009 h 361590"/>
              <a:gd name="connsiteX25" fmla="*/ 72159 w 340951"/>
              <a:gd name="connsiteY25" fmla="*/ 341062 h 361590"/>
              <a:gd name="connsiteX26" fmla="*/ 83344 w 340951"/>
              <a:gd name="connsiteY26" fmla="*/ 352226 h 361590"/>
              <a:gd name="connsiteX27" fmla="*/ 255443 w 340951"/>
              <a:gd name="connsiteY27" fmla="*/ 352226 h 361590"/>
              <a:gd name="connsiteX28" fmla="*/ 266627 w 340951"/>
              <a:gd name="connsiteY28" fmla="*/ 341062 h 361590"/>
              <a:gd name="connsiteX29" fmla="*/ 266627 w 340951"/>
              <a:gd name="connsiteY29" fmla="*/ 215009 h 361590"/>
              <a:gd name="connsiteX30" fmla="*/ 255443 w 340951"/>
              <a:gd name="connsiteY30" fmla="*/ 203845 h 361590"/>
              <a:gd name="connsiteX31" fmla="*/ 169574 w 340951"/>
              <a:gd name="connsiteY31" fmla="*/ 88237 h 361590"/>
              <a:gd name="connsiteX32" fmla="*/ 106795 w 340951"/>
              <a:gd name="connsiteY32" fmla="*/ 126773 h 361590"/>
              <a:gd name="connsiteX33" fmla="*/ 97775 w 340951"/>
              <a:gd name="connsiteY33" fmla="*/ 162428 h 361590"/>
              <a:gd name="connsiteX34" fmla="*/ 97775 w 340951"/>
              <a:gd name="connsiteY34" fmla="*/ 194841 h 361590"/>
              <a:gd name="connsiteX35" fmla="*/ 114733 w 340951"/>
              <a:gd name="connsiteY35" fmla="*/ 194841 h 361590"/>
              <a:gd name="connsiteX36" fmla="*/ 114733 w 340951"/>
              <a:gd name="connsiteY36" fmla="*/ 162428 h 361590"/>
              <a:gd name="connsiteX37" fmla="*/ 169574 w 340951"/>
              <a:gd name="connsiteY37" fmla="*/ 105884 h 361590"/>
              <a:gd name="connsiteX38" fmla="*/ 224414 w 340951"/>
              <a:gd name="connsiteY38" fmla="*/ 159186 h 361590"/>
              <a:gd name="connsiteX39" fmla="*/ 225136 w 340951"/>
              <a:gd name="connsiteY39" fmla="*/ 163148 h 361590"/>
              <a:gd name="connsiteX40" fmla="*/ 232713 w 340951"/>
              <a:gd name="connsiteY40" fmla="*/ 167470 h 361590"/>
              <a:gd name="connsiteX41" fmla="*/ 239929 w 340951"/>
              <a:gd name="connsiteY41" fmla="*/ 163508 h 361590"/>
              <a:gd name="connsiteX42" fmla="*/ 241011 w 340951"/>
              <a:gd name="connsiteY42" fmla="*/ 158466 h 361590"/>
              <a:gd name="connsiteX43" fmla="*/ 169574 w 340951"/>
              <a:gd name="connsiteY43" fmla="*/ 88237 h 361590"/>
              <a:gd name="connsiteX44" fmla="*/ 9381 w 340951"/>
              <a:gd name="connsiteY44" fmla="*/ 48981 h 361590"/>
              <a:gd name="connsiteX45" fmla="*/ 9381 w 340951"/>
              <a:gd name="connsiteY45" fmla="*/ 238779 h 361590"/>
              <a:gd name="connsiteX46" fmla="*/ 20204 w 340951"/>
              <a:gd name="connsiteY46" fmla="*/ 249584 h 361590"/>
              <a:gd name="connsiteX47" fmla="*/ 62778 w 340951"/>
              <a:gd name="connsiteY47" fmla="*/ 249584 h 361590"/>
              <a:gd name="connsiteX48" fmla="*/ 62778 w 340951"/>
              <a:gd name="connsiteY48" fmla="*/ 215009 h 361590"/>
              <a:gd name="connsiteX49" fmla="*/ 83344 w 340951"/>
              <a:gd name="connsiteY49" fmla="*/ 194841 h 361590"/>
              <a:gd name="connsiteX50" fmla="*/ 88034 w 340951"/>
              <a:gd name="connsiteY50" fmla="*/ 194841 h 361590"/>
              <a:gd name="connsiteX51" fmla="*/ 88034 w 340951"/>
              <a:gd name="connsiteY51" fmla="*/ 162428 h 361590"/>
              <a:gd name="connsiteX52" fmla="*/ 98497 w 340951"/>
              <a:gd name="connsiteY52" fmla="*/ 122091 h 361590"/>
              <a:gd name="connsiteX53" fmla="*/ 169574 w 340951"/>
              <a:gd name="connsiteY53" fmla="*/ 78873 h 361590"/>
              <a:gd name="connsiteX54" fmla="*/ 250752 w 340951"/>
              <a:gd name="connsiteY54" fmla="*/ 158106 h 361590"/>
              <a:gd name="connsiteX55" fmla="*/ 248227 w 340951"/>
              <a:gd name="connsiteY55" fmla="*/ 167830 h 361590"/>
              <a:gd name="connsiteX56" fmla="*/ 247866 w 340951"/>
              <a:gd name="connsiteY56" fmla="*/ 168190 h 361590"/>
              <a:gd name="connsiteX57" fmla="*/ 232352 w 340951"/>
              <a:gd name="connsiteY57" fmla="*/ 177194 h 361590"/>
              <a:gd name="connsiteX58" fmla="*/ 216838 w 340951"/>
              <a:gd name="connsiteY58" fmla="*/ 167470 h 361590"/>
              <a:gd name="connsiteX59" fmla="*/ 215034 w 340951"/>
              <a:gd name="connsiteY59" fmla="*/ 159546 h 361590"/>
              <a:gd name="connsiteX60" fmla="*/ 169574 w 340951"/>
              <a:gd name="connsiteY60" fmla="*/ 115608 h 361590"/>
              <a:gd name="connsiteX61" fmla="*/ 124113 w 340951"/>
              <a:gd name="connsiteY61" fmla="*/ 162428 h 361590"/>
              <a:gd name="connsiteX62" fmla="*/ 124113 w 340951"/>
              <a:gd name="connsiteY62" fmla="*/ 194841 h 361590"/>
              <a:gd name="connsiteX63" fmla="*/ 255443 w 340951"/>
              <a:gd name="connsiteY63" fmla="*/ 194841 h 361590"/>
              <a:gd name="connsiteX64" fmla="*/ 276369 w 340951"/>
              <a:gd name="connsiteY64" fmla="*/ 215009 h 361590"/>
              <a:gd name="connsiteX65" fmla="*/ 276369 w 340951"/>
              <a:gd name="connsiteY65" fmla="*/ 249584 h 361590"/>
              <a:gd name="connsiteX66" fmla="*/ 321108 w 340951"/>
              <a:gd name="connsiteY66" fmla="*/ 249584 h 361590"/>
              <a:gd name="connsiteX67" fmla="*/ 331571 w 340951"/>
              <a:gd name="connsiteY67" fmla="*/ 238779 h 361590"/>
              <a:gd name="connsiteX68" fmla="*/ 331571 w 340951"/>
              <a:gd name="connsiteY68" fmla="*/ 48981 h 361590"/>
              <a:gd name="connsiteX69" fmla="*/ 310797 w 340951"/>
              <a:gd name="connsiteY69" fmla="*/ 17463 h 361590"/>
              <a:gd name="connsiteX70" fmla="*/ 317147 w 340951"/>
              <a:gd name="connsiteY70" fmla="*/ 23642 h 361590"/>
              <a:gd name="connsiteX71" fmla="*/ 310797 w 340951"/>
              <a:gd name="connsiteY71" fmla="*/ 29820 h 361590"/>
              <a:gd name="connsiteX72" fmla="*/ 304800 w 340951"/>
              <a:gd name="connsiteY72" fmla="*/ 23642 h 361590"/>
              <a:gd name="connsiteX73" fmla="*/ 310797 w 340951"/>
              <a:gd name="connsiteY73" fmla="*/ 17463 h 361590"/>
              <a:gd name="connsiteX74" fmla="*/ 285750 w 340951"/>
              <a:gd name="connsiteY74" fmla="*/ 17463 h 361590"/>
              <a:gd name="connsiteX75" fmla="*/ 291747 w 340951"/>
              <a:gd name="connsiteY75" fmla="*/ 23642 h 361590"/>
              <a:gd name="connsiteX76" fmla="*/ 285750 w 340951"/>
              <a:gd name="connsiteY76" fmla="*/ 29820 h 361590"/>
              <a:gd name="connsiteX77" fmla="*/ 279400 w 340951"/>
              <a:gd name="connsiteY77" fmla="*/ 23642 h 361590"/>
              <a:gd name="connsiteX78" fmla="*/ 285750 w 340951"/>
              <a:gd name="connsiteY78" fmla="*/ 17463 h 361590"/>
              <a:gd name="connsiteX79" fmla="*/ 260350 w 340951"/>
              <a:gd name="connsiteY79" fmla="*/ 17463 h 361590"/>
              <a:gd name="connsiteX80" fmla="*/ 266347 w 340951"/>
              <a:gd name="connsiteY80" fmla="*/ 23642 h 361590"/>
              <a:gd name="connsiteX81" fmla="*/ 260350 w 340951"/>
              <a:gd name="connsiteY81" fmla="*/ 29820 h 361590"/>
              <a:gd name="connsiteX82" fmla="*/ 254000 w 340951"/>
              <a:gd name="connsiteY82" fmla="*/ 23642 h 361590"/>
              <a:gd name="connsiteX83" fmla="*/ 260350 w 340951"/>
              <a:gd name="connsiteY83" fmla="*/ 17463 h 361590"/>
              <a:gd name="connsiteX84" fmla="*/ 20204 w 340951"/>
              <a:gd name="connsiteY84" fmla="*/ 9364 h 361590"/>
              <a:gd name="connsiteX85" fmla="*/ 9381 w 340951"/>
              <a:gd name="connsiteY85" fmla="*/ 20529 h 361590"/>
              <a:gd name="connsiteX86" fmla="*/ 9381 w 340951"/>
              <a:gd name="connsiteY86" fmla="*/ 39257 h 361590"/>
              <a:gd name="connsiteX87" fmla="*/ 331571 w 340951"/>
              <a:gd name="connsiteY87" fmla="*/ 39257 h 361590"/>
              <a:gd name="connsiteX88" fmla="*/ 331571 w 340951"/>
              <a:gd name="connsiteY88" fmla="*/ 20529 h 361590"/>
              <a:gd name="connsiteX89" fmla="*/ 321108 w 340951"/>
              <a:gd name="connsiteY89" fmla="*/ 9364 h 361590"/>
              <a:gd name="connsiteX90" fmla="*/ 20204 w 340951"/>
              <a:gd name="connsiteY90" fmla="*/ 0 h 361590"/>
              <a:gd name="connsiteX91" fmla="*/ 321108 w 340951"/>
              <a:gd name="connsiteY91" fmla="*/ 0 h 361590"/>
              <a:gd name="connsiteX92" fmla="*/ 340951 w 340951"/>
              <a:gd name="connsiteY92" fmla="*/ 20529 h 361590"/>
              <a:gd name="connsiteX93" fmla="*/ 340951 w 340951"/>
              <a:gd name="connsiteY93" fmla="*/ 238779 h 361590"/>
              <a:gd name="connsiteX94" fmla="*/ 321108 w 340951"/>
              <a:gd name="connsiteY94" fmla="*/ 258948 h 361590"/>
              <a:gd name="connsiteX95" fmla="*/ 276369 w 340951"/>
              <a:gd name="connsiteY95" fmla="*/ 258948 h 361590"/>
              <a:gd name="connsiteX96" fmla="*/ 276369 w 340951"/>
              <a:gd name="connsiteY96" fmla="*/ 341062 h 361590"/>
              <a:gd name="connsiteX97" fmla="*/ 255443 w 340951"/>
              <a:gd name="connsiteY97" fmla="*/ 361590 h 361590"/>
              <a:gd name="connsiteX98" fmla="*/ 83344 w 340951"/>
              <a:gd name="connsiteY98" fmla="*/ 361590 h 361590"/>
              <a:gd name="connsiteX99" fmla="*/ 62778 w 340951"/>
              <a:gd name="connsiteY99" fmla="*/ 341062 h 361590"/>
              <a:gd name="connsiteX100" fmla="*/ 62778 w 340951"/>
              <a:gd name="connsiteY100" fmla="*/ 258948 h 361590"/>
              <a:gd name="connsiteX101" fmla="*/ 20204 w 340951"/>
              <a:gd name="connsiteY101" fmla="*/ 258948 h 361590"/>
              <a:gd name="connsiteX102" fmla="*/ 0 w 340951"/>
              <a:gd name="connsiteY102" fmla="*/ 238779 h 361590"/>
              <a:gd name="connsiteX103" fmla="*/ 0 w 340951"/>
              <a:gd name="connsiteY103" fmla="*/ 20529 h 361590"/>
              <a:gd name="connsiteX104" fmla="*/ 20204 w 340951"/>
              <a:gd name="connsiteY104" fmla="*/ 0 h 36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340951" h="361590">
                <a:moveTo>
                  <a:pt x="168711" y="236381"/>
                </a:moveTo>
                <a:cubicBezTo>
                  <a:pt x="157281" y="236381"/>
                  <a:pt x="147995" y="246108"/>
                  <a:pt x="147995" y="257998"/>
                </a:cubicBezTo>
                <a:cubicBezTo>
                  <a:pt x="147995" y="266284"/>
                  <a:pt x="152638" y="273850"/>
                  <a:pt x="159782" y="277453"/>
                </a:cubicBezTo>
                <a:cubicBezTo>
                  <a:pt x="162282" y="278534"/>
                  <a:pt x="162996" y="281416"/>
                  <a:pt x="161925" y="283578"/>
                </a:cubicBezTo>
                <a:lnTo>
                  <a:pt x="145851" y="318525"/>
                </a:lnTo>
                <a:lnTo>
                  <a:pt x="192285" y="318525"/>
                </a:lnTo>
                <a:lnTo>
                  <a:pt x="175855" y="283578"/>
                </a:lnTo>
                <a:cubicBezTo>
                  <a:pt x="174783" y="281056"/>
                  <a:pt x="175855" y="278534"/>
                  <a:pt x="177998" y="277453"/>
                </a:cubicBezTo>
                <a:cubicBezTo>
                  <a:pt x="184785" y="273490"/>
                  <a:pt x="189071" y="266284"/>
                  <a:pt x="189071" y="257998"/>
                </a:cubicBezTo>
                <a:cubicBezTo>
                  <a:pt x="189071" y="246108"/>
                  <a:pt x="180141" y="236381"/>
                  <a:pt x="168711" y="236381"/>
                </a:cubicBezTo>
                <a:close/>
                <a:moveTo>
                  <a:pt x="168711" y="227013"/>
                </a:moveTo>
                <a:cubicBezTo>
                  <a:pt x="185142" y="227013"/>
                  <a:pt x="198715" y="241064"/>
                  <a:pt x="198715" y="257998"/>
                </a:cubicBezTo>
                <a:cubicBezTo>
                  <a:pt x="198715" y="268086"/>
                  <a:pt x="193714" y="277453"/>
                  <a:pt x="185856" y="283218"/>
                </a:cubicBezTo>
                <a:lnTo>
                  <a:pt x="188714" y="288622"/>
                </a:lnTo>
                <a:lnTo>
                  <a:pt x="204073" y="321408"/>
                </a:lnTo>
                <a:cubicBezTo>
                  <a:pt x="204430" y="322849"/>
                  <a:pt x="204430" y="324650"/>
                  <a:pt x="203358" y="325731"/>
                </a:cubicBezTo>
                <a:cubicBezTo>
                  <a:pt x="202644" y="327172"/>
                  <a:pt x="201215" y="328253"/>
                  <a:pt x="199429" y="328253"/>
                </a:cubicBezTo>
                <a:lnTo>
                  <a:pt x="138351" y="328253"/>
                </a:lnTo>
                <a:cubicBezTo>
                  <a:pt x="136922" y="328253"/>
                  <a:pt x="135136" y="327172"/>
                  <a:pt x="134421" y="325731"/>
                </a:cubicBezTo>
                <a:cubicBezTo>
                  <a:pt x="133350" y="324650"/>
                  <a:pt x="133350" y="322849"/>
                  <a:pt x="134064" y="321408"/>
                </a:cubicBezTo>
                <a:lnTo>
                  <a:pt x="151566" y="283578"/>
                </a:lnTo>
                <a:cubicBezTo>
                  <a:pt x="143708" y="277813"/>
                  <a:pt x="138708" y="268446"/>
                  <a:pt x="138708" y="257998"/>
                </a:cubicBezTo>
                <a:cubicBezTo>
                  <a:pt x="138708" y="241064"/>
                  <a:pt x="151924" y="227013"/>
                  <a:pt x="168711" y="227013"/>
                </a:cubicBezTo>
                <a:close/>
                <a:moveTo>
                  <a:pt x="83344" y="203845"/>
                </a:moveTo>
                <a:cubicBezTo>
                  <a:pt x="77210" y="203845"/>
                  <a:pt x="72159" y="208887"/>
                  <a:pt x="72159" y="215009"/>
                </a:cubicBezTo>
                <a:lnTo>
                  <a:pt x="72159" y="341062"/>
                </a:lnTo>
                <a:cubicBezTo>
                  <a:pt x="72159" y="347184"/>
                  <a:pt x="77210" y="352226"/>
                  <a:pt x="83344" y="352226"/>
                </a:cubicBezTo>
                <a:lnTo>
                  <a:pt x="255443" y="352226"/>
                </a:lnTo>
                <a:cubicBezTo>
                  <a:pt x="261576" y="352226"/>
                  <a:pt x="266627" y="347184"/>
                  <a:pt x="266627" y="341062"/>
                </a:cubicBezTo>
                <a:lnTo>
                  <a:pt x="266627" y="215009"/>
                </a:lnTo>
                <a:cubicBezTo>
                  <a:pt x="266627" y="208887"/>
                  <a:pt x="261576" y="203845"/>
                  <a:pt x="255443" y="203845"/>
                </a:cubicBezTo>
                <a:close/>
                <a:moveTo>
                  <a:pt x="169574" y="88237"/>
                </a:moveTo>
                <a:cubicBezTo>
                  <a:pt x="143236" y="88237"/>
                  <a:pt x="119423" y="103003"/>
                  <a:pt x="106795" y="126773"/>
                </a:cubicBezTo>
                <a:cubicBezTo>
                  <a:pt x="100662" y="137577"/>
                  <a:pt x="97775" y="149822"/>
                  <a:pt x="97775" y="162428"/>
                </a:cubicBezTo>
                <a:lnTo>
                  <a:pt x="97775" y="194841"/>
                </a:lnTo>
                <a:lnTo>
                  <a:pt x="114733" y="194841"/>
                </a:lnTo>
                <a:lnTo>
                  <a:pt x="114733" y="162428"/>
                </a:lnTo>
                <a:cubicBezTo>
                  <a:pt x="114733" y="131095"/>
                  <a:pt x="139267" y="105884"/>
                  <a:pt x="169574" y="105884"/>
                </a:cubicBezTo>
                <a:cubicBezTo>
                  <a:pt x="198437" y="105884"/>
                  <a:pt x="222610" y="129294"/>
                  <a:pt x="224414" y="159186"/>
                </a:cubicBezTo>
                <a:cubicBezTo>
                  <a:pt x="224414" y="160627"/>
                  <a:pt x="224414" y="161707"/>
                  <a:pt x="225136" y="163148"/>
                </a:cubicBezTo>
                <a:cubicBezTo>
                  <a:pt x="226940" y="165669"/>
                  <a:pt x="229466" y="167470"/>
                  <a:pt x="232713" y="167470"/>
                </a:cubicBezTo>
                <a:cubicBezTo>
                  <a:pt x="235599" y="167470"/>
                  <a:pt x="238485" y="166029"/>
                  <a:pt x="239929" y="163508"/>
                </a:cubicBezTo>
                <a:cubicBezTo>
                  <a:pt x="241011" y="161707"/>
                  <a:pt x="241372" y="160267"/>
                  <a:pt x="241011" y="158466"/>
                </a:cubicBezTo>
                <a:cubicBezTo>
                  <a:pt x="239207" y="119210"/>
                  <a:pt x="207818" y="88237"/>
                  <a:pt x="169574" y="88237"/>
                </a:cubicBezTo>
                <a:close/>
                <a:moveTo>
                  <a:pt x="9381" y="48981"/>
                </a:moveTo>
                <a:lnTo>
                  <a:pt x="9381" y="238779"/>
                </a:lnTo>
                <a:cubicBezTo>
                  <a:pt x="9381" y="244542"/>
                  <a:pt x="14071" y="249584"/>
                  <a:pt x="20204" y="249584"/>
                </a:cubicBezTo>
                <a:lnTo>
                  <a:pt x="62778" y="249584"/>
                </a:lnTo>
                <a:lnTo>
                  <a:pt x="62778" y="215009"/>
                </a:lnTo>
                <a:cubicBezTo>
                  <a:pt x="62778" y="203845"/>
                  <a:pt x="71798" y="194841"/>
                  <a:pt x="83344" y="194841"/>
                </a:cubicBezTo>
                <a:lnTo>
                  <a:pt x="88034" y="194841"/>
                </a:lnTo>
                <a:lnTo>
                  <a:pt x="88034" y="162428"/>
                </a:lnTo>
                <a:cubicBezTo>
                  <a:pt x="88034" y="148382"/>
                  <a:pt x="91642" y="134336"/>
                  <a:pt x="98497" y="122091"/>
                </a:cubicBezTo>
                <a:cubicBezTo>
                  <a:pt x="112568" y="95440"/>
                  <a:pt x="139988" y="78873"/>
                  <a:pt x="169574" y="78873"/>
                </a:cubicBezTo>
                <a:cubicBezTo>
                  <a:pt x="212869" y="78873"/>
                  <a:pt x="248588" y="113807"/>
                  <a:pt x="250752" y="158106"/>
                </a:cubicBezTo>
                <a:cubicBezTo>
                  <a:pt x="250752" y="161347"/>
                  <a:pt x="250031" y="164949"/>
                  <a:pt x="248227" y="167830"/>
                </a:cubicBezTo>
                <a:lnTo>
                  <a:pt x="247866" y="168190"/>
                </a:lnTo>
                <a:cubicBezTo>
                  <a:pt x="244619" y="173952"/>
                  <a:pt x="238846" y="177194"/>
                  <a:pt x="232352" y="177194"/>
                </a:cubicBezTo>
                <a:cubicBezTo>
                  <a:pt x="225858" y="176834"/>
                  <a:pt x="220085" y="173232"/>
                  <a:pt x="216838" y="167470"/>
                </a:cubicBezTo>
                <a:cubicBezTo>
                  <a:pt x="215755" y="164949"/>
                  <a:pt x="215034" y="162428"/>
                  <a:pt x="215034" y="159546"/>
                </a:cubicBezTo>
                <a:cubicBezTo>
                  <a:pt x="213230" y="134696"/>
                  <a:pt x="193386" y="115608"/>
                  <a:pt x="169574" y="115608"/>
                </a:cubicBezTo>
                <a:cubicBezTo>
                  <a:pt x="144679" y="115608"/>
                  <a:pt x="124113" y="136497"/>
                  <a:pt x="124113" y="162428"/>
                </a:cubicBezTo>
                <a:lnTo>
                  <a:pt x="124113" y="194841"/>
                </a:lnTo>
                <a:lnTo>
                  <a:pt x="255443" y="194841"/>
                </a:lnTo>
                <a:cubicBezTo>
                  <a:pt x="266988" y="194841"/>
                  <a:pt x="276369" y="203845"/>
                  <a:pt x="276369" y="215009"/>
                </a:cubicBezTo>
                <a:lnTo>
                  <a:pt x="276369" y="249584"/>
                </a:lnTo>
                <a:lnTo>
                  <a:pt x="321108" y="249584"/>
                </a:lnTo>
                <a:cubicBezTo>
                  <a:pt x="326880" y="249584"/>
                  <a:pt x="331571" y="244542"/>
                  <a:pt x="331571" y="238779"/>
                </a:cubicBezTo>
                <a:lnTo>
                  <a:pt x="331571" y="48981"/>
                </a:lnTo>
                <a:close/>
                <a:moveTo>
                  <a:pt x="310797" y="17463"/>
                </a:moveTo>
                <a:cubicBezTo>
                  <a:pt x="314325" y="17463"/>
                  <a:pt x="317147" y="20209"/>
                  <a:pt x="317147" y="23642"/>
                </a:cubicBezTo>
                <a:cubicBezTo>
                  <a:pt x="317147" y="27074"/>
                  <a:pt x="314325" y="29820"/>
                  <a:pt x="310797" y="29820"/>
                </a:cubicBezTo>
                <a:cubicBezTo>
                  <a:pt x="307270" y="29820"/>
                  <a:pt x="304800" y="27074"/>
                  <a:pt x="304800" y="23642"/>
                </a:cubicBezTo>
                <a:cubicBezTo>
                  <a:pt x="304800" y="20209"/>
                  <a:pt x="307270" y="17463"/>
                  <a:pt x="310797" y="17463"/>
                </a:cubicBezTo>
                <a:close/>
                <a:moveTo>
                  <a:pt x="285750" y="17463"/>
                </a:moveTo>
                <a:cubicBezTo>
                  <a:pt x="288925" y="17463"/>
                  <a:pt x="291747" y="20209"/>
                  <a:pt x="291747" y="23642"/>
                </a:cubicBezTo>
                <a:cubicBezTo>
                  <a:pt x="291747" y="27074"/>
                  <a:pt x="288925" y="29820"/>
                  <a:pt x="285750" y="29820"/>
                </a:cubicBezTo>
                <a:cubicBezTo>
                  <a:pt x="282222" y="29820"/>
                  <a:pt x="279400" y="27074"/>
                  <a:pt x="279400" y="23642"/>
                </a:cubicBezTo>
                <a:cubicBezTo>
                  <a:pt x="279400" y="20209"/>
                  <a:pt x="282222" y="17463"/>
                  <a:pt x="285750" y="17463"/>
                </a:cubicBezTo>
                <a:close/>
                <a:moveTo>
                  <a:pt x="260350" y="17463"/>
                </a:moveTo>
                <a:cubicBezTo>
                  <a:pt x="263878" y="17463"/>
                  <a:pt x="266347" y="20209"/>
                  <a:pt x="266347" y="23642"/>
                </a:cubicBezTo>
                <a:cubicBezTo>
                  <a:pt x="266347" y="27074"/>
                  <a:pt x="263878" y="29820"/>
                  <a:pt x="260350" y="29820"/>
                </a:cubicBezTo>
                <a:cubicBezTo>
                  <a:pt x="256822" y="29820"/>
                  <a:pt x="254000" y="27074"/>
                  <a:pt x="254000" y="23642"/>
                </a:cubicBezTo>
                <a:cubicBezTo>
                  <a:pt x="254000" y="20209"/>
                  <a:pt x="256822" y="17463"/>
                  <a:pt x="260350" y="17463"/>
                </a:cubicBezTo>
                <a:close/>
                <a:moveTo>
                  <a:pt x="20204" y="9364"/>
                </a:moveTo>
                <a:cubicBezTo>
                  <a:pt x="14071" y="9364"/>
                  <a:pt x="9381" y="14406"/>
                  <a:pt x="9381" y="20529"/>
                </a:cubicBezTo>
                <a:lnTo>
                  <a:pt x="9381" y="39257"/>
                </a:lnTo>
                <a:lnTo>
                  <a:pt x="331571" y="39257"/>
                </a:lnTo>
                <a:lnTo>
                  <a:pt x="331571" y="20529"/>
                </a:lnTo>
                <a:cubicBezTo>
                  <a:pt x="331571" y="14406"/>
                  <a:pt x="326880" y="9364"/>
                  <a:pt x="321108" y="9364"/>
                </a:cubicBezTo>
                <a:close/>
                <a:moveTo>
                  <a:pt x="20204" y="0"/>
                </a:moveTo>
                <a:lnTo>
                  <a:pt x="321108" y="0"/>
                </a:lnTo>
                <a:cubicBezTo>
                  <a:pt x="331931" y="0"/>
                  <a:pt x="340951" y="9364"/>
                  <a:pt x="340951" y="20529"/>
                </a:cubicBezTo>
                <a:lnTo>
                  <a:pt x="340951" y="238779"/>
                </a:lnTo>
                <a:cubicBezTo>
                  <a:pt x="340951" y="249944"/>
                  <a:pt x="331931" y="258948"/>
                  <a:pt x="321108" y="258948"/>
                </a:cubicBezTo>
                <a:lnTo>
                  <a:pt x="276369" y="258948"/>
                </a:lnTo>
                <a:lnTo>
                  <a:pt x="276369" y="341062"/>
                </a:lnTo>
                <a:cubicBezTo>
                  <a:pt x="276369" y="352226"/>
                  <a:pt x="266988" y="361590"/>
                  <a:pt x="255443" y="361590"/>
                </a:cubicBezTo>
                <a:lnTo>
                  <a:pt x="83344" y="361590"/>
                </a:lnTo>
                <a:cubicBezTo>
                  <a:pt x="71798" y="361590"/>
                  <a:pt x="62778" y="352226"/>
                  <a:pt x="62778" y="341062"/>
                </a:cubicBezTo>
                <a:lnTo>
                  <a:pt x="62778" y="258948"/>
                </a:lnTo>
                <a:lnTo>
                  <a:pt x="20204" y="258948"/>
                </a:lnTo>
                <a:cubicBezTo>
                  <a:pt x="9020" y="258948"/>
                  <a:pt x="0" y="249944"/>
                  <a:pt x="0" y="238779"/>
                </a:cubicBezTo>
                <a:lnTo>
                  <a:pt x="0" y="20529"/>
                </a:lnTo>
                <a:cubicBezTo>
                  <a:pt x="0" y="9364"/>
                  <a:pt x="9020" y="0"/>
                  <a:pt x="202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Shape 63888">
            <a:extLst>
              <a:ext uri="{FF2B5EF4-FFF2-40B4-BE49-F238E27FC236}">
                <a16:creationId xmlns:a16="http://schemas.microsoft.com/office/drawing/2014/main" xmlns="" id="{EA2E3783-6C90-6A4A-A3E2-A993209D5029}"/>
              </a:ext>
            </a:extLst>
          </p:cNvPr>
          <p:cNvSpPr/>
          <p:nvPr/>
        </p:nvSpPr>
        <p:spPr>
          <a:xfrm>
            <a:off x="7996491" y="3096817"/>
            <a:ext cx="2326051" cy="320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22" extrusionOk="0">
                <a:moveTo>
                  <a:pt x="0" y="19122"/>
                </a:moveTo>
                <a:cubicBezTo>
                  <a:pt x="3775" y="4122"/>
                  <a:pt x="8595" y="-2478"/>
                  <a:pt x="13353" y="839"/>
                </a:cubicBezTo>
                <a:cubicBezTo>
                  <a:pt x="16356" y="2932"/>
                  <a:pt x="19199" y="8950"/>
                  <a:pt x="21600" y="18297"/>
                </a:cubicBez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Shape 63889">
            <a:extLst>
              <a:ext uri="{FF2B5EF4-FFF2-40B4-BE49-F238E27FC236}">
                <a16:creationId xmlns:a16="http://schemas.microsoft.com/office/drawing/2014/main" xmlns="" id="{9EBAE0BF-3CB9-2A41-B49C-DA2CDC26754D}"/>
              </a:ext>
            </a:extLst>
          </p:cNvPr>
          <p:cNvSpPr/>
          <p:nvPr/>
        </p:nvSpPr>
        <p:spPr>
          <a:xfrm>
            <a:off x="7623903" y="2413773"/>
            <a:ext cx="345946" cy="1076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96" h="21600" extrusionOk="0">
                <a:moveTo>
                  <a:pt x="1126" y="21600"/>
                </a:moveTo>
                <a:cubicBezTo>
                  <a:pt x="-1104" y="17330"/>
                  <a:pt x="0" y="12958"/>
                  <a:pt x="4254" y="8903"/>
                </a:cubicBezTo>
                <a:cubicBezTo>
                  <a:pt x="7742" y="5578"/>
                  <a:pt x="13279" y="2544"/>
                  <a:pt x="20496" y="0"/>
                </a:cubicBez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Shape 63890">
            <a:extLst>
              <a:ext uri="{FF2B5EF4-FFF2-40B4-BE49-F238E27FC236}">
                <a16:creationId xmlns:a16="http://schemas.microsoft.com/office/drawing/2014/main" xmlns="" id="{EFCE1C91-6BE8-844A-9C8C-0E32A6114BD9}"/>
              </a:ext>
            </a:extLst>
          </p:cNvPr>
          <p:cNvSpPr/>
          <p:nvPr/>
        </p:nvSpPr>
        <p:spPr>
          <a:xfrm>
            <a:off x="7813081" y="2442213"/>
            <a:ext cx="1810214" cy="973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20" extrusionOk="0">
                <a:moveTo>
                  <a:pt x="0" y="20820"/>
                </a:moveTo>
                <a:cubicBezTo>
                  <a:pt x="1039" y="15184"/>
                  <a:pt x="3294" y="10155"/>
                  <a:pt x="6447" y="6444"/>
                </a:cubicBezTo>
                <a:cubicBezTo>
                  <a:pt x="10674" y="1467"/>
                  <a:pt x="16164" y="-780"/>
                  <a:pt x="21600" y="241"/>
                </a:cubicBez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Shape 63891">
            <a:extLst>
              <a:ext uri="{FF2B5EF4-FFF2-40B4-BE49-F238E27FC236}">
                <a16:creationId xmlns:a16="http://schemas.microsoft.com/office/drawing/2014/main" xmlns="" id="{4A409666-2F18-164A-8241-FAED2E613A0A}"/>
              </a:ext>
            </a:extLst>
          </p:cNvPr>
          <p:cNvSpPr/>
          <p:nvPr/>
        </p:nvSpPr>
        <p:spPr>
          <a:xfrm>
            <a:off x="8591172" y="3437924"/>
            <a:ext cx="1210908" cy="1483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9" h="21170" extrusionOk="0">
                <a:moveTo>
                  <a:pt x="0" y="268"/>
                </a:moveTo>
                <a:cubicBezTo>
                  <a:pt x="3992" y="-430"/>
                  <a:pt x="8131" y="251"/>
                  <a:pt x="11535" y="2149"/>
                </a:cubicBezTo>
                <a:cubicBezTo>
                  <a:pt x="13839" y="3433"/>
                  <a:pt x="15698" y="5223"/>
                  <a:pt x="17180" y="7232"/>
                </a:cubicBezTo>
                <a:cubicBezTo>
                  <a:pt x="20234" y="11372"/>
                  <a:pt x="21600" y="16276"/>
                  <a:pt x="21051" y="21170"/>
                </a:cubicBez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5" name="Group 63895">
            <a:extLst>
              <a:ext uri="{FF2B5EF4-FFF2-40B4-BE49-F238E27FC236}">
                <a16:creationId xmlns:a16="http://schemas.microsoft.com/office/drawing/2014/main" xmlns="" id="{B9DDB12B-B71E-C044-A9CD-E86C85460E5F}"/>
              </a:ext>
            </a:extLst>
          </p:cNvPr>
          <p:cNvGrpSpPr/>
          <p:nvPr/>
        </p:nvGrpSpPr>
        <p:grpSpPr>
          <a:xfrm>
            <a:off x="6696878" y="3198710"/>
            <a:ext cx="2054951" cy="1586618"/>
            <a:chOff x="0" y="0"/>
            <a:chExt cx="2540000" cy="1961122"/>
          </a:xfrm>
        </p:grpSpPr>
        <p:sp>
          <p:nvSpPr>
            <p:cNvPr id="264" name="Shape 63893">
              <a:extLst>
                <a:ext uri="{FF2B5EF4-FFF2-40B4-BE49-F238E27FC236}">
                  <a16:creationId xmlns:a16="http://schemas.microsoft.com/office/drawing/2014/main" xmlns="" id="{C46800D0-20CB-B24D-887A-7A1B032B7B4B}"/>
                </a:ext>
              </a:extLst>
            </p:cNvPr>
            <p:cNvSpPr/>
            <p:nvPr/>
          </p:nvSpPr>
          <p:spPr>
            <a:xfrm>
              <a:off x="185455" y="0"/>
              <a:ext cx="2169090" cy="36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extrusionOk="0">
                  <a:moveTo>
                    <a:pt x="21586" y="21600"/>
                  </a:moveTo>
                  <a:lnTo>
                    <a:pt x="21586" y="17622"/>
                  </a:lnTo>
                  <a:cubicBezTo>
                    <a:pt x="21586" y="15553"/>
                    <a:pt x="21300" y="13860"/>
                    <a:pt x="20950" y="13860"/>
                  </a:cubicBezTo>
                  <a:lnTo>
                    <a:pt x="9943" y="13860"/>
                  </a:lnTo>
                  <a:cubicBezTo>
                    <a:pt x="9594" y="13860"/>
                    <a:pt x="9151" y="12442"/>
                    <a:pt x="8960" y="10709"/>
                  </a:cubicBezTo>
                  <a:lnTo>
                    <a:pt x="8126" y="3150"/>
                  </a:lnTo>
                  <a:cubicBezTo>
                    <a:pt x="7935" y="1418"/>
                    <a:pt x="7493" y="0"/>
                    <a:pt x="7143" y="0"/>
                  </a:cubicBezTo>
                  <a:lnTo>
                    <a:pt x="609" y="0"/>
                  </a:lnTo>
                  <a:cubicBezTo>
                    <a:pt x="260" y="0"/>
                    <a:pt x="-14" y="1692"/>
                    <a:pt x="1" y="3759"/>
                  </a:cubicBezTo>
                  <a:lnTo>
                    <a:pt x="128" y="21600"/>
                  </a:lnTo>
                  <a:cubicBezTo>
                    <a:pt x="128" y="21600"/>
                    <a:pt x="21586" y="21600"/>
                    <a:pt x="21586" y="2160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Shape 63894">
              <a:extLst>
                <a:ext uri="{FF2B5EF4-FFF2-40B4-BE49-F238E27FC236}">
                  <a16:creationId xmlns:a16="http://schemas.microsoft.com/office/drawing/2014/main" xmlns="" id="{0108F2E9-23ED-1D45-A198-95517292DACA}"/>
                </a:ext>
              </a:extLst>
            </p:cNvPr>
            <p:cNvSpPr/>
            <p:nvPr/>
          </p:nvSpPr>
          <p:spPr>
            <a:xfrm>
              <a:off x="-1" y="353633"/>
              <a:ext cx="2540001" cy="160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extrusionOk="0">
                  <a:moveTo>
                    <a:pt x="20041" y="20748"/>
                  </a:moveTo>
                  <a:cubicBezTo>
                    <a:pt x="20006" y="21217"/>
                    <a:pt x="19733" y="21600"/>
                    <a:pt x="19435" y="21600"/>
                  </a:cubicBezTo>
                  <a:lnTo>
                    <a:pt x="1921" y="21600"/>
                  </a:lnTo>
                  <a:cubicBezTo>
                    <a:pt x="1623" y="21600"/>
                    <a:pt x="1354" y="21216"/>
                    <a:pt x="1323" y="20747"/>
                  </a:cubicBezTo>
                  <a:lnTo>
                    <a:pt x="3" y="853"/>
                  </a:lnTo>
                  <a:cubicBezTo>
                    <a:pt x="-28" y="384"/>
                    <a:pt x="190" y="0"/>
                    <a:pt x="488" y="0"/>
                  </a:cubicBezTo>
                  <a:lnTo>
                    <a:pt x="21059" y="0"/>
                  </a:lnTo>
                  <a:cubicBezTo>
                    <a:pt x="21357" y="0"/>
                    <a:pt x="21572" y="383"/>
                    <a:pt x="21537" y="852"/>
                  </a:cubicBezTo>
                  <a:cubicBezTo>
                    <a:pt x="21537" y="852"/>
                    <a:pt x="20041" y="20748"/>
                    <a:pt x="20041" y="20748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0" name="Group 63898">
            <a:extLst>
              <a:ext uri="{FF2B5EF4-FFF2-40B4-BE49-F238E27FC236}">
                <a16:creationId xmlns:a16="http://schemas.microsoft.com/office/drawing/2014/main" xmlns="" id="{3EE6E5C6-9FFA-DE41-A758-7D64717B6C3C}"/>
              </a:ext>
            </a:extLst>
          </p:cNvPr>
          <p:cNvGrpSpPr/>
          <p:nvPr/>
        </p:nvGrpSpPr>
        <p:grpSpPr>
          <a:xfrm>
            <a:off x="7981221" y="1073461"/>
            <a:ext cx="1027479" cy="1280515"/>
            <a:chOff x="0" y="0"/>
            <a:chExt cx="1270000" cy="1582765"/>
          </a:xfrm>
        </p:grpSpPr>
        <p:sp>
          <p:nvSpPr>
            <p:cNvPr id="271" name="Shape 63896">
              <a:extLst>
                <a:ext uri="{FF2B5EF4-FFF2-40B4-BE49-F238E27FC236}">
                  <a16:creationId xmlns:a16="http://schemas.microsoft.com/office/drawing/2014/main" xmlns="" id="{F5495283-F563-2147-A6A0-C4BA0F8E4C00}"/>
                </a:ext>
              </a:extLst>
            </p:cNvPr>
            <p:cNvSpPr/>
            <p:nvPr/>
          </p:nvSpPr>
          <p:spPr>
            <a:xfrm>
              <a:off x="0" y="0"/>
              <a:ext cx="1270000" cy="1582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7" extrusionOk="0">
                  <a:moveTo>
                    <a:pt x="2923" y="1"/>
                  </a:moveTo>
                  <a:cubicBezTo>
                    <a:pt x="2503" y="1"/>
                    <a:pt x="2191" y="-3"/>
                    <a:pt x="1924" y="11"/>
                  </a:cubicBezTo>
                  <a:cubicBezTo>
                    <a:pt x="1656" y="26"/>
                    <a:pt x="1433" y="57"/>
                    <a:pt x="1208" y="114"/>
                  </a:cubicBezTo>
                  <a:cubicBezTo>
                    <a:pt x="960" y="187"/>
                    <a:pt x="744" y="298"/>
                    <a:pt x="560" y="445"/>
                  </a:cubicBezTo>
                  <a:cubicBezTo>
                    <a:pt x="374" y="593"/>
                    <a:pt x="231" y="772"/>
                    <a:pt x="142" y="970"/>
                  </a:cubicBezTo>
                  <a:cubicBezTo>
                    <a:pt x="70" y="1152"/>
                    <a:pt x="38" y="1330"/>
                    <a:pt x="20" y="1544"/>
                  </a:cubicBezTo>
                  <a:cubicBezTo>
                    <a:pt x="2" y="1758"/>
                    <a:pt x="0" y="2009"/>
                    <a:pt x="0" y="2345"/>
                  </a:cubicBezTo>
                  <a:lnTo>
                    <a:pt x="0" y="19236"/>
                  </a:lnTo>
                  <a:cubicBezTo>
                    <a:pt x="0" y="19578"/>
                    <a:pt x="2" y="19832"/>
                    <a:pt x="20" y="20048"/>
                  </a:cubicBezTo>
                  <a:cubicBezTo>
                    <a:pt x="38" y="20265"/>
                    <a:pt x="70" y="20441"/>
                    <a:pt x="142" y="20622"/>
                  </a:cubicBezTo>
                  <a:cubicBezTo>
                    <a:pt x="232" y="20819"/>
                    <a:pt x="375" y="20999"/>
                    <a:pt x="560" y="21148"/>
                  </a:cubicBezTo>
                  <a:cubicBezTo>
                    <a:pt x="744" y="21295"/>
                    <a:pt x="961" y="21411"/>
                    <a:pt x="1208" y="21483"/>
                  </a:cubicBezTo>
                  <a:cubicBezTo>
                    <a:pt x="1435" y="21541"/>
                    <a:pt x="1657" y="21566"/>
                    <a:pt x="1924" y="21581"/>
                  </a:cubicBezTo>
                  <a:cubicBezTo>
                    <a:pt x="2191" y="21595"/>
                    <a:pt x="2503" y="21597"/>
                    <a:pt x="2923" y="21597"/>
                  </a:cubicBezTo>
                  <a:lnTo>
                    <a:pt x="18657" y="21597"/>
                  </a:lnTo>
                  <a:cubicBezTo>
                    <a:pt x="19083" y="21597"/>
                    <a:pt x="19407" y="21595"/>
                    <a:pt x="19676" y="21581"/>
                  </a:cubicBezTo>
                  <a:cubicBezTo>
                    <a:pt x="19946" y="21566"/>
                    <a:pt x="20165" y="21541"/>
                    <a:pt x="20392" y="21483"/>
                  </a:cubicBezTo>
                  <a:cubicBezTo>
                    <a:pt x="20640" y="21411"/>
                    <a:pt x="20856" y="21295"/>
                    <a:pt x="21040" y="21148"/>
                  </a:cubicBezTo>
                  <a:cubicBezTo>
                    <a:pt x="21225" y="20999"/>
                    <a:pt x="21368" y="20819"/>
                    <a:pt x="21458" y="20622"/>
                  </a:cubicBezTo>
                  <a:cubicBezTo>
                    <a:pt x="21530" y="20441"/>
                    <a:pt x="21562" y="20264"/>
                    <a:pt x="21580" y="20048"/>
                  </a:cubicBezTo>
                  <a:cubicBezTo>
                    <a:pt x="21598" y="19832"/>
                    <a:pt x="21600" y="19578"/>
                    <a:pt x="21600" y="19241"/>
                  </a:cubicBezTo>
                  <a:lnTo>
                    <a:pt x="21600" y="6434"/>
                  </a:lnTo>
                  <a:lnTo>
                    <a:pt x="13574" y="1"/>
                  </a:lnTo>
                  <a:lnTo>
                    <a:pt x="2943" y="1"/>
                  </a:lnTo>
                  <a:lnTo>
                    <a:pt x="2923" y="1"/>
                  </a:lnTo>
                  <a:close/>
                </a:path>
              </a:pathLst>
            </a:custGeom>
            <a:solidFill>
              <a:schemeClr val="accent1">
                <a:lumMod val="90000"/>
                <a:lumOff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Shape 63897">
              <a:extLst>
                <a:ext uri="{FF2B5EF4-FFF2-40B4-BE49-F238E27FC236}">
                  <a16:creationId xmlns:a16="http://schemas.microsoft.com/office/drawing/2014/main" xmlns="" id="{48195B4B-CB6A-494F-8CD7-826641310965}"/>
                </a:ext>
              </a:extLst>
            </p:cNvPr>
            <p:cNvSpPr/>
            <p:nvPr/>
          </p:nvSpPr>
          <p:spPr>
            <a:xfrm>
              <a:off x="795653" y="0"/>
              <a:ext cx="474348" cy="47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508"/>
                  </a:moveTo>
                  <a:lnTo>
                    <a:pt x="112" y="0"/>
                  </a:lnTo>
                  <a:lnTo>
                    <a:pt x="0" y="13709"/>
                  </a:lnTo>
                  <a:cubicBezTo>
                    <a:pt x="0" y="14852"/>
                    <a:pt x="0" y="15710"/>
                    <a:pt x="48" y="16433"/>
                  </a:cubicBezTo>
                  <a:cubicBezTo>
                    <a:pt x="95" y="17156"/>
                    <a:pt x="191" y="17746"/>
                    <a:pt x="383" y="18353"/>
                  </a:cubicBezTo>
                  <a:cubicBezTo>
                    <a:pt x="624" y="19018"/>
                    <a:pt x="1002" y="19607"/>
                    <a:pt x="1495" y="20102"/>
                  </a:cubicBezTo>
                  <a:cubicBezTo>
                    <a:pt x="1989" y="20596"/>
                    <a:pt x="2577" y="20974"/>
                    <a:pt x="3241" y="21216"/>
                  </a:cubicBezTo>
                  <a:cubicBezTo>
                    <a:pt x="3847" y="21409"/>
                    <a:pt x="4432" y="21505"/>
                    <a:pt x="5147" y="21552"/>
                  </a:cubicBezTo>
                  <a:cubicBezTo>
                    <a:pt x="5862" y="21600"/>
                    <a:pt x="6707" y="21600"/>
                    <a:pt x="7831" y="21600"/>
                  </a:cubicBezTo>
                  <a:lnTo>
                    <a:pt x="21600" y="21508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3" name="Group 63903">
            <a:extLst>
              <a:ext uri="{FF2B5EF4-FFF2-40B4-BE49-F238E27FC236}">
                <a16:creationId xmlns:a16="http://schemas.microsoft.com/office/drawing/2014/main" xmlns="" id="{46979554-69EE-1D42-859A-81BDA71EE481}"/>
              </a:ext>
            </a:extLst>
          </p:cNvPr>
          <p:cNvGrpSpPr/>
          <p:nvPr/>
        </p:nvGrpSpPr>
        <p:grpSpPr>
          <a:xfrm>
            <a:off x="9606092" y="1755716"/>
            <a:ext cx="1027478" cy="1280515"/>
            <a:chOff x="0" y="0"/>
            <a:chExt cx="1270000" cy="1582765"/>
          </a:xfrm>
        </p:grpSpPr>
        <p:sp>
          <p:nvSpPr>
            <p:cNvPr id="274" name="Shape 63901">
              <a:extLst>
                <a:ext uri="{FF2B5EF4-FFF2-40B4-BE49-F238E27FC236}">
                  <a16:creationId xmlns:a16="http://schemas.microsoft.com/office/drawing/2014/main" xmlns="" id="{B7E644C4-BA3C-B149-BCEC-C78264EEABB6}"/>
                </a:ext>
              </a:extLst>
            </p:cNvPr>
            <p:cNvSpPr/>
            <p:nvPr/>
          </p:nvSpPr>
          <p:spPr>
            <a:xfrm>
              <a:off x="0" y="0"/>
              <a:ext cx="1270000" cy="1582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7" extrusionOk="0">
                  <a:moveTo>
                    <a:pt x="2923" y="1"/>
                  </a:moveTo>
                  <a:cubicBezTo>
                    <a:pt x="2503" y="1"/>
                    <a:pt x="2191" y="-3"/>
                    <a:pt x="1924" y="11"/>
                  </a:cubicBezTo>
                  <a:cubicBezTo>
                    <a:pt x="1656" y="26"/>
                    <a:pt x="1433" y="57"/>
                    <a:pt x="1208" y="114"/>
                  </a:cubicBezTo>
                  <a:cubicBezTo>
                    <a:pt x="960" y="187"/>
                    <a:pt x="744" y="298"/>
                    <a:pt x="560" y="445"/>
                  </a:cubicBezTo>
                  <a:cubicBezTo>
                    <a:pt x="374" y="593"/>
                    <a:pt x="231" y="772"/>
                    <a:pt x="142" y="970"/>
                  </a:cubicBezTo>
                  <a:cubicBezTo>
                    <a:pt x="70" y="1152"/>
                    <a:pt x="38" y="1330"/>
                    <a:pt x="20" y="1544"/>
                  </a:cubicBezTo>
                  <a:cubicBezTo>
                    <a:pt x="2" y="1758"/>
                    <a:pt x="0" y="2009"/>
                    <a:pt x="0" y="2345"/>
                  </a:cubicBezTo>
                  <a:lnTo>
                    <a:pt x="0" y="19236"/>
                  </a:lnTo>
                  <a:cubicBezTo>
                    <a:pt x="0" y="19578"/>
                    <a:pt x="2" y="19832"/>
                    <a:pt x="20" y="20048"/>
                  </a:cubicBezTo>
                  <a:cubicBezTo>
                    <a:pt x="38" y="20265"/>
                    <a:pt x="70" y="20441"/>
                    <a:pt x="142" y="20622"/>
                  </a:cubicBezTo>
                  <a:cubicBezTo>
                    <a:pt x="232" y="20819"/>
                    <a:pt x="375" y="20999"/>
                    <a:pt x="560" y="21148"/>
                  </a:cubicBezTo>
                  <a:cubicBezTo>
                    <a:pt x="744" y="21295"/>
                    <a:pt x="961" y="21411"/>
                    <a:pt x="1208" y="21483"/>
                  </a:cubicBezTo>
                  <a:cubicBezTo>
                    <a:pt x="1435" y="21541"/>
                    <a:pt x="1657" y="21566"/>
                    <a:pt x="1924" y="21581"/>
                  </a:cubicBezTo>
                  <a:cubicBezTo>
                    <a:pt x="2191" y="21595"/>
                    <a:pt x="2503" y="21597"/>
                    <a:pt x="2923" y="21597"/>
                  </a:cubicBezTo>
                  <a:lnTo>
                    <a:pt x="18657" y="21597"/>
                  </a:lnTo>
                  <a:cubicBezTo>
                    <a:pt x="19083" y="21597"/>
                    <a:pt x="19407" y="21595"/>
                    <a:pt x="19676" y="21581"/>
                  </a:cubicBezTo>
                  <a:cubicBezTo>
                    <a:pt x="19946" y="21566"/>
                    <a:pt x="20165" y="21541"/>
                    <a:pt x="20392" y="21483"/>
                  </a:cubicBezTo>
                  <a:cubicBezTo>
                    <a:pt x="20640" y="21411"/>
                    <a:pt x="20856" y="21295"/>
                    <a:pt x="21040" y="21148"/>
                  </a:cubicBezTo>
                  <a:cubicBezTo>
                    <a:pt x="21225" y="20999"/>
                    <a:pt x="21368" y="20819"/>
                    <a:pt x="21458" y="20622"/>
                  </a:cubicBezTo>
                  <a:cubicBezTo>
                    <a:pt x="21530" y="20441"/>
                    <a:pt x="21562" y="20264"/>
                    <a:pt x="21580" y="20048"/>
                  </a:cubicBezTo>
                  <a:cubicBezTo>
                    <a:pt x="21598" y="19832"/>
                    <a:pt x="21600" y="19578"/>
                    <a:pt x="21600" y="19241"/>
                  </a:cubicBezTo>
                  <a:lnTo>
                    <a:pt x="21600" y="6434"/>
                  </a:lnTo>
                  <a:lnTo>
                    <a:pt x="13574" y="1"/>
                  </a:lnTo>
                  <a:lnTo>
                    <a:pt x="2943" y="1"/>
                  </a:lnTo>
                  <a:lnTo>
                    <a:pt x="2923" y="1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Shape 63902">
              <a:extLst>
                <a:ext uri="{FF2B5EF4-FFF2-40B4-BE49-F238E27FC236}">
                  <a16:creationId xmlns:a16="http://schemas.microsoft.com/office/drawing/2014/main" xmlns="" id="{74B8DB57-F481-ED41-A50B-E281D285138D}"/>
                </a:ext>
              </a:extLst>
            </p:cNvPr>
            <p:cNvSpPr/>
            <p:nvPr/>
          </p:nvSpPr>
          <p:spPr>
            <a:xfrm>
              <a:off x="795653" y="0"/>
              <a:ext cx="474348" cy="47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508"/>
                  </a:moveTo>
                  <a:lnTo>
                    <a:pt x="112" y="0"/>
                  </a:lnTo>
                  <a:lnTo>
                    <a:pt x="0" y="13709"/>
                  </a:lnTo>
                  <a:cubicBezTo>
                    <a:pt x="0" y="14852"/>
                    <a:pt x="0" y="15710"/>
                    <a:pt x="48" y="16433"/>
                  </a:cubicBezTo>
                  <a:cubicBezTo>
                    <a:pt x="95" y="17156"/>
                    <a:pt x="191" y="17746"/>
                    <a:pt x="383" y="18353"/>
                  </a:cubicBezTo>
                  <a:cubicBezTo>
                    <a:pt x="624" y="19018"/>
                    <a:pt x="1002" y="19607"/>
                    <a:pt x="1495" y="20102"/>
                  </a:cubicBezTo>
                  <a:cubicBezTo>
                    <a:pt x="1989" y="20596"/>
                    <a:pt x="2577" y="20974"/>
                    <a:pt x="3241" y="21216"/>
                  </a:cubicBezTo>
                  <a:cubicBezTo>
                    <a:pt x="3847" y="21409"/>
                    <a:pt x="4432" y="21505"/>
                    <a:pt x="5147" y="21552"/>
                  </a:cubicBezTo>
                  <a:cubicBezTo>
                    <a:pt x="5862" y="21600"/>
                    <a:pt x="6707" y="21600"/>
                    <a:pt x="7831" y="21600"/>
                  </a:cubicBezTo>
                  <a:lnTo>
                    <a:pt x="21600" y="2150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6" name="Group 63908">
            <a:extLst>
              <a:ext uri="{FF2B5EF4-FFF2-40B4-BE49-F238E27FC236}">
                <a16:creationId xmlns:a16="http://schemas.microsoft.com/office/drawing/2014/main" xmlns="" id="{F8A93997-5C83-F243-A52E-1DB02DBD898E}"/>
              </a:ext>
            </a:extLst>
          </p:cNvPr>
          <p:cNvGrpSpPr/>
          <p:nvPr/>
        </p:nvGrpSpPr>
        <p:grpSpPr>
          <a:xfrm>
            <a:off x="10322542" y="3339456"/>
            <a:ext cx="1027479" cy="1280516"/>
            <a:chOff x="0" y="0"/>
            <a:chExt cx="1270000" cy="1582765"/>
          </a:xfrm>
        </p:grpSpPr>
        <p:sp>
          <p:nvSpPr>
            <p:cNvPr id="277" name="Shape 63906">
              <a:extLst>
                <a:ext uri="{FF2B5EF4-FFF2-40B4-BE49-F238E27FC236}">
                  <a16:creationId xmlns:a16="http://schemas.microsoft.com/office/drawing/2014/main" xmlns="" id="{F041E98C-604A-3046-AB7C-E21105B4C3F7}"/>
                </a:ext>
              </a:extLst>
            </p:cNvPr>
            <p:cNvSpPr/>
            <p:nvPr/>
          </p:nvSpPr>
          <p:spPr>
            <a:xfrm>
              <a:off x="0" y="0"/>
              <a:ext cx="1270000" cy="1582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7" extrusionOk="0">
                  <a:moveTo>
                    <a:pt x="2923" y="1"/>
                  </a:moveTo>
                  <a:cubicBezTo>
                    <a:pt x="2503" y="1"/>
                    <a:pt x="2191" y="-3"/>
                    <a:pt x="1924" y="11"/>
                  </a:cubicBezTo>
                  <a:cubicBezTo>
                    <a:pt x="1656" y="26"/>
                    <a:pt x="1433" y="57"/>
                    <a:pt x="1208" y="114"/>
                  </a:cubicBezTo>
                  <a:cubicBezTo>
                    <a:pt x="960" y="187"/>
                    <a:pt x="744" y="298"/>
                    <a:pt x="560" y="445"/>
                  </a:cubicBezTo>
                  <a:cubicBezTo>
                    <a:pt x="374" y="593"/>
                    <a:pt x="231" y="772"/>
                    <a:pt x="142" y="970"/>
                  </a:cubicBezTo>
                  <a:cubicBezTo>
                    <a:pt x="70" y="1152"/>
                    <a:pt x="38" y="1330"/>
                    <a:pt x="20" y="1544"/>
                  </a:cubicBezTo>
                  <a:cubicBezTo>
                    <a:pt x="2" y="1758"/>
                    <a:pt x="0" y="2009"/>
                    <a:pt x="0" y="2345"/>
                  </a:cubicBezTo>
                  <a:lnTo>
                    <a:pt x="0" y="19236"/>
                  </a:lnTo>
                  <a:cubicBezTo>
                    <a:pt x="0" y="19578"/>
                    <a:pt x="2" y="19832"/>
                    <a:pt x="20" y="20048"/>
                  </a:cubicBezTo>
                  <a:cubicBezTo>
                    <a:pt x="38" y="20265"/>
                    <a:pt x="70" y="20441"/>
                    <a:pt x="142" y="20622"/>
                  </a:cubicBezTo>
                  <a:cubicBezTo>
                    <a:pt x="232" y="20819"/>
                    <a:pt x="375" y="20999"/>
                    <a:pt x="560" y="21148"/>
                  </a:cubicBezTo>
                  <a:cubicBezTo>
                    <a:pt x="744" y="21295"/>
                    <a:pt x="961" y="21411"/>
                    <a:pt x="1208" y="21483"/>
                  </a:cubicBezTo>
                  <a:cubicBezTo>
                    <a:pt x="1435" y="21541"/>
                    <a:pt x="1657" y="21566"/>
                    <a:pt x="1924" y="21581"/>
                  </a:cubicBezTo>
                  <a:cubicBezTo>
                    <a:pt x="2191" y="21595"/>
                    <a:pt x="2503" y="21597"/>
                    <a:pt x="2923" y="21597"/>
                  </a:cubicBezTo>
                  <a:lnTo>
                    <a:pt x="18657" y="21597"/>
                  </a:lnTo>
                  <a:cubicBezTo>
                    <a:pt x="19083" y="21597"/>
                    <a:pt x="19407" y="21595"/>
                    <a:pt x="19676" y="21581"/>
                  </a:cubicBezTo>
                  <a:cubicBezTo>
                    <a:pt x="19946" y="21566"/>
                    <a:pt x="20165" y="21541"/>
                    <a:pt x="20392" y="21483"/>
                  </a:cubicBezTo>
                  <a:cubicBezTo>
                    <a:pt x="20640" y="21411"/>
                    <a:pt x="20856" y="21295"/>
                    <a:pt x="21040" y="21148"/>
                  </a:cubicBezTo>
                  <a:cubicBezTo>
                    <a:pt x="21225" y="20999"/>
                    <a:pt x="21368" y="20819"/>
                    <a:pt x="21458" y="20622"/>
                  </a:cubicBezTo>
                  <a:cubicBezTo>
                    <a:pt x="21530" y="20441"/>
                    <a:pt x="21562" y="20264"/>
                    <a:pt x="21580" y="20048"/>
                  </a:cubicBezTo>
                  <a:cubicBezTo>
                    <a:pt x="21598" y="19832"/>
                    <a:pt x="21600" y="19578"/>
                    <a:pt x="21600" y="19241"/>
                  </a:cubicBezTo>
                  <a:lnTo>
                    <a:pt x="21600" y="6434"/>
                  </a:lnTo>
                  <a:lnTo>
                    <a:pt x="13574" y="1"/>
                  </a:lnTo>
                  <a:lnTo>
                    <a:pt x="2943" y="1"/>
                  </a:lnTo>
                  <a:lnTo>
                    <a:pt x="2923" y="1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Shape 63907">
              <a:extLst>
                <a:ext uri="{FF2B5EF4-FFF2-40B4-BE49-F238E27FC236}">
                  <a16:creationId xmlns:a16="http://schemas.microsoft.com/office/drawing/2014/main" xmlns="" id="{FE34E51F-8F1F-9A4A-BFC4-5AFE3B83FED0}"/>
                </a:ext>
              </a:extLst>
            </p:cNvPr>
            <p:cNvSpPr/>
            <p:nvPr/>
          </p:nvSpPr>
          <p:spPr>
            <a:xfrm>
              <a:off x="795653" y="0"/>
              <a:ext cx="474348" cy="47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508"/>
                  </a:moveTo>
                  <a:lnTo>
                    <a:pt x="112" y="0"/>
                  </a:lnTo>
                  <a:lnTo>
                    <a:pt x="0" y="13709"/>
                  </a:lnTo>
                  <a:cubicBezTo>
                    <a:pt x="0" y="14852"/>
                    <a:pt x="0" y="15710"/>
                    <a:pt x="48" y="16433"/>
                  </a:cubicBezTo>
                  <a:cubicBezTo>
                    <a:pt x="95" y="17156"/>
                    <a:pt x="191" y="17746"/>
                    <a:pt x="383" y="18353"/>
                  </a:cubicBezTo>
                  <a:cubicBezTo>
                    <a:pt x="624" y="19018"/>
                    <a:pt x="1002" y="19607"/>
                    <a:pt x="1495" y="20102"/>
                  </a:cubicBezTo>
                  <a:cubicBezTo>
                    <a:pt x="1989" y="20596"/>
                    <a:pt x="2577" y="20974"/>
                    <a:pt x="3241" y="21216"/>
                  </a:cubicBezTo>
                  <a:cubicBezTo>
                    <a:pt x="3847" y="21409"/>
                    <a:pt x="4432" y="21505"/>
                    <a:pt x="5147" y="21552"/>
                  </a:cubicBezTo>
                  <a:cubicBezTo>
                    <a:pt x="5862" y="21600"/>
                    <a:pt x="6707" y="21600"/>
                    <a:pt x="7831" y="21600"/>
                  </a:cubicBezTo>
                  <a:lnTo>
                    <a:pt x="21600" y="215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9" name="Group 63913">
            <a:extLst>
              <a:ext uri="{FF2B5EF4-FFF2-40B4-BE49-F238E27FC236}">
                <a16:creationId xmlns:a16="http://schemas.microsoft.com/office/drawing/2014/main" xmlns="" id="{C2F59613-143F-4D4E-BFF0-0BF384EE0FB9}"/>
              </a:ext>
            </a:extLst>
          </p:cNvPr>
          <p:cNvGrpSpPr/>
          <p:nvPr/>
        </p:nvGrpSpPr>
        <p:grpSpPr>
          <a:xfrm>
            <a:off x="9316821" y="4923197"/>
            <a:ext cx="1027478" cy="1280516"/>
            <a:chOff x="0" y="0"/>
            <a:chExt cx="1270000" cy="1582765"/>
          </a:xfrm>
        </p:grpSpPr>
        <p:sp>
          <p:nvSpPr>
            <p:cNvPr id="280" name="Shape 63911">
              <a:extLst>
                <a:ext uri="{FF2B5EF4-FFF2-40B4-BE49-F238E27FC236}">
                  <a16:creationId xmlns:a16="http://schemas.microsoft.com/office/drawing/2014/main" xmlns="" id="{5DD57B90-D0C0-3B43-B04A-A7F62574A0A1}"/>
                </a:ext>
              </a:extLst>
            </p:cNvPr>
            <p:cNvSpPr/>
            <p:nvPr/>
          </p:nvSpPr>
          <p:spPr>
            <a:xfrm>
              <a:off x="0" y="0"/>
              <a:ext cx="1270000" cy="1582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7" extrusionOk="0">
                  <a:moveTo>
                    <a:pt x="2923" y="1"/>
                  </a:moveTo>
                  <a:cubicBezTo>
                    <a:pt x="2503" y="1"/>
                    <a:pt x="2191" y="-3"/>
                    <a:pt x="1924" y="11"/>
                  </a:cubicBezTo>
                  <a:cubicBezTo>
                    <a:pt x="1656" y="26"/>
                    <a:pt x="1433" y="57"/>
                    <a:pt x="1208" y="114"/>
                  </a:cubicBezTo>
                  <a:cubicBezTo>
                    <a:pt x="960" y="187"/>
                    <a:pt x="744" y="298"/>
                    <a:pt x="560" y="445"/>
                  </a:cubicBezTo>
                  <a:cubicBezTo>
                    <a:pt x="374" y="593"/>
                    <a:pt x="231" y="772"/>
                    <a:pt x="142" y="970"/>
                  </a:cubicBezTo>
                  <a:cubicBezTo>
                    <a:pt x="70" y="1152"/>
                    <a:pt x="38" y="1330"/>
                    <a:pt x="20" y="1544"/>
                  </a:cubicBezTo>
                  <a:cubicBezTo>
                    <a:pt x="2" y="1758"/>
                    <a:pt x="0" y="2009"/>
                    <a:pt x="0" y="2345"/>
                  </a:cubicBezTo>
                  <a:lnTo>
                    <a:pt x="0" y="19236"/>
                  </a:lnTo>
                  <a:cubicBezTo>
                    <a:pt x="0" y="19578"/>
                    <a:pt x="2" y="19832"/>
                    <a:pt x="20" y="20048"/>
                  </a:cubicBezTo>
                  <a:cubicBezTo>
                    <a:pt x="38" y="20265"/>
                    <a:pt x="70" y="20441"/>
                    <a:pt x="142" y="20622"/>
                  </a:cubicBezTo>
                  <a:cubicBezTo>
                    <a:pt x="232" y="20819"/>
                    <a:pt x="375" y="20999"/>
                    <a:pt x="560" y="21148"/>
                  </a:cubicBezTo>
                  <a:cubicBezTo>
                    <a:pt x="744" y="21295"/>
                    <a:pt x="961" y="21411"/>
                    <a:pt x="1208" y="21483"/>
                  </a:cubicBezTo>
                  <a:cubicBezTo>
                    <a:pt x="1435" y="21541"/>
                    <a:pt x="1657" y="21566"/>
                    <a:pt x="1924" y="21581"/>
                  </a:cubicBezTo>
                  <a:cubicBezTo>
                    <a:pt x="2191" y="21595"/>
                    <a:pt x="2503" y="21597"/>
                    <a:pt x="2923" y="21597"/>
                  </a:cubicBezTo>
                  <a:lnTo>
                    <a:pt x="18657" y="21597"/>
                  </a:lnTo>
                  <a:cubicBezTo>
                    <a:pt x="19083" y="21597"/>
                    <a:pt x="19407" y="21595"/>
                    <a:pt x="19676" y="21581"/>
                  </a:cubicBezTo>
                  <a:cubicBezTo>
                    <a:pt x="19946" y="21566"/>
                    <a:pt x="20165" y="21541"/>
                    <a:pt x="20392" y="21483"/>
                  </a:cubicBezTo>
                  <a:cubicBezTo>
                    <a:pt x="20640" y="21411"/>
                    <a:pt x="20856" y="21295"/>
                    <a:pt x="21040" y="21148"/>
                  </a:cubicBezTo>
                  <a:cubicBezTo>
                    <a:pt x="21225" y="20999"/>
                    <a:pt x="21368" y="20819"/>
                    <a:pt x="21458" y="20622"/>
                  </a:cubicBezTo>
                  <a:cubicBezTo>
                    <a:pt x="21530" y="20441"/>
                    <a:pt x="21562" y="20264"/>
                    <a:pt x="21580" y="20048"/>
                  </a:cubicBezTo>
                  <a:cubicBezTo>
                    <a:pt x="21598" y="19832"/>
                    <a:pt x="21600" y="19578"/>
                    <a:pt x="21600" y="19241"/>
                  </a:cubicBezTo>
                  <a:lnTo>
                    <a:pt x="21600" y="6434"/>
                  </a:lnTo>
                  <a:lnTo>
                    <a:pt x="13574" y="1"/>
                  </a:lnTo>
                  <a:lnTo>
                    <a:pt x="2943" y="1"/>
                  </a:lnTo>
                  <a:lnTo>
                    <a:pt x="2923" y="1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Shape 63912">
              <a:extLst>
                <a:ext uri="{FF2B5EF4-FFF2-40B4-BE49-F238E27FC236}">
                  <a16:creationId xmlns:a16="http://schemas.microsoft.com/office/drawing/2014/main" xmlns="" id="{4969AFD9-5D02-374A-B31E-CE9ED0DAC563}"/>
                </a:ext>
              </a:extLst>
            </p:cNvPr>
            <p:cNvSpPr/>
            <p:nvPr/>
          </p:nvSpPr>
          <p:spPr>
            <a:xfrm>
              <a:off x="795653" y="0"/>
              <a:ext cx="474348" cy="47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508"/>
                  </a:moveTo>
                  <a:lnTo>
                    <a:pt x="112" y="0"/>
                  </a:lnTo>
                  <a:lnTo>
                    <a:pt x="0" y="13709"/>
                  </a:lnTo>
                  <a:cubicBezTo>
                    <a:pt x="0" y="14852"/>
                    <a:pt x="0" y="15710"/>
                    <a:pt x="48" y="16433"/>
                  </a:cubicBezTo>
                  <a:cubicBezTo>
                    <a:pt x="95" y="17156"/>
                    <a:pt x="191" y="17746"/>
                    <a:pt x="383" y="18353"/>
                  </a:cubicBezTo>
                  <a:cubicBezTo>
                    <a:pt x="624" y="19018"/>
                    <a:pt x="1002" y="19607"/>
                    <a:pt x="1495" y="20102"/>
                  </a:cubicBezTo>
                  <a:cubicBezTo>
                    <a:pt x="1989" y="20596"/>
                    <a:pt x="2577" y="20974"/>
                    <a:pt x="3241" y="21216"/>
                  </a:cubicBezTo>
                  <a:cubicBezTo>
                    <a:pt x="3847" y="21409"/>
                    <a:pt x="4432" y="21505"/>
                    <a:pt x="5147" y="21552"/>
                  </a:cubicBezTo>
                  <a:cubicBezTo>
                    <a:pt x="5862" y="21600"/>
                    <a:pt x="6707" y="21600"/>
                    <a:pt x="7831" y="21600"/>
                  </a:cubicBezTo>
                  <a:lnTo>
                    <a:pt x="21600" y="2150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2" name="Shape 63921">
            <a:extLst>
              <a:ext uri="{FF2B5EF4-FFF2-40B4-BE49-F238E27FC236}">
                <a16:creationId xmlns:a16="http://schemas.microsoft.com/office/drawing/2014/main" xmlns="" id="{9BF10308-E39E-C746-83B9-12DE6C3BA0E9}"/>
              </a:ext>
            </a:extLst>
          </p:cNvPr>
          <p:cNvSpPr/>
          <p:nvPr/>
        </p:nvSpPr>
        <p:spPr>
          <a:xfrm>
            <a:off x="857897" y="4537207"/>
            <a:ext cx="285145" cy="285146"/>
          </a:xfrm>
          <a:prstGeom prst="diamond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3" name="Shape 63926">
            <a:extLst>
              <a:ext uri="{FF2B5EF4-FFF2-40B4-BE49-F238E27FC236}">
                <a16:creationId xmlns:a16="http://schemas.microsoft.com/office/drawing/2014/main" xmlns="" id="{74B673A6-171A-A346-9950-48C21262FF59}"/>
              </a:ext>
            </a:extLst>
          </p:cNvPr>
          <p:cNvSpPr/>
          <p:nvPr/>
        </p:nvSpPr>
        <p:spPr>
          <a:xfrm>
            <a:off x="857897" y="1795466"/>
            <a:ext cx="285145" cy="285145"/>
          </a:xfrm>
          <a:prstGeom prst="diamond">
            <a:avLst/>
          </a:prstGeom>
          <a:solidFill>
            <a:schemeClr val="accent1">
              <a:lumMod val="90000"/>
              <a:lumOff val="1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4" name="Shape 63931">
            <a:extLst>
              <a:ext uri="{FF2B5EF4-FFF2-40B4-BE49-F238E27FC236}">
                <a16:creationId xmlns:a16="http://schemas.microsoft.com/office/drawing/2014/main" xmlns="" id="{EA1DED81-26F5-C446-8A96-B756844713F6}"/>
              </a:ext>
            </a:extLst>
          </p:cNvPr>
          <p:cNvSpPr/>
          <p:nvPr/>
        </p:nvSpPr>
        <p:spPr>
          <a:xfrm>
            <a:off x="857897" y="3166337"/>
            <a:ext cx="285145" cy="285145"/>
          </a:xfrm>
          <a:prstGeom prst="diamond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xmlns="" id="{3251694F-D982-B741-A5C2-FCF892182382}"/>
              </a:ext>
            </a:extLst>
          </p:cNvPr>
          <p:cNvSpPr txBox="1"/>
          <p:nvPr/>
        </p:nvSpPr>
        <p:spPr>
          <a:xfrm>
            <a:off x="1339650" y="1624946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01</a:t>
            </a:r>
          </a:p>
        </p:txBody>
      </p:sp>
      <p:sp>
        <p:nvSpPr>
          <p:cNvPr id="287" name="Subtitle 2">
            <a:extLst>
              <a:ext uri="{FF2B5EF4-FFF2-40B4-BE49-F238E27FC236}">
                <a16:creationId xmlns:a16="http://schemas.microsoft.com/office/drawing/2014/main" xmlns="" id="{97202F9B-F1AF-594C-AE42-D42EE45CA475}"/>
              </a:ext>
            </a:extLst>
          </p:cNvPr>
          <p:cNvSpPr txBox="1">
            <a:spLocks/>
          </p:cNvSpPr>
          <p:nvPr/>
        </p:nvSpPr>
        <p:spPr>
          <a:xfrm>
            <a:off x="1398215" y="1958122"/>
            <a:ext cx="4139957" cy="48494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xmlns="" id="{5B474605-3F21-B842-B36D-C09C92740610}"/>
              </a:ext>
            </a:extLst>
          </p:cNvPr>
          <p:cNvSpPr txBox="1"/>
          <p:nvPr/>
        </p:nvSpPr>
        <p:spPr>
          <a:xfrm>
            <a:off x="1339650" y="2994664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02</a:t>
            </a:r>
          </a:p>
        </p:txBody>
      </p:sp>
      <p:sp>
        <p:nvSpPr>
          <p:cNvPr id="289" name="Subtitle 2">
            <a:extLst>
              <a:ext uri="{FF2B5EF4-FFF2-40B4-BE49-F238E27FC236}">
                <a16:creationId xmlns:a16="http://schemas.microsoft.com/office/drawing/2014/main" xmlns="" id="{0FFA6AA1-2079-1A43-A49C-BF8D462005EB}"/>
              </a:ext>
            </a:extLst>
          </p:cNvPr>
          <p:cNvSpPr txBox="1">
            <a:spLocks/>
          </p:cNvSpPr>
          <p:nvPr/>
        </p:nvSpPr>
        <p:spPr>
          <a:xfrm>
            <a:off x="1398215" y="3327840"/>
            <a:ext cx="4139957" cy="48494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xmlns="" id="{BCF6CE98-BC7B-2F4B-8CD6-00C996AAE388}"/>
              </a:ext>
            </a:extLst>
          </p:cNvPr>
          <p:cNvSpPr txBox="1"/>
          <p:nvPr/>
        </p:nvSpPr>
        <p:spPr>
          <a:xfrm>
            <a:off x="1339650" y="4365534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03</a:t>
            </a:r>
          </a:p>
        </p:txBody>
      </p:sp>
      <p:sp>
        <p:nvSpPr>
          <p:cNvPr id="291" name="Subtitle 2">
            <a:extLst>
              <a:ext uri="{FF2B5EF4-FFF2-40B4-BE49-F238E27FC236}">
                <a16:creationId xmlns:a16="http://schemas.microsoft.com/office/drawing/2014/main" xmlns="" id="{A9DC4BB9-72EF-B448-B8A5-59FA5C03BCC0}"/>
              </a:ext>
            </a:extLst>
          </p:cNvPr>
          <p:cNvSpPr txBox="1">
            <a:spLocks/>
          </p:cNvSpPr>
          <p:nvPr/>
        </p:nvSpPr>
        <p:spPr>
          <a:xfrm>
            <a:off x="1398215" y="4698710"/>
            <a:ext cx="4139957" cy="48494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" name="Freeform 756">
            <a:extLst>
              <a:ext uri="{FF2B5EF4-FFF2-40B4-BE49-F238E27FC236}">
                <a16:creationId xmlns:a16="http://schemas.microsoft.com/office/drawing/2014/main" xmlns="" id="{DA80DBBC-F6AA-2F44-BC5A-7653913C0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5362" y="2171505"/>
            <a:ext cx="448936" cy="448937"/>
          </a:xfrm>
          <a:custGeom>
            <a:avLst/>
            <a:gdLst>
              <a:gd name="T0" fmla="*/ 9383 w 306026"/>
              <a:gd name="T1" fmla="*/ 282598 h 305668"/>
              <a:gd name="T2" fmla="*/ 27066 w 306026"/>
              <a:gd name="T3" fmla="*/ 250157 h 305668"/>
              <a:gd name="T4" fmla="*/ 90942 w 306026"/>
              <a:gd name="T5" fmla="*/ 269261 h 305668"/>
              <a:gd name="T6" fmla="*/ 27066 w 306026"/>
              <a:gd name="T7" fmla="*/ 296656 h 305668"/>
              <a:gd name="T8" fmla="*/ 119451 w 306026"/>
              <a:gd name="T9" fmla="*/ 282598 h 305668"/>
              <a:gd name="T10" fmla="*/ 276073 w 306026"/>
              <a:gd name="T11" fmla="*/ 273227 h 305668"/>
              <a:gd name="T12" fmla="*/ 144352 w 306026"/>
              <a:gd name="T13" fmla="*/ 250157 h 305668"/>
              <a:gd name="T14" fmla="*/ 27066 w 306026"/>
              <a:gd name="T15" fmla="*/ 250157 h 305668"/>
              <a:gd name="T16" fmla="*/ 94551 w 306026"/>
              <a:gd name="T17" fmla="*/ 240785 h 305668"/>
              <a:gd name="T18" fmla="*/ 188749 w 306026"/>
              <a:gd name="T19" fmla="*/ 69367 h 305668"/>
              <a:gd name="T20" fmla="*/ 188749 w 306026"/>
              <a:gd name="T21" fmla="*/ 69367 h 305668"/>
              <a:gd name="T22" fmla="*/ 184068 w 306026"/>
              <a:gd name="T23" fmla="*/ 189778 h 305668"/>
              <a:gd name="T24" fmla="*/ 184068 w 306026"/>
              <a:gd name="T25" fmla="*/ 59965 h 305668"/>
              <a:gd name="T26" fmla="*/ 83003 w 306026"/>
              <a:gd name="T27" fmla="*/ 55511 h 305668"/>
              <a:gd name="T28" fmla="*/ 94551 w 306026"/>
              <a:gd name="T29" fmla="*/ 208344 h 305668"/>
              <a:gd name="T30" fmla="*/ 48358 w 306026"/>
              <a:gd name="T31" fmla="*/ 208344 h 305668"/>
              <a:gd name="T32" fmla="*/ 59906 w 306026"/>
              <a:gd name="T33" fmla="*/ 55511 h 305668"/>
              <a:gd name="T34" fmla="*/ 71454 w 306026"/>
              <a:gd name="T35" fmla="*/ 12256 h 305668"/>
              <a:gd name="T36" fmla="*/ 81920 w 306026"/>
              <a:gd name="T37" fmla="*/ 46499 h 305668"/>
              <a:gd name="T38" fmla="*/ 149044 w 306026"/>
              <a:gd name="T39" fmla="*/ 9372 h 305668"/>
              <a:gd name="T40" fmla="*/ 167088 w 306026"/>
              <a:gd name="T41" fmla="*/ 39290 h 305668"/>
              <a:gd name="T42" fmla="*/ 149044 w 306026"/>
              <a:gd name="T43" fmla="*/ 68848 h 305668"/>
              <a:gd name="T44" fmla="*/ 162396 w 306026"/>
              <a:gd name="T45" fmla="*/ 78220 h 305668"/>
              <a:gd name="T46" fmla="*/ 162396 w 306026"/>
              <a:gd name="T47" fmla="*/ 103091 h 305668"/>
              <a:gd name="T48" fmla="*/ 149044 w 306026"/>
              <a:gd name="T49" fmla="*/ 112463 h 305668"/>
              <a:gd name="T50" fmla="*/ 167088 w 306026"/>
              <a:gd name="T51" fmla="*/ 142381 h 305668"/>
              <a:gd name="T52" fmla="*/ 149044 w 306026"/>
              <a:gd name="T53" fmla="*/ 171938 h 305668"/>
              <a:gd name="T54" fmla="*/ 162396 w 306026"/>
              <a:gd name="T55" fmla="*/ 181310 h 305668"/>
              <a:gd name="T56" fmla="*/ 162396 w 306026"/>
              <a:gd name="T57" fmla="*/ 206542 h 305668"/>
              <a:gd name="T58" fmla="*/ 149044 w 306026"/>
              <a:gd name="T59" fmla="*/ 215553 h 305668"/>
              <a:gd name="T60" fmla="*/ 180440 w 306026"/>
              <a:gd name="T61" fmla="*/ 219158 h 305668"/>
              <a:gd name="T62" fmla="*/ 185132 w 306026"/>
              <a:gd name="T63" fmla="*/ 35686 h 305668"/>
              <a:gd name="T64" fmla="*/ 149044 w 306026"/>
              <a:gd name="T65" fmla="*/ 9372 h 305668"/>
              <a:gd name="T66" fmla="*/ 189823 w 306026"/>
              <a:gd name="T67" fmla="*/ 4686 h 305668"/>
              <a:gd name="T68" fmla="*/ 189823 w 306026"/>
              <a:gd name="T69" fmla="*/ 223844 h 305668"/>
              <a:gd name="T70" fmla="*/ 306026 w 306026"/>
              <a:gd name="T71" fmla="*/ 245471 h 305668"/>
              <a:gd name="T72" fmla="*/ 294117 w 306026"/>
              <a:gd name="T73" fmla="*/ 296656 h 305668"/>
              <a:gd name="T74" fmla="*/ 301335 w 306026"/>
              <a:gd name="T75" fmla="*/ 305668 h 305668"/>
              <a:gd name="T76" fmla="*/ 0 w 306026"/>
              <a:gd name="T77" fmla="*/ 263855 h 305668"/>
              <a:gd name="T78" fmla="*/ 38975 w 306026"/>
              <a:gd name="T79" fmla="*/ 41813 h 305668"/>
              <a:gd name="T80" fmla="*/ 39697 w 306026"/>
              <a:gd name="T81" fmla="*/ 39290 h 305668"/>
              <a:gd name="T82" fmla="*/ 102851 w 306026"/>
              <a:gd name="T83" fmla="*/ 39290 h 305668"/>
              <a:gd name="T84" fmla="*/ 103934 w 306026"/>
              <a:gd name="T85" fmla="*/ 240785 h 305668"/>
              <a:gd name="T86" fmla="*/ 144352 w 306026"/>
              <a:gd name="T87" fmla="*/ 0 h 305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06026" h="305668">
                <a:moveTo>
                  <a:pt x="17683" y="251599"/>
                </a:moveTo>
                <a:cubicBezTo>
                  <a:pt x="12631" y="253401"/>
                  <a:pt x="9383" y="258448"/>
                  <a:pt x="9383" y="263855"/>
                </a:cubicBezTo>
                <a:lnTo>
                  <a:pt x="9383" y="282598"/>
                </a:lnTo>
                <a:cubicBezTo>
                  <a:pt x="9383" y="288366"/>
                  <a:pt x="12631" y="293052"/>
                  <a:pt x="17683" y="295214"/>
                </a:cubicBezTo>
                <a:cubicBezTo>
                  <a:pt x="23457" y="282959"/>
                  <a:pt x="23457" y="263855"/>
                  <a:pt x="17683" y="251599"/>
                </a:cubicBezTo>
                <a:close/>
                <a:moveTo>
                  <a:pt x="27066" y="250157"/>
                </a:moveTo>
                <a:cubicBezTo>
                  <a:pt x="28871" y="254843"/>
                  <a:pt x="29953" y="259169"/>
                  <a:pt x="30675" y="264215"/>
                </a:cubicBezTo>
                <a:lnTo>
                  <a:pt x="86611" y="264215"/>
                </a:lnTo>
                <a:cubicBezTo>
                  <a:pt x="89138" y="264215"/>
                  <a:pt x="90942" y="266378"/>
                  <a:pt x="90942" y="269261"/>
                </a:cubicBezTo>
                <a:cubicBezTo>
                  <a:pt x="90942" y="271424"/>
                  <a:pt x="89138" y="273587"/>
                  <a:pt x="86611" y="273587"/>
                </a:cubicBezTo>
                <a:lnTo>
                  <a:pt x="31397" y="273587"/>
                </a:lnTo>
                <a:cubicBezTo>
                  <a:pt x="31397" y="281877"/>
                  <a:pt x="29953" y="289447"/>
                  <a:pt x="27066" y="296656"/>
                </a:cubicBezTo>
                <a:lnTo>
                  <a:pt x="282569" y="296656"/>
                </a:lnTo>
                <a:cubicBezTo>
                  <a:pt x="280043" y="291970"/>
                  <a:pt x="278239" y="287645"/>
                  <a:pt x="276795" y="282598"/>
                </a:cubicBezTo>
                <a:lnTo>
                  <a:pt x="119451" y="282598"/>
                </a:lnTo>
                <a:cubicBezTo>
                  <a:pt x="116925" y="282598"/>
                  <a:pt x="114760" y="280436"/>
                  <a:pt x="114760" y="277912"/>
                </a:cubicBezTo>
                <a:cubicBezTo>
                  <a:pt x="114760" y="275389"/>
                  <a:pt x="116925" y="273227"/>
                  <a:pt x="119451" y="273227"/>
                </a:cubicBezTo>
                <a:lnTo>
                  <a:pt x="276073" y="273227"/>
                </a:lnTo>
                <a:cubicBezTo>
                  <a:pt x="276073" y="265296"/>
                  <a:pt x="278239" y="257006"/>
                  <a:pt x="282569" y="250157"/>
                </a:cubicBezTo>
                <a:lnTo>
                  <a:pt x="185132" y="250157"/>
                </a:lnTo>
                <a:lnTo>
                  <a:pt x="144352" y="250157"/>
                </a:lnTo>
                <a:lnTo>
                  <a:pt x="99242" y="250157"/>
                </a:lnTo>
                <a:lnTo>
                  <a:pt x="43667" y="250157"/>
                </a:lnTo>
                <a:lnTo>
                  <a:pt x="27066" y="250157"/>
                </a:lnTo>
                <a:close/>
                <a:moveTo>
                  <a:pt x="48358" y="217716"/>
                </a:moveTo>
                <a:lnTo>
                  <a:pt x="48358" y="240785"/>
                </a:lnTo>
                <a:lnTo>
                  <a:pt x="94551" y="240785"/>
                </a:lnTo>
                <a:lnTo>
                  <a:pt x="94551" y="217716"/>
                </a:lnTo>
                <a:lnTo>
                  <a:pt x="48358" y="217716"/>
                </a:lnTo>
                <a:close/>
                <a:moveTo>
                  <a:pt x="188749" y="69367"/>
                </a:moveTo>
                <a:lnTo>
                  <a:pt x="188749" y="180015"/>
                </a:lnTo>
                <a:cubicBezTo>
                  <a:pt x="217193" y="177846"/>
                  <a:pt x="239516" y="153619"/>
                  <a:pt x="239516" y="124691"/>
                </a:cubicBezTo>
                <a:cubicBezTo>
                  <a:pt x="239516" y="95763"/>
                  <a:pt x="217193" y="71898"/>
                  <a:pt x="188749" y="69367"/>
                </a:cubicBezTo>
                <a:close/>
                <a:moveTo>
                  <a:pt x="184068" y="59965"/>
                </a:moveTo>
                <a:cubicBezTo>
                  <a:pt x="220073" y="59965"/>
                  <a:pt x="248877" y="88893"/>
                  <a:pt x="248877" y="124691"/>
                </a:cubicBezTo>
                <a:cubicBezTo>
                  <a:pt x="248877" y="160489"/>
                  <a:pt x="220073" y="189778"/>
                  <a:pt x="184068" y="189778"/>
                </a:cubicBezTo>
                <a:cubicBezTo>
                  <a:pt x="181548" y="189778"/>
                  <a:pt x="179387" y="187609"/>
                  <a:pt x="179387" y="185078"/>
                </a:cubicBezTo>
                <a:lnTo>
                  <a:pt x="179387" y="64666"/>
                </a:lnTo>
                <a:cubicBezTo>
                  <a:pt x="179387" y="62135"/>
                  <a:pt x="181548" y="59965"/>
                  <a:pt x="184068" y="59965"/>
                </a:cubicBezTo>
                <a:close/>
                <a:moveTo>
                  <a:pt x="94551" y="49743"/>
                </a:moveTo>
                <a:lnTo>
                  <a:pt x="85168" y="55150"/>
                </a:lnTo>
                <a:cubicBezTo>
                  <a:pt x="84446" y="55511"/>
                  <a:pt x="83724" y="55511"/>
                  <a:pt x="83003" y="55511"/>
                </a:cubicBezTo>
                <a:lnTo>
                  <a:pt x="76146" y="55511"/>
                </a:lnTo>
                <a:lnTo>
                  <a:pt x="76146" y="208344"/>
                </a:lnTo>
                <a:lnTo>
                  <a:pt x="94551" y="208344"/>
                </a:lnTo>
                <a:lnTo>
                  <a:pt x="94551" y="49743"/>
                </a:lnTo>
                <a:close/>
                <a:moveTo>
                  <a:pt x="48358" y="49743"/>
                </a:moveTo>
                <a:lnTo>
                  <a:pt x="48358" y="208344"/>
                </a:lnTo>
                <a:lnTo>
                  <a:pt x="66763" y="208344"/>
                </a:lnTo>
                <a:lnTo>
                  <a:pt x="66763" y="55511"/>
                </a:lnTo>
                <a:lnTo>
                  <a:pt x="59906" y="55511"/>
                </a:lnTo>
                <a:cubicBezTo>
                  <a:pt x="58824" y="55511"/>
                  <a:pt x="58102" y="55511"/>
                  <a:pt x="57380" y="55150"/>
                </a:cubicBezTo>
                <a:lnTo>
                  <a:pt x="48358" y="49743"/>
                </a:lnTo>
                <a:close/>
                <a:moveTo>
                  <a:pt x="71454" y="12256"/>
                </a:moveTo>
                <a:lnTo>
                  <a:pt x="50523" y="40372"/>
                </a:lnTo>
                <a:lnTo>
                  <a:pt x="60989" y="46499"/>
                </a:lnTo>
                <a:lnTo>
                  <a:pt x="81920" y="46499"/>
                </a:lnTo>
                <a:lnTo>
                  <a:pt x="92385" y="40372"/>
                </a:lnTo>
                <a:lnTo>
                  <a:pt x="71454" y="12256"/>
                </a:lnTo>
                <a:close/>
                <a:moveTo>
                  <a:pt x="149044" y="9372"/>
                </a:moveTo>
                <a:lnTo>
                  <a:pt x="149044" y="34604"/>
                </a:lnTo>
                <a:lnTo>
                  <a:pt x="162396" y="34604"/>
                </a:lnTo>
                <a:cubicBezTo>
                  <a:pt x="164922" y="34604"/>
                  <a:pt x="167088" y="36407"/>
                  <a:pt x="167088" y="39290"/>
                </a:cubicBezTo>
                <a:cubicBezTo>
                  <a:pt x="167088" y="41813"/>
                  <a:pt x="164922" y="43616"/>
                  <a:pt x="162396" y="43616"/>
                </a:cubicBezTo>
                <a:lnTo>
                  <a:pt x="149044" y="43616"/>
                </a:lnTo>
                <a:lnTo>
                  <a:pt x="149044" y="68848"/>
                </a:lnTo>
                <a:lnTo>
                  <a:pt x="162396" y="68848"/>
                </a:lnTo>
                <a:cubicBezTo>
                  <a:pt x="164922" y="68848"/>
                  <a:pt x="167088" y="71010"/>
                  <a:pt x="167088" y="73534"/>
                </a:cubicBezTo>
                <a:cubicBezTo>
                  <a:pt x="167088" y="76057"/>
                  <a:pt x="164922" y="78220"/>
                  <a:pt x="162396" y="78220"/>
                </a:cubicBezTo>
                <a:lnTo>
                  <a:pt x="149044" y="78220"/>
                </a:lnTo>
                <a:lnTo>
                  <a:pt x="149044" y="103091"/>
                </a:lnTo>
                <a:lnTo>
                  <a:pt x="162396" y="103091"/>
                </a:lnTo>
                <a:cubicBezTo>
                  <a:pt x="164922" y="103091"/>
                  <a:pt x="167088" y="105254"/>
                  <a:pt x="167088" y="107777"/>
                </a:cubicBezTo>
                <a:cubicBezTo>
                  <a:pt x="167088" y="110300"/>
                  <a:pt x="164922" y="112463"/>
                  <a:pt x="162396" y="112463"/>
                </a:cubicBezTo>
                <a:lnTo>
                  <a:pt x="149044" y="112463"/>
                </a:lnTo>
                <a:lnTo>
                  <a:pt x="149044" y="137695"/>
                </a:lnTo>
                <a:lnTo>
                  <a:pt x="162396" y="137695"/>
                </a:lnTo>
                <a:cubicBezTo>
                  <a:pt x="164922" y="137695"/>
                  <a:pt x="167088" y="139858"/>
                  <a:pt x="167088" y="142381"/>
                </a:cubicBezTo>
                <a:cubicBezTo>
                  <a:pt x="167088" y="144904"/>
                  <a:pt x="164922" y="146706"/>
                  <a:pt x="162396" y="146706"/>
                </a:cubicBezTo>
                <a:lnTo>
                  <a:pt x="149044" y="146706"/>
                </a:lnTo>
                <a:lnTo>
                  <a:pt x="149044" y="171938"/>
                </a:lnTo>
                <a:lnTo>
                  <a:pt x="162396" y="171938"/>
                </a:lnTo>
                <a:cubicBezTo>
                  <a:pt x="164922" y="171938"/>
                  <a:pt x="167088" y="174101"/>
                  <a:pt x="167088" y="176624"/>
                </a:cubicBezTo>
                <a:cubicBezTo>
                  <a:pt x="167088" y="179147"/>
                  <a:pt x="164922" y="181310"/>
                  <a:pt x="162396" y="181310"/>
                </a:cubicBezTo>
                <a:lnTo>
                  <a:pt x="149044" y="181310"/>
                </a:lnTo>
                <a:lnTo>
                  <a:pt x="149044" y="206542"/>
                </a:lnTo>
                <a:lnTo>
                  <a:pt x="162396" y="206542"/>
                </a:lnTo>
                <a:cubicBezTo>
                  <a:pt x="164922" y="206542"/>
                  <a:pt x="167088" y="208344"/>
                  <a:pt x="167088" y="211228"/>
                </a:cubicBezTo>
                <a:cubicBezTo>
                  <a:pt x="167088" y="213751"/>
                  <a:pt x="164922" y="215553"/>
                  <a:pt x="162396" y="215553"/>
                </a:cubicBezTo>
                <a:lnTo>
                  <a:pt x="149044" y="215553"/>
                </a:lnTo>
                <a:lnTo>
                  <a:pt x="149044" y="240785"/>
                </a:lnTo>
                <a:lnTo>
                  <a:pt x="180440" y="240785"/>
                </a:lnTo>
                <a:lnTo>
                  <a:pt x="180440" y="219158"/>
                </a:lnTo>
                <a:cubicBezTo>
                  <a:pt x="180440" y="216635"/>
                  <a:pt x="182605" y="214833"/>
                  <a:pt x="185132" y="214833"/>
                </a:cubicBezTo>
                <a:cubicBezTo>
                  <a:pt x="234933" y="214833"/>
                  <a:pt x="274991" y="174461"/>
                  <a:pt x="274991" y="125079"/>
                </a:cubicBezTo>
                <a:cubicBezTo>
                  <a:pt x="274991" y="75696"/>
                  <a:pt x="234933" y="35686"/>
                  <a:pt x="185132" y="35686"/>
                </a:cubicBezTo>
                <a:cubicBezTo>
                  <a:pt x="182605" y="35686"/>
                  <a:pt x="180440" y="33523"/>
                  <a:pt x="180440" y="31000"/>
                </a:cubicBezTo>
                <a:lnTo>
                  <a:pt x="180440" y="9372"/>
                </a:lnTo>
                <a:lnTo>
                  <a:pt x="149044" y="9372"/>
                </a:lnTo>
                <a:close/>
                <a:moveTo>
                  <a:pt x="144352" y="0"/>
                </a:moveTo>
                <a:lnTo>
                  <a:pt x="185132" y="0"/>
                </a:lnTo>
                <a:cubicBezTo>
                  <a:pt x="187658" y="0"/>
                  <a:pt x="189823" y="2163"/>
                  <a:pt x="189823" y="4686"/>
                </a:cubicBezTo>
                <a:lnTo>
                  <a:pt x="189823" y="26314"/>
                </a:lnTo>
                <a:cubicBezTo>
                  <a:pt x="242151" y="28837"/>
                  <a:pt x="284013" y="72092"/>
                  <a:pt x="284013" y="125079"/>
                </a:cubicBezTo>
                <a:cubicBezTo>
                  <a:pt x="284013" y="178066"/>
                  <a:pt x="242151" y="221321"/>
                  <a:pt x="189823" y="223844"/>
                </a:cubicBezTo>
                <a:lnTo>
                  <a:pt x="189823" y="240785"/>
                </a:lnTo>
                <a:lnTo>
                  <a:pt x="301335" y="240785"/>
                </a:lnTo>
                <a:cubicBezTo>
                  <a:pt x="303861" y="240785"/>
                  <a:pt x="306026" y="242948"/>
                  <a:pt x="306026" y="245471"/>
                </a:cubicBezTo>
                <a:cubicBezTo>
                  <a:pt x="306026" y="247995"/>
                  <a:pt x="303861" y="250157"/>
                  <a:pt x="301335" y="250157"/>
                </a:cubicBezTo>
                <a:lnTo>
                  <a:pt x="294117" y="250157"/>
                </a:lnTo>
                <a:cubicBezTo>
                  <a:pt x="282208" y="263134"/>
                  <a:pt x="282208" y="283319"/>
                  <a:pt x="294117" y="296656"/>
                </a:cubicBezTo>
                <a:lnTo>
                  <a:pt x="301335" y="296656"/>
                </a:lnTo>
                <a:cubicBezTo>
                  <a:pt x="303861" y="296656"/>
                  <a:pt x="306026" y="298458"/>
                  <a:pt x="306026" y="301342"/>
                </a:cubicBezTo>
                <a:cubicBezTo>
                  <a:pt x="306026" y="303865"/>
                  <a:pt x="303861" y="305668"/>
                  <a:pt x="301335" y="305668"/>
                </a:cubicBezTo>
                <a:lnTo>
                  <a:pt x="23457" y="305668"/>
                </a:lnTo>
                <a:cubicBezTo>
                  <a:pt x="10466" y="305668"/>
                  <a:pt x="0" y="295214"/>
                  <a:pt x="0" y="282598"/>
                </a:cubicBezTo>
                <a:lnTo>
                  <a:pt x="0" y="263855"/>
                </a:lnTo>
                <a:cubicBezTo>
                  <a:pt x="0" y="251239"/>
                  <a:pt x="10466" y="240785"/>
                  <a:pt x="23457" y="240785"/>
                </a:cubicBezTo>
                <a:lnTo>
                  <a:pt x="38975" y="240785"/>
                </a:lnTo>
                <a:lnTo>
                  <a:pt x="38975" y="41813"/>
                </a:lnTo>
                <a:cubicBezTo>
                  <a:pt x="38975" y="41453"/>
                  <a:pt x="38975" y="41093"/>
                  <a:pt x="38975" y="40732"/>
                </a:cubicBezTo>
                <a:cubicBezTo>
                  <a:pt x="38975" y="40732"/>
                  <a:pt x="38975" y="40732"/>
                  <a:pt x="39336" y="40732"/>
                </a:cubicBezTo>
                <a:cubicBezTo>
                  <a:pt x="39336" y="40011"/>
                  <a:pt x="39336" y="39651"/>
                  <a:pt x="39697" y="39290"/>
                </a:cubicBezTo>
                <a:lnTo>
                  <a:pt x="67485" y="2163"/>
                </a:lnTo>
                <a:cubicBezTo>
                  <a:pt x="69650" y="-360"/>
                  <a:pt x="73259" y="-360"/>
                  <a:pt x="75063" y="2163"/>
                </a:cubicBezTo>
                <a:lnTo>
                  <a:pt x="102851" y="39290"/>
                </a:lnTo>
                <a:cubicBezTo>
                  <a:pt x="103212" y="39651"/>
                  <a:pt x="103573" y="40011"/>
                  <a:pt x="103573" y="40732"/>
                </a:cubicBezTo>
                <a:cubicBezTo>
                  <a:pt x="103934" y="41093"/>
                  <a:pt x="103934" y="41453"/>
                  <a:pt x="103934" y="41813"/>
                </a:cubicBezTo>
                <a:lnTo>
                  <a:pt x="103934" y="240785"/>
                </a:lnTo>
                <a:lnTo>
                  <a:pt x="139661" y="240785"/>
                </a:lnTo>
                <a:lnTo>
                  <a:pt x="139661" y="4686"/>
                </a:lnTo>
                <a:cubicBezTo>
                  <a:pt x="139661" y="2163"/>
                  <a:pt x="141826" y="0"/>
                  <a:pt x="1443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Freeform 760">
            <a:extLst>
              <a:ext uri="{FF2B5EF4-FFF2-40B4-BE49-F238E27FC236}">
                <a16:creationId xmlns:a16="http://schemas.microsoft.com/office/drawing/2014/main" xmlns="" id="{EC896743-EEC3-D541-BF93-278B047A8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492" y="1517165"/>
            <a:ext cx="448936" cy="393108"/>
          </a:xfrm>
          <a:custGeom>
            <a:avLst/>
            <a:gdLst>
              <a:gd name="T0" fmla="*/ 29805 w 306027"/>
              <a:gd name="T1" fmla="*/ 186710 h 267856"/>
              <a:gd name="T2" fmla="*/ 19050 w 306027"/>
              <a:gd name="T3" fmla="*/ 186710 h 267856"/>
              <a:gd name="T4" fmla="*/ 276074 w 306027"/>
              <a:gd name="T5" fmla="*/ 180535 h 267856"/>
              <a:gd name="T6" fmla="*/ 215807 w 306027"/>
              <a:gd name="T7" fmla="*/ 201649 h 267856"/>
              <a:gd name="T8" fmla="*/ 215085 w 306027"/>
              <a:gd name="T9" fmla="*/ 213101 h 267856"/>
              <a:gd name="T10" fmla="*/ 273187 w 306027"/>
              <a:gd name="T11" fmla="*/ 193060 h 267856"/>
              <a:gd name="T12" fmla="*/ 276074 w 306027"/>
              <a:gd name="T13" fmla="*/ 180535 h 267856"/>
              <a:gd name="T14" fmla="*/ 48358 w 306027"/>
              <a:gd name="T15" fmla="*/ 246026 h 267856"/>
              <a:gd name="T16" fmla="*/ 296644 w 306027"/>
              <a:gd name="T17" fmla="*/ 200934 h 267856"/>
              <a:gd name="T18" fmla="*/ 273909 w 306027"/>
              <a:gd name="T19" fmla="*/ 202723 h 267856"/>
              <a:gd name="T20" fmla="*/ 168532 w 306027"/>
              <a:gd name="T21" fmla="*/ 230279 h 267856"/>
              <a:gd name="T22" fmla="*/ 123422 w 306027"/>
              <a:gd name="T23" fmla="*/ 222048 h 267856"/>
              <a:gd name="T24" fmla="*/ 198124 w 306027"/>
              <a:gd name="T25" fmla="*/ 217038 h 267856"/>
              <a:gd name="T26" fmla="*/ 206785 w 306027"/>
              <a:gd name="T27" fmla="*/ 208449 h 267856"/>
              <a:gd name="T28" fmla="*/ 194876 w 306027"/>
              <a:gd name="T29" fmla="*/ 192702 h 267856"/>
              <a:gd name="T30" fmla="*/ 48358 w 306027"/>
              <a:gd name="T31" fmla="*/ 171230 h 267856"/>
              <a:gd name="T32" fmla="*/ 9383 w 306027"/>
              <a:gd name="T33" fmla="*/ 244952 h 267856"/>
              <a:gd name="T34" fmla="*/ 38975 w 306027"/>
              <a:gd name="T35" fmla="*/ 171230 h 267856"/>
              <a:gd name="T36" fmla="*/ 4692 w 306027"/>
              <a:gd name="T37" fmla="*/ 161925 h 267856"/>
              <a:gd name="T38" fmla="*/ 136413 w 306027"/>
              <a:gd name="T39" fmla="*/ 175166 h 267856"/>
              <a:gd name="T40" fmla="*/ 210033 w 306027"/>
              <a:gd name="T41" fmla="*/ 189481 h 267856"/>
              <a:gd name="T42" fmla="*/ 249730 w 306027"/>
              <a:gd name="T43" fmla="*/ 179461 h 267856"/>
              <a:gd name="T44" fmla="*/ 287622 w 306027"/>
              <a:gd name="T45" fmla="*/ 184829 h 267856"/>
              <a:gd name="T46" fmla="*/ 300253 w 306027"/>
              <a:gd name="T47" fmla="*/ 189481 h 267856"/>
              <a:gd name="T48" fmla="*/ 294840 w 306027"/>
              <a:gd name="T49" fmla="*/ 218112 h 267856"/>
              <a:gd name="T50" fmla="*/ 42945 w 306027"/>
              <a:gd name="T51" fmla="*/ 253899 h 267856"/>
              <a:gd name="T52" fmla="*/ 0 w 306027"/>
              <a:gd name="T53" fmla="*/ 249247 h 267856"/>
              <a:gd name="T54" fmla="*/ 4692 w 306027"/>
              <a:gd name="T55" fmla="*/ 161925 h 267856"/>
              <a:gd name="T56" fmla="*/ 178636 w 306027"/>
              <a:gd name="T57" fmla="*/ 143471 h 267856"/>
              <a:gd name="T58" fmla="*/ 202455 w 306027"/>
              <a:gd name="T59" fmla="*/ 143471 h 267856"/>
              <a:gd name="T60" fmla="*/ 232769 w 306027"/>
              <a:gd name="T61" fmla="*/ 97330 h 267856"/>
              <a:gd name="T62" fmla="*/ 195237 w 306027"/>
              <a:gd name="T63" fmla="*/ 122563 h 267856"/>
              <a:gd name="T64" fmla="*/ 232769 w 306027"/>
              <a:gd name="T65" fmla="*/ 109586 h 267856"/>
              <a:gd name="T66" fmla="*/ 73259 w 306027"/>
              <a:gd name="T67" fmla="*/ 97330 h 267856"/>
              <a:gd name="T68" fmla="*/ 153014 w 306027"/>
              <a:gd name="T69" fmla="*/ 134099 h 267856"/>
              <a:gd name="T70" fmla="*/ 185854 w 306027"/>
              <a:gd name="T71" fmla="*/ 122563 h 267856"/>
              <a:gd name="T72" fmla="*/ 153014 w 306027"/>
              <a:gd name="T73" fmla="*/ 115354 h 267856"/>
              <a:gd name="T74" fmla="*/ 232769 w 306027"/>
              <a:gd name="T75" fmla="*/ 63805 h 267856"/>
              <a:gd name="T76" fmla="*/ 195237 w 306027"/>
              <a:gd name="T77" fmla="*/ 102376 h 267856"/>
              <a:gd name="T78" fmla="*/ 232769 w 306027"/>
              <a:gd name="T79" fmla="*/ 63805 h 267856"/>
              <a:gd name="T80" fmla="*/ 73259 w 306027"/>
              <a:gd name="T81" fmla="*/ 81829 h 267856"/>
              <a:gd name="T82" fmla="*/ 185854 w 306027"/>
              <a:gd name="T83" fmla="*/ 103818 h 267856"/>
              <a:gd name="T84" fmla="*/ 154096 w 306027"/>
              <a:gd name="T85" fmla="*/ 83271 h 267856"/>
              <a:gd name="T86" fmla="*/ 151931 w 306027"/>
              <a:gd name="T87" fmla="*/ 83271 h 267856"/>
              <a:gd name="T88" fmla="*/ 153014 w 306027"/>
              <a:gd name="T89" fmla="*/ 9373 h 267856"/>
              <a:gd name="T90" fmla="*/ 153014 w 306027"/>
              <a:gd name="T91" fmla="*/ 74259 h 267856"/>
              <a:gd name="T92" fmla="*/ 150127 w 306027"/>
              <a:gd name="T93" fmla="*/ 41455 h 267856"/>
              <a:gd name="T94" fmla="*/ 155901 w 306027"/>
              <a:gd name="T95" fmla="*/ 34246 h 267856"/>
              <a:gd name="T96" fmla="*/ 282209 w 306027"/>
              <a:gd name="T97" fmla="*/ 41816 h 267856"/>
              <a:gd name="T98" fmla="*/ 151931 w 306027"/>
              <a:gd name="T99" fmla="*/ 0 h 267856"/>
              <a:gd name="T100" fmla="*/ 302419 w 306027"/>
              <a:gd name="T101" fmla="*/ 37130 h 267856"/>
              <a:gd name="T102" fmla="*/ 302419 w 306027"/>
              <a:gd name="T103" fmla="*/ 46142 h 267856"/>
              <a:gd name="T104" fmla="*/ 242151 w 306027"/>
              <a:gd name="T105" fmla="*/ 109586 h 267856"/>
              <a:gd name="T106" fmla="*/ 211477 w 306027"/>
              <a:gd name="T107" fmla="*/ 143471 h 267856"/>
              <a:gd name="T108" fmla="*/ 169253 w 306027"/>
              <a:gd name="T109" fmla="*/ 143471 h 267856"/>
              <a:gd name="T110" fmla="*/ 153014 w 306027"/>
              <a:gd name="T111" fmla="*/ 143471 h 267856"/>
              <a:gd name="T112" fmla="*/ 64237 w 306027"/>
              <a:gd name="T113" fmla="*/ 61282 h 267856"/>
              <a:gd name="T114" fmla="*/ 0 w 306027"/>
              <a:gd name="T115" fmla="*/ 41816 h 267856"/>
              <a:gd name="T116" fmla="*/ 151931 w 306027"/>
              <a:gd name="T117" fmla="*/ 0 h 267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06027" h="267856">
                <a:moveTo>
                  <a:pt x="24428" y="180975"/>
                </a:moveTo>
                <a:cubicBezTo>
                  <a:pt x="27295" y="180975"/>
                  <a:pt x="29805" y="183484"/>
                  <a:pt x="29805" y="186710"/>
                </a:cubicBezTo>
                <a:cubicBezTo>
                  <a:pt x="29805" y="189578"/>
                  <a:pt x="27295" y="191729"/>
                  <a:pt x="24428" y="191729"/>
                </a:cubicBezTo>
                <a:cubicBezTo>
                  <a:pt x="21201" y="191729"/>
                  <a:pt x="19050" y="189578"/>
                  <a:pt x="19050" y="186710"/>
                </a:cubicBezTo>
                <a:cubicBezTo>
                  <a:pt x="19050" y="183484"/>
                  <a:pt x="21201" y="180975"/>
                  <a:pt x="24428" y="180975"/>
                </a:cubicBezTo>
                <a:close/>
                <a:moveTo>
                  <a:pt x="276074" y="180535"/>
                </a:moveTo>
                <a:cubicBezTo>
                  <a:pt x="273548" y="179461"/>
                  <a:pt x="262000" y="184113"/>
                  <a:pt x="253700" y="187692"/>
                </a:cubicBezTo>
                <a:cubicBezTo>
                  <a:pt x="243234" y="192344"/>
                  <a:pt x="230242" y="197713"/>
                  <a:pt x="215807" y="201649"/>
                </a:cubicBezTo>
                <a:cubicBezTo>
                  <a:pt x="216168" y="203797"/>
                  <a:pt x="216529" y="206302"/>
                  <a:pt x="216168" y="208807"/>
                </a:cubicBezTo>
                <a:cubicBezTo>
                  <a:pt x="215807" y="210238"/>
                  <a:pt x="215807" y="211670"/>
                  <a:pt x="215085" y="213101"/>
                </a:cubicBezTo>
                <a:cubicBezTo>
                  <a:pt x="239986" y="207017"/>
                  <a:pt x="257669" y="199502"/>
                  <a:pt x="270300" y="194492"/>
                </a:cubicBezTo>
                <a:cubicBezTo>
                  <a:pt x="271383" y="193776"/>
                  <a:pt x="272465" y="193418"/>
                  <a:pt x="273187" y="193060"/>
                </a:cubicBezTo>
                <a:cubicBezTo>
                  <a:pt x="275713" y="190913"/>
                  <a:pt x="278600" y="187334"/>
                  <a:pt x="278600" y="184829"/>
                </a:cubicBezTo>
                <a:cubicBezTo>
                  <a:pt x="278600" y="183755"/>
                  <a:pt x="278240" y="182324"/>
                  <a:pt x="276074" y="180535"/>
                </a:cubicBezTo>
                <a:close/>
                <a:moveTo>
                  <a:pt x="48358" y="171230"/>
                </a:moveTo>
                <a:lnTo>
                  <a:pt x="48358" y="246026"/>
                </a:lnTo>
                <a:cubicBezTo>
                  <a:pt x="69289" y="252468"/>
                  <a:pt x="194154" y="285392"/>
                  <a:pt x="289427" y="210596"/>
                </a:cubicBezTo>
                <a:cubicBezTo>
                  <a:pt x="291231" y="209165"/>
                  <a:pt x="296284" y="204870"/>
                  <a:pt x="296644" y="200934"/>
                </a:cubicBezTo>
                <a:cubicBezTo>
                  <a:pt x="296644" y="200218"/>
                  <a:pt x="296284" y="198428"/>
                  <a:pt x="294479" y="196639"/>
                </a:cubicBezTo>
                <a:cubicBezTo>
                  <a:pt x="292314" y="194850"/>
                  <a:pt x="283292" y="198786"/>
                  <a:pt x="273909" y="202723"/>
                </a:cubicBezTo>
                <a:cubicBezTo>
                  <a:pt x="258391" y="209165"/>
                  <a:pt x="235295" y="219185"/>
                  <a:pt x="201011" y="225627"/>
                </a:cubicBezTo>
                <a:cubicBezTo>
                  <a:pt x="193072" y="228490"/>
                  <a:pt x="182245" y="230279"/>
                  <a:pt x="168532" y="230279"/>
                </a:cubicBezTo>
                <a:cubicBezTo>
                  <a:pt x="156983" y="230279"/>
                  <a:pt x="143270" y="229206"/>
                  <a:pt x="127391" y="227058"/>
                </a:cubicBezTo>
                <a:cubicBezTo>
                  <a:pt x="124865" y="226701"/>
                  <a:pt x="122700" y="224553"/>
                  <a:pt x="123422" y="222048"/>
                </a:cubicBezTo>
                <a:cubicBezTo>
                  <a:pt x="123422" y="219543"/>
                  <a:pt x="125948" y="217396"/>
                  <a:pt x="128474" y="217754"/>
                </a:cubicBezTo>
                <a:cubicBezTo>
                  <a:pt x="170336" y="223122"/>
                  <a:pt x="189463" y="220259"/>
                  <a:pt x="198124" y="217038"/>
                </a:cubicBezTo>
                <a:lnTo>
                  <a:pt x="198485" y="216680"/>
                </a:lnTo>
                <a:cubicBezTo>
                  <a:pt x="206785" y="213817"/>
                  <a:pt x="206785" y="209523"/>
                  <a:pt x="206785" y="208449"/>
                </a:cubicBezTo>
                <a:cubicBezTo>
                  <a:pt x="207146" y="202723"/>
                  <a:pt x="206063" y="198428"/>
                  <a:pt x="203537" y="195923"/>
                </a:cubicBezTo>
                <a:cubicBezTo>
                  <a:pt x="199928" y="192344"/>
                  <a:pt x="194876" y="192702"/>
                  <a:pt x="194876" y="192702"/>
                </a:cubicBezTo>
                <a:cubicBezTo>
                  <a:pt x="149405" y="193418"/>
                  <a:pt x="140744" y="188766"/>
                  <a:pt x="131361" y="183040"/>
                </a:cubicBezTo>
                <a:cubicBezTo>
                  <a:pt x="121978" y="177672"/>
                  <a:pt x="111512" y="171588"/>
                  <a:pt x="48358" y="171230"/>
                </a:cubicBezTo>
                <a:close/>
                <a:moveTo>
                  <a:pt x="9383" y="171230"/>
                </a:moveTo>
                <a:lnTo>
                  <a:pt x="9383" y="244952"/>
                </a:lnTo>
                <a:lnTo>
                  <a:pt x="38975" y="244952"/>
                </a:lnTo>
                <a:lnTo>
                  <a:pt x="38975" y="171230"/>
                </a:lnTo>
                <a:lnTo>
                  <a:pt x="9383" y="171230"/>
                </a:lnTo>
                <a:close/>
                <a:moveTo>
                  <a:pt x="4692" y="161925"/>
                </a:moveTo>
                <a:lnTo>
                  <a:pt x="43667" y="161925"/>
                </a:lnTo>
                <a:cubicBezTo>
                  <a:pt x="113678" y="161925"/>
                  <a:pt x="125587" y="169083"/>
                  <a:pt x="136413" y="175166"/>
                </a:cubicBezTo>
                <a:cubicBezTo>
                  <a:pt x="144353" y="180177"/>
                  <a:pt x="151570" y="184113"/>
                  <a:pt x="194154" y="183398"/>
                </a:cubicBezTo>
                <a:cubicBezTo>
                  <a:pt x="194515" y="183398"/>
                  <a:pt x="203537" y="183040"/>
                  <a:pt x="210033" y="189481"/>
                </a:cubicBezTo>
                <a:cubicBezTo>
                  <a:pt x="211116" y="190555"/>
                  <a:pt x="211837" y="191629"/>
                  <a:pt x="212920" y="193060"/>
                </a:cubicBezTo>
                <a:cubicBezTo>
                  <a:pt x="226994" y="188766"/>
                  <a:pt x="239625" y="183755"/>
                  <a:pt x="249730" y="179461"/>
                </a:cubicBezTo>
                <a:cubicBezTo>
                  <a:pt x="265609" y="172661"/>
                  <a:pt x="275352" y="168725"/>
                  <a:pt x="281487" y="173377"/>
                </a:cubicBezTo>
                <a:cubicBezTo>
                  <a:pt x="286901" y="177314"/>
                  <a:pt x="287622" y="181608"/>
                  <a:pt x="287622" y="184829"/>
                </a:cubicBezTo>
                <a:cubicBezTo>
                  <a:pt x="287622" y="185903"/>
                  <a:pt x="287622" y="186976"/>
                  <a:pt x="287262" y="187692"/>
                </a:cubicBezTo>
                <a:cubicBezTo>
                  <a:pt x="292675" y="186618"/>
                  <a:pt x="297005" y="186976"/>
                  <a:pt x="300253" y="189481"/>
                </a:cubicBezTo>
                <a:cubicBezTo>
                  <a:pt x="305306" y="193776"/>
                  <a:pt x="306027" y="198428"/>
                  <a:pt x="306027" y="201291"/>
                </a:cubicBezTo>
                <a:cubicBezTo>
                  <a:pt x="305666" y="210596"/>
                  <a:pt x="295923" y="217396"/>
                  <a:pt x="294840" y="218112"/>
                </a:cubicBezTo>
                <a:cubicBezTo>
                  <a:pt x="245038" y="257478"/>
                  <a:pt x="186937" y="267856"/>
                  <a:pt x="139300" y="267856"/>
                </a:cubicBezTo>
                <a:cubicBezTo>
                  <a:pt x="88416" y="267856"/>
                  <a:pt x="48719" y="255689"/>
                  <a:pt x="42945" y="253899"/>
                </a:cubicBezTo>
                <a:lnTo>
                  <a:pt x="4692" y="253899"/>
                </a:lnTo>
                <a:cubicBezTo>
                  <a:pt x="2166" y="253899"/>
                  <a:pt x="0" y="252110"/>
                  <a:pt x="0" y="249247"/>
                </a:cubicBezTo>
                <a:lnTo>
                  <a:pt x="0" y="166577"/>
                </a:lnTo>
                <a:cubicBezTo>
                  <a:pt x="0" y="164072"/>
                  <a:pt x="2166" y="161925"/>
                  <a:pt x="4692" y="161925"/>
                </a:cubicBezTo>
                <a:close/>
                <a:moveTo>
                  <a:pt x="190545" y="131575"/>
                </a:moveTo>
                <a:cubicBezTo>
                  <a:pt x="184050" y="131575"/>
                  <a:pt x="178636" y="136983"/>
                  <a:pt x="178636" y="143471"/>
                </a:cubicBezTo>
                <a:cubicBezTo>
                  <a:pt x="178636" y="150320"/>
                  <a:pt x="184050" y="155367"/>
                  <a:pt x="190545" y="155367"/>
                </a:cubicBezTo>
                <a:cubicBezTo>
                  <a:pt x="197041" y="155367"/>
                  <a:pt x="202455" y="150320"/>
                  <a:pt x="202455" y="143471"/>
                </a:cubicBezTo>
                <a:cubicBezTo>
                  <a:pt x="202455" y="136983"/>
                  <a:pt x="197041" y="131575"/>
                  <a:pt x="190545" y="131575"/>
                </a:cubicBezTo>
                <a:close/>
                <a:moveTo>
                  <a:pt x="232769" y="97330"/>
                </a:moveTo>
                <a:cubicBezTo>
                  <a:pt x="224107" y="103818"/>
                  <a:pt x="210755" y="108505"/>
                  <a:pt x="195237" y="111749"/>
                </a:cubicBezTo>
                <a:lnTo>
                  <a:pt x="195237" y="122563"/>
                </a:lnTo>
                <a:cubicBezTo>
                  <a:pt x="198846" y="123645"/>
                  <a:pt x="202094" y="125447"/>
                  <a:pt x="204620" y="127971"/>
                </a:cubicBezTo>
                <a:cubicBezTo>
                  <a:pt x="221942" y="122924"/>
                  <a:pt x="232769" y="116075"/>
                  <a:pt x="232769" y="109586"/>
                </a:cubicBezTo>
                <a:lnTo>
                  <a:pt x="232769" y="97330"/>
                </a:lnTo>
                <a:close/>
                <a:moveTo>
                  <a:pt x="73259" y="97330"/>
                </a:moveTo>
                <a:lnTo>
                  <a:pt x="73259" y="109586"/>
                </a:lnTo>
                <a:cubicBezTo>
                  <a:pt x="73259" y="121121"/>
                  <a:pt x="107543" y="134099"/>
                  <a:pt x="153014" y="134099"/>
                </a:cubicBezTo>
                <a:cubicBezTo>
                  <a:pt x="159871" y="134099"/>
                  <a:pt x="166006" y="133738"/>
                  <a:pt x="172140" y="133378"/>
                </a:cubicBezTo>
                <a:cubicBezTo>
                  <a:pt x="175028" y="127971"/>
                  <a:pt x="180080" y="124005"/>
                  <a:pt x="185854" y="122563"/>
                </a:cubicBezTo>
                <a:lnTo>
                  <a:pt x="185854" y="113191"/>
                </a:lnTo>
                <a:cubicBezTo>
                  <a:pt x="175028" y="114993"/>
                  <a:pt x="163840" y="115354"/>
                  <a:pt x="153014" y="115354"/>
                </a:cubicBezTo>
                <a:cubicBezTo>
                  <a:pt x="121617" y="115354"/>
                  <a:pt x="89138" y="109586"/>
                  <a:pt x="73259" y="97330"/>
                </a:cubicBezTo>
                <a:close/>
                <a:moveTo>
                  <a:pt x="232769" y="63805"/>
                </a:moveTo>
                <a:lnTo>
                  <a:pt x="195237" y="73178"/>
                </a:lnTo>
                <a:lnTo>
                  <a:pt x="195237" y="102376"/>
                </a:lnTo>
                <a:cubicBezTo>
                  <a:pt x="217972" y="97690"/>
                  <a:pt x="232769" y="89399"/>
                  <a:pt x="232769" y="81829"/>
                </a:cubicBezTo>
                <a:lnTo>
                  <a:pt x="232769" y="63805"/>
                </a:lnTo>
                <a:close/>
                <a:moveTo>
                  <a:pt x="73259" y="63805"/>
                </a:moveTo>
                <a:lnTo>
                  <a:pt x="73259" y="81829"/>
                </a:lnTo>
                <a:cubicBezTo>
                  <a:pt x="73259" y="93364"/>
                  <a:pt x="107543" y="106342"/>
                  <a:pt x="153014" y="106342"/>
                </a:cubicBezTo>
                <a:cubicBezTo>
                  <a:pt x="164923" y="106342"/>
                  <a:pt x="176110" y="105260"/>
                  <a:pt x="185854" y="103818"/>
                </a:cubicBezTo>
                <a:lnTo>
                  <a:pt x="185854" y="75340"/>
                </a:lnTo>
                <a:lnTo>
                  <a:pt x="154096" y="83271"/>
                </a:lnTo>
                <a:cubicBezTo>
                  <a:pt x="153736" y="83271"/>
                  <a:pt x="153375" y="83271"/>
                  <a:pt x="153014" y="83271"/>
                </a:cubicBezTo>
                <a:cubicBezTo>
                  <a:pt x="152653" y="83271"/>
                  <a:pt x="152292" y="83271"/>
                  <a:pt x="151931" y="83271"/>
                </a:cubicBezTo>
                <a:lnTo>
                  <a:pt x="73259" y="63805"/>
                </a:lnTo>
                <a:close/>
                <a:moveTo>
                  <a:pt x="153014" y="9373"/>
                </a:moveTo>
                <a:lnTo>
                  <a:pt x="23818" y="41816"/>
                </a:lnTo>
                <a:lnTo>
                  <a:pt x="153014" y="74259"/>
                </a:lnTo>
                <a:lnTo>
                  <a:pt x="180441" y="67049"/>
                </a:lnTo>
                <a:lnTo>
                  <a:pt x="150127" y="41455"/>
                </a:lnTo>
                <a:cubicBezTo>
                  <a:pt x="147961" y="39653"/>
                  <a:pt x="147961" y="36769"/>
                  <a:pt x="149405" y="34606"/>
                </a:cubicBezTo>
                <a:cubicBezTo>
                  <a:pt x="151209" y="32804"/>
                  <a:pt x="154096" y="32443"/>
                  <a:pt x="155901" y="34246"/>
                </a:cubicBezTo>
                <a:lnTo>
                  <a:pt x="191628" y="64166"/>
                </a:lnTo>
                <a:lnTo>
                  <a:pt x="282209" y="41816"/>
                </a:lnTo>
                <a:lnTo>
                  <a:pt x="153014" y="9373"/>
                </a:lnTo>
                <a:close/>
                <a:moveTo>
                  <a:pt x="151931" y="0"/>
                </a:moveTo>
                <a:cubicBezTo>
                  <a:pt x="152653" y="0"/>
                  <a:pt x="153375" y="0"/>
                  <a:pt x="154096" y="0"/>
                </a:cubicBezTo>
                <a:lnTo>
                  <a:pt x="302419" y="37130"/>
                </a:lnTo>
                <a:cubicBezTo>
                  <a:pt x="304584" y="37851"/>
                  <a:pt x="306027" y="39653"/>
                  <a:pt x="306027" y="41816"/>
                </a:cubicBezTo>
                <a:cubicBezTo>
                  <a:pt x="306027" y="43979"/>
                  <a:pt x="304584" y="45781"/>
                  <a:pt x="302419" y="46142"/>
                </a:cubicBezTo>
                <a:lnTo>
                  <a:pt x="242151" y="61282"/>
                </a:lnTo>
                <a:lnTo>
                  <a:pt x="242151" y="109586"/>
                </a:lnTo>
                <a:cubicBezTo>
                  <a:pt x="242151" y="121482"/>
                  <a:pt x="228799" y="130133"/>
                  <a:pt x="210394" y="135901"/>
                </a:cubicBezTo>
                <a:cubicBezTo>
                  <a:pt x="211116" y="138064"/>
                  <a:pt x="211477" y="140587"/>
                  <a:pt x="211477" y="143471"/>
                </a:cubicBezTo>
                <a:cubicBezTo>
                  <a:pt x="211477" y="155007"/>
                  <a:pt x="202094" y="164740"/>
                  <a:pt x="190545" y="164740"/>
                </a:cubicBezTo>
                <a:cubicBezTo>
                  <a:pt x="178636" y="164740"/>
                  <a:pt x="169253" y="155007"/>
                  <a:pt x="169253" y="143471"/>
                </a:cubicBezTo>
                <a:lnTo>
                  <a:pt x="169253" y="143111"/>
                </a:lnTo>
                <a:cubicBezTo>
                  <a:pt x="163840" y="143111"/>
                  <a:pt x="158427" y="143471"/>
                  <a:pt x="153014" y="143471"/>
                </a:cubicBezTo>
                <a:cubicBezTo>
                  <a:pt x="110069" y="143471"/>
                  <a:pt x="64237" y="131575"/>
                  <a:pt x="64237" y="109586"/>
                </a:cubicBezTo>
                <a:lnTo>
                  <a:pt x="64237" y="61282"/>
                </a:lnTo>
                <a:lnTo>
                  <a:pt x="3609" y="46142"/>
                </a:lnTo>
                <a:cubicBezTo>
                  <a:pt x="1444" y="45781"/>
                  <a:pt x="0" y="43979"/>
                  <a:pt x="0" y="41816"/>
                </a:cubicBezTo>
                <a:cubicBezTo>
                  <a:pt x="0" y="39653"/>
                  <a:pt x="1444" y="37851"/>
                  <a:pt x="3609" y="37130"/>
                </a:cubicBezTo>
                <a:lnTo>
                  <a:pt x="15193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Freeform 774">
            <a:extLst>
              <a:ext uri="{FF2B5EF4-FFF2-40B4-BE49-F238E27FC236}">
                <a16:creationId xmlns:a16="http://schemas.microsoft.com/office/drawing/2014/main" xmlns="" id="{A94FABB0-CF64-8F4A-B311-2425568EC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1813" y="3758291"/>
            <a:ext cx="448936" cy="444283"/>
          </a:xfrm>
          <a:custGeom>
            <a:avLst/>
            <a:gdLst>
              <a:gd name="T0" fmla="*/ 30314 w 306026"/>
              <a:gd name="T1" fmla="*/ 264904 h 302202"/>
              <a:gd name="T2" fmla="*/ 129917 w 306026"/>
              <a:gd name="T3" fmla="*/ 279250 h 302202"/>
              <a:gd name="T4" fmla="*/ 134608 w 306026"/>
              <a:gd name="T5" fmla="*/ 283912 h 302202"/>
              <a:gd name="T6" fmla="*/ 143630 w 306026"/>
              <a:gd name="T7" fmla="*/ 292878 h 302202"/>
              <a:gd name="T8" fmla="*/ 171779 w 306026"/>
              <a:gd name="T9" fmla="*/ 283912 h 302202"/>
              <a:gd name="T10" fmla="*/ 282569 w 306026"/>
              <a:gd name="T11" fmla="*/ 279250 h 302202"/>
              <a:gd name="T12" fmla="*/ 156622 w 306026"/>
              <a:gd name="T13" fmla="*/ 273511 h 302202"/>
              <a:gd name="T14" fmla="*/ 81468 w 306026"/>
              <a:gd name="T15" fmla="*/ 252531 h 302202"/>
              <a:gd name="T16" fmla="*/ 44388 w 306026"/>
              <a:gd name="T17" fmla="*/ 250200 h 302202"/>
              <a:gd name="T18" fmla="*/ 52327 w 306026"/>
              <a:gd name="T19" fmla="*/ 230116 h 302202"/>
              <a:gd name="T20" fmla="*/ 170336 w 306026"/>
              <a:gd name="T21" fmla="*/ 251635 h 302202"/>
              <a:gd name="T22" fmla="*/ 247203 w 306026"/>
              <a:gd name="T23" fmla="*/ 212184 h 302202"/>
              <a:gd name="T24" fmla="*/ 173944 w 306026"/>
              <a:gd name="T25" fmla="*/ 194611 h 302202"/>
              <a:gd name="T26" fmla="*/ 173944 w 306026"/>
              <a:gd name="T27" fmla="*/ 203936 h 302202"/>
              <a:gd name="T28" fmla="*/ 157705 w 306026"/>
              <a:gd name="T29" fmla="*/ 252710 h 302202"/>
              <a:gd name="T30" fmla="*/ 254421 w 306026"/>
              <a:gd name="T31" fmla="*/ 205729 h 302202"/>
              <a:gd name="T32" fmla="*/ 281126 w 306026"/>
              <a:gd name="T33" fmla="*/ 257014 h 302202"/>
              <a:gd name="T34" fmla="*/ 292674 w 306026"/>
              <a:gd name="T35" fmla="*/ 279250 h 302202"/>
              <a:gd name="T36" fmla="*/ 306026 w 306026"/>
              <a:gd name="T37" fmla="*/ 283912 h 302202"/>
              <a:gd name="T38" fmla="*/ 180440 w 306026"/>
              <a:gd name="T39" fmla="*/ 288216 h 302202"/>
              <a:gd name="T40" fmla="*/ 143630 w 306026"/>
              <a:gd name="T41" fmla="*/ 302202 h 302202"/>
              <a:gd name="T42" fmla="*/ 4691 w 306026"/>
              <a:gd name="T43" fmla="*/ 288216 h 302202"/>
              <a:gd name="T44" fmla="*/ 4691 w 306026"/>
              <a:gd name="T45" fmla="*/ 279250 h 302202"/>
              <a:gd name="T46" fmla="*/ 22735 w 306026"/>
              <a:gd name="T47" fmla="*/ 259166 h 302202"/>
              <a:gd name="T48" fmla="*/ 33201 w 306026"/>
              <a:gd name="T49" fmla="*/ 254145 h 302202"/>
              <a:gd name="T50" fmla="*/ 47997 w 306026"/>
              <a:gd name="T51" fmla="*/ 221150 h 302202"/>
              <a:gd name="T52" fmla="*/ 148322 w 306026"/>
              <a:gd name="T53" fmla="*/ 203936 h 302202"/>
              <a:gd name="T54" fmla="*/ 127391 w 306026"/>
              <a:gd name="T55" fmla="*/ 199273 h 302202"/>
              <a:gd name="T56" fmla="*/ 115770 w 306026"/>
              <a:gd name="T57" fmla="*/ 170799 h 302202"/>
              <a:gd name="T58" fmla="*/ 193318 w 306026"/>
              <a:gd name="T59" fmla="*/ 175032 h 302202"/>
              <a:gd name="T60" fmla="*/ 115770 w 306026"/>
              <a:gd name="T61" fmla="*/ 179971 h 302202"/>
              <a:gd name="T62" fmla="*/ 115770 w 306026"/>
              <a:gd name="T63" fmla="*/ 170799 h 302202"/>
              <a:gd name="T64" fmla="*/ 218153 w 306026"/>
              <a:gd name="T65" fmla="*/ 25324 h 302202"/>
              <a:gd name="T66" fmla="*/ 154346 w 306026"/>
              <a:gd name="T67" fmla="*/ 95972 h 302202"/>
              <a:gd name="T68" fmla="*/ 147894 w 306026"/>
              <a:gd name="T69" fmla="*/ 95972 h 302202"/>
              <a:gd name="T70" fmla="*/ 122443 w 306026"/>
              <a:gd name="T71" fmla="*/ 63892 h 302202"/>
              <a:gd name="T72" fmla="*/ 151120 w 306026"/>
              <a:gd name="T73" fmla="*/ 86240 h 302202"/>
              <a:gd name="T74" fmla="*/ 147650 w 306026"/>
              <a:gd name="T75" fmla="*/ 72 h 302202"/>
              <a:gd name="T76" fmla="*/ 193687 w 306026"/>
              <a:gd name="T77" fmla="*/ 19961 h 302202"/>
              <a:gd name="T78" fmla="*/ 148369 w 306026"/>
              <a:gd name="T79" fmla="*/ 9113 h 302202"/>
              <a:gd name="T80" fmla="*/ 105209 w 306026"/>
              <a:gd name="T81" fmla="*/ 106388 h 302202"/>
              <a:gd name="T82" fmla="*/ 183617 w 306026"/>
              <a:gd name="T83" fmla="*/ 148697 h 302202"/>
              <a:gd name="T84" fmla="*/ 198003 w 306026"/>
              <a:gd name="T85" fmla="*/ 106388 h 302202"/>
              <a:gd name="T86" fmla="*/ 210592 w 306026"/>
              <a:gd name="T87" fmla="*/ 61909 h 302202"/>
              <a:gd name="T88" fmla="*/ 219943 w 306026"/>
              <a:gd name="T89" fmla="*/ 60824 h 302202"/>
              <a:gd name="T90" fmla="*/ 205197 w 306026"/>
              <a:gd name="T91" fmla="*/ 112174 h 302202"/>
              <a:gd name="T92" fmla="*/ 192968 w 306026"/>
              <a:gd name="T93" fmla="*/ 153036 h 302202"/>
              <a:gd name="T94" fmla="*/ 114920 w 306026"/>
              <a:gd name="T95" fmla="*/ 157738 h 302202"/>
              <a:gd name="T96" fmla="*/ 110244 w 306026"/>
              <a:gd name="T97" fmla="*/ 149059 h 302202"/>
              <a:gd name="T98" fmla="*/ 82909 w 306026"/>
              <a:gd name="T99" fmla="*/ 68780 h 302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06026" h="302202">
                <a:moveTo>
                  <a:pt x="81468" y="252531"/>
                </a:moveTo>
                <a:cubicBezTo>
                  <a:pt x="57470" y="254773"/>
                  <a:pt x="36268" y="262573"/>
                  <a:pt x="30314" y="264904"/>
                </a:cubicBezTo>
                <a:lnTo>
                  <a:pt x="23818" y="279250"/>
                </a:lnTo>
                <a:lnTo>
                  <a:pt x="129917" y="279250"/>
                </a:lnTo>
                <a:cubicBezTo>
                  <a:pt x="131000" y="279250"/>
                  <a:pt x="132082" y="279608"/>
                  <a:pt x="133165" y="280326"/>
                </a:cubicBezTo>
                <a:cubicBezTo>
                  <a:pt x="133887" y="281401"/>
                  <a:pt x="134608" y="282477"/>
                  <a:pt x="134608" y="283912"/>
                </a:cubicBezTo>
                <a:cubicBezTo>
                  <a:pt x="134608" y="286064"/>
                  <a:pt x="135330" y="288216"/>
                  <a:pt x="137135" y="290367"/>
                </a:cubicBezTo>
                <a:cubicBezTo>
                  <a:pt x="138939" y="291802"/>
                  <a:pt x="141465" y="292878"/>
                  <a:pt x="143630" y="292878"/>
                </a:cubicBezTo>
                <a:lnTo>
                  <a:pt x="162396" y="292878"/>
                </a:lnTo>
                <a:cubicBezTo>
                  <a:pt x="167448" y="292878"/>
                  <a:pt x="171779" y="288933"/>
                  <a:pt x="171779" y="283912"/>
                </a:cubicBezTo>
                <a:cubicBezTo>
                  <a:pt x="171779" y="281401"/>
                  <a:pt x="173583" y="279250"/>
                  <a:pt x="176110" y="279250"/>
                </a:cubicBezTo>
                <a:lnTo>
                  <a:pt x="282569" y="279250"/>
                </a:lnTo>
                <a:lnTo>
                  <a:pt x="275712" y="264904"/>
                </a:lnTo>
                <a:cubicBezTo>
                  <a:pt x="264164" y="260242"/>
                  <a:pt x="190906" y="233703"/>
                  <a:pt x="156622" y="273511"/>
                </a:cubicBezTo>
                <a:cubicBezTo>
                  <a:pt x="154818" y="275663"/>
                  <a:pt x="151209" y="275663"/>
                  <a:pt x="149405" y="273511"/>
                </a:cubicBezTo>
                <a:cubicBezTo>
                  <a:pt x="132263" y="253607"/>
                  <a:pt x="105467" y="250290"/>
                  <a:pt x="81468" y="252531"/>
                </a:cubicBezTo>
                <a:close/>
                <a:moveTo>
                  <a:pt x="52327" y="230116"/>
                </a:moveTo>
                <a:lnTo>
                  <a:pt x="44388" y="250200"/>
                </a:lnTo>
                <a:cubicBezTo>
                  <a:pt x="65680" y="244103"/>
                  <a:pt x="100685" y="237289"/>
                  <a:pt x="129556" y="248765"/>
                </a:cubicBezTo>
                <a:cubicBezTo>
                  <a:pt x="115120" y="236572"/>
                  <a:pt x="90581" y="225095"/>
                  <a:pt x="52327" y="230116"/>
                </a:cubicBezTo>
                <a:close/>
                <a:moveTo>
                  <a:pt x="247203" y="212184"/>
                </a:moveTo>
                <a:cubicBezTo>
                  <a:pt x="206063" y="217564"/>
                  <a:pt x="182605" y="236213"/>
                  <a:pt x="170336" y="251635"/>
                </a:cubicBezTo>
                <a:cubicBezTo>
                  <a:pt x="199928" y="236213"/>
                  <a:pt x="238903" y="243386"/>
                  <a:pt x="261638" y="250200"/>
                </a:cubicBezTo>
                <a:lnTo>
                  <a:pt x="247203" y="212184"/>
                </a:lnTo>
                <a:close/>
                <a:moveTo>
                  <a:pt x="132082" y="194611"/>
                </a:moveTo>
                <a:lnTo>
                  <a:pt x="173944" y="194611"/>
                </a:lnTo>
                <a:cubicBezTo>
                  <a:pt x="176470" y="194611"/>
                  <a:pt x="178275" y="196763"/>
                  <a:pt x="178275" y="199273"/>
                </a:cubicBezTo>
                <a:cubicBezTo>
                  <a:pt x="178275" y="201784"/>
                  <a:pt x="176470" y="203936"/>
                  <a:pt x="173944" y="203936"/>
                </a:cubicBezTo>
                <a:lnTo>
                  <a:pt x="157705" y="203936"/>
                </a:lnTo>
                <a:lnTo>
                  <a:pt x="157705" y="252710"/>
                </a:lnTo>
                <a:cubicBezTo>
                  <a:pt x="169975" y="234779"/>
                  <a:pt x="196680" y="208239"/>
                  <a:pt x="249729" y="202860"/>
                </a:cubicBezTo>
                <a:cubicBezTo>
                  <a:pt x="251894" y="202501"/>
                  <a:pt x="253699" y="203577"/>
                  <a:pt x="254421" y="205729"/>
                </a:cubicBezTo>
                <a:lnTo>
                  <a:pt x="273186" y="254145"/>
                </a:lnTo>
                <a:cubicBezTo>
                  <a:pt x="277517" y="255580"/>
                  <a:pt x="280404" y="257014"/>
                  <a:pt x="281126" y="257014"/>
                </a:cubicBezTo>
                <a:cubicBezTo>
                  <a:pt x="282208" y="257373"/>
                  <a:pt x="282930" y="258449"/>
                  <a:pt x="283291" y="259166"/>
                </a:cubicBezTo>
                <a:lnTo>
                  <a:pt x="292674" y="279250"/>
                </a:lnTo>
                <a:lnTo>
                  <a:pt x="301335" y="279250"/>
                </a:lnTo>
                <a:cubicBezTo>
                  <a:pt x="303861" y="279250"/>
                  <a:pt x="306026" y="281401"/>
                  <a:pt x="306026" y="283912"/>
                </a:cubicBezTo>
                <a:cubicBezTo>
                  <a:pt x="306026" y="286422"/>
                  <a:pt x="303861" y="288216"/>
                  <a:pt x="301335" y="288216"/>
                </a:cubicBezTo>
                <a:lnTo>
                  <a:pt x="180440" y="288216"/>
                </a:lnTo>
                <a:cubicBezTo>
                  <a:pt x="178275" y="296106"/>
                  <a:pt x="171057" y="302202"/>
                  <a:pt x="162396" y="302202"/>
                </a:cubicBezTo>
                <a:lnTo>
                  <a:pt x="143630" y="302202"/>
                </a:lnTo>
                <a:cubicBezTo>
                  <a:pt x="135330" y="302202"/>
                  <a:pt x="127752" y="296106"/>
                  <a:pt x="125947" y="288216"/>
                </a:cubicBezTo>
                <a:lnTo>
                  <a:pt x="4691" y="288216"/>
                </a:lnTo>
                <a:cubicBezTo>
                  <a:pt x="2165" y="288216"/>
                  <a:pt x="0" y="286422"/>
                  <a:pt x="0" y="283912"/>
                </a:cubicBezTo>
                <a:cubicBezTo>
                  <a:pt x="0" y="281401"/>
                  <a:pt x="2165" y="279250"/>
                  <a:pt x="4691" y="279250"/>
                </a:cubicBezTo>
                <a:lnTo>
                  <a:pt x="13352" y="279250"/>
                </a:lnTo>
                <a:lnTo>
                  <a:pt x="22735" y="259166"/>
                </a:lnTo>
                <a:cubicBezTo>
                  <a:pt x="23096" y="258449"/>
                  <a:pt x="23818" y="257373"/>
                  <a:pt x="24900" y="257014"/>
                </a:cubicBezTo>
                <a:cubicBezTo>
                  <a:pt x="25622" y="257014"/>
                  <a:pt x="28509" y="255580"/>
                  <a:pt x="33201" y="254145"/>
                </a:cubicBezTo>
                <a:lnTo>
                  <a:pt x="44388" y="224378"/>
                </a:lnTo>
                <a:cubicBezTo>
                  <a:pt x="45110" y="222585"/>
                  <a:pt x="46192" y="221509"/>
                  <a:pt x="47997" y="221150"/>
                </a:cubicBezTo>
                <a:cubicBezTo>
                  <a:pt x="104655" y="212902"/>
                  <a:pt x="134969" y="238365"/>
                  <a:pt x="148322" y="254862"/>
                </a:cubicBezTo>
                <a:lnTo>
                  <a:pt x="148322" y="203936"/>
                </a:lnTo>
                <a:lnTo>
                  <a:pt x="132082" y="203936"/>
                </a:lnTo>
                <a:cubicBezTo>
                  <a:pt x="129556" y="203936"/>
                  <a:pt x="127391" y="201784"/>
                  <a:pt x="127391" y="199273"/>
                </a:cubicBezTo>
                <a:cubicBezTo>
                  <a:pt x="127391" y="196763"/>
                  <a:pt x="129556" y="194611"/>
                  <a:pt x="132082" y="194611"/>
                </a:cubicBezTo>
                <a:close/>
                <a:moveTo>
                  <a:pt x="115770" y="170799"/>
                </a:moveTo>
                <a:lnTo>
                  <a:pt x="188672" y="170799"/>
                </a:lnTo>
                <a:cubicBezTo>
                  <a:pt x="191174" y="170799"/>
                  <a:pt x="193318" y="172916"/>
                  <a:pt x="193318" y="175032"/>
                </a:cubicBezTo>
                <a:cubicBezTo>
                  <a:pt x="193318" y="177855"/>
                  <a:pt x="191174" y="179971"/>
                  <a:pt x="188672" y="179971"/>
                </a:cubicBezTo>
                <a:lnTo>
                  <a:pt x="115770" y="179971"/>
                </a:lnTo>
                <a:cubicBezTo>
                  <a:pt x="113269" y="179971"/>
                  <a:pt x="111125" y="177855"/>
                  <a:pt x="111125" y="175032"/>
                </a:cubicBezTo>
                <a:cubicBezTo>
                  <a:pt x="111125" y="172916"/>
                  <a:pt x="113269" y="170799"/>
                  <a:pt x="115770" y="170799"/>
                </a:cubicBezTo>
                <a:close/>
                <a:moveTo>
                  <a:pt x="211701" y="25324"/>
                </a:moveTo>
                <a:cubicBezTo>
                  <a:pt x="213493" y="23161"/>
                  <a:pt x="216719" y="23161"/>
                  <a:pt x="218153" y="25324"/>
                </a:cubicBezTo>
                <a:cubicBezTo>
                  <a:pt x="220304" y="26766"/>
                  <a:pt x="220304" y="29649"/>
                  <a:pt x="218153" y="31812"/>
                </a:cubicBezTo>
                <a:lnTo>
                  <a:pt x="154346" y="95972"/>
                </a:lnTo>
                <a:cubicBezTo>
                  <a:pt x="153629" y="96693"/>
                  <a:pt x="152554" y="97414"/>
                  <a:pt x="151120" y="97414"/>
                </a:cubicBezTo>
                <a:cubicBezTo>
                  <a:pt x="149686" y="97414"/>
                  <a:pt x="148969" y="96693"/>
                  <a:pt x="147894" y="95972"/>
                </a:cubicBezTo>
                <a:lnTo>
                  <a:pt x="122443" y="70380"/>
                </a:lnTo>
                <a:cubicBezTo>
                  <a:pt x="120650" y="68578"/>
                  <a:pt x="120650" y="65694"/>
                  <a:pt x="122443" y="63892"/>
                </a:cubicBezTo>
                <a:cubicBezTo>
                  <a:pt x="124235" y="62090"/>
                  <a:pt x="127461" y="62090"/>
                  <a:pt x="128895" y="63892"/>
                </a:cubicBezTo>
                <a:lnTo>
                  <a:pt x="151120" y="86240"/>
                </a:lnTo>
                <a:lnTo>
                  <a:pt x="211701" y="25324"/>
                </a:lnTo>
                <a:close/>
                <a:moveTo>
                  <a:pt x="147650" y="72"/>
                </a:moveTo>
                <a:cubicBezTo>
                  <a:pt x="163835" y="-651"/>
                  <a:pt x="180020" y="4050"/>
                  <a:pt x="192968" y="13814"/>
                </a:cubicBezTo>
                <a:cubicBezTo>
                  <a:pt x="194766" y="15260"/>
                  <a:pt x="195126" y="18153"/>
                  <a:pt x="193687" y="19961"/>
                </a:cubicBezTo>
                <a:cubicBezTo>
                  <a:pt x="192249" y="22131"/>
                  <a:pt x="189371" y="22492"/>
                  <a:pt x="187213" y="21046"/>
                </a:cubicBezTo>
                <a:cubicBezTo>
                  <a:pt x="176064" y="12729"/>
                  <a:pt x="162396" y="8751"/>
                  <a:pt x="148369" y="9113"/>
                </a:cubicBezTo>
                <a:cubicBezTo>
                  <a:pt x="117437" y="10921"/>
                  <a:pt x="92261" y="37680"/>
                  <a:pt x="91901" y="68780"/>
                </a:cubicBezTo>
                <a:cubicBezTo>
                  <a:pt x="91901" y="82883"/>
                  <a:pt x="96577" y="95901"/>
                  <a:pt x="105209" y="106388"/>
                </a:cubicBezTo>
                <a:cubicBezTo>
                  <a:pt x="114560" y="117960"/>
                  <a:pt x="119595" y="132786"/>
                  <a:pt x="119595" y="148697"/>
                </a:cubicBezTo>
                <a:lnTo>
                  <a:pt x="183617" y="148697"/>
                </a:lnTo>
                <a:lnTo>
                  <a:pt x="183617" y="147612"/>
                </a:lnTo>
                <a:cubicBezTo>
                  <a:pt x="183617" y="132786"/>
                  <a:pt x="188652" y="118321"/>
                  <a:pt x="198003" y="106388"/>
                </a:cubicBezTo>
                <a:cubicBezTo>
                  <a:pt x="206635" y="95539"/>
                  <a:pt x="211311" y="82883"/>
                  <a:pt x="211311" y="69141"/>
                </a:cubicBezTo>
                <a:cubicBezTo>
                  <a:pt x="211311" y="66610"/>
                  <a:pt x="210951" y="64440"/>
                  <a:pt x="210592" y="61909"/>
                </a:cubicBezTo>
                <a:cubicBezTo>
                  <a:pt x="210592" y="59739"/>
                  <a:pt x="212390" y="57208"/>
                  <a:pt x="214908" y="56846"/>
                </a:cubicBezTo>
                <a:cubicBezTo>
                  <a:pt x="217425" y="56485"/>
                  <a:pt x="219583" y="58293"/>
                  <a:pt x="219943" y="60824"/>
                </a:cubicBezTo>
                <a:cubicBezTo>
                  <a:pt x="220303" y="63717"/>
                  <a:pt x="220303" y="66248"/>
                  <a:pt x="220303" y="69141"/>
                </a:cubicBezTo>
                <a:cubicBezTo>
                  <a:pt x="220303" y="84691"/>
                  <a:pt x="214908" y="100240"/>
                  <a:pt x="205197" y="112174"/>
                </a:cubicBezTo>
                <a:cubicBezTo>
                  <a:pt x="197284" y="122299"/>
                  <a:pt x="192968" y="134956"/>
                  <a:pt x="192968" y="147612"/>
                </a:cubicBezTo>
                <a:lnTo>
                  <a:pt x="192968" y="153036"/>
                </a:lnTo>
                <a:cubicBezTo>
                  <a:pt x="192968" y="155929"/>
                  <a:pt x="190810" y="157738"/>
                  <a:pt x="188292" y="157738"/>
                </a:cubicBezTo>
                <a:lnTo>
                  <a:pt x="114920" y="157738"/>
                </a:lnTo>
                <a:cubicBezTo>
                  <a:pt x="112402" y="157738"/>
                  <a:pt x="110244" y="155929"/>
                  <a:pt x="110244" y="153036"/>
                </a:cubicBezTo>
                <a:lnTo>
                  <a:pt x="110244" y="149059"/>
                </a:lnTo>
                <a:cubicBezTo>
                  <a:pt x="110244" y="135317"/>
                  <a:pt x="105928" y="122299"/>
                  <a:pt x="98015" y="112535"/>
                </a:cubicBezTo>
                <a:cubicBezTo>
                  <a:pt x="88304" y="100240"/>
                  <a:pt x="82550" y="84691"/>
                  <a:pt x="82909" y="68780"/>
                </a:cubicBezTo>
                <a:cubicBezTo>
                  <a:pt x="82909" y="32618"/>
                  <a:pt x="112042" y="1880"/>
                  <a:pt x="147650" y="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Freeform 792">
            <a:extLst>
              <a:ext uri="{FF2B5EF4-FFF2-40B4-BE49-F238E27FC236}">
                <a16:creationId xmlns:a16="http://schemas.microsoft.com/office/drawing/2014/main" xmlns="" id="{409ECE0B-283B-1E4F-916E-26F9DF7AA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9135" y="5398227"/>
            <a:ext cx="448936" cy="379154"/>
          </a:xfrm>
          <a:custGeom>
            <a:avLst/>
            <a:gdLst>
              <a:gd name="T0" fmla="*/ 30314 w 306026"/>
              <a:gd name="T1" fmla="*/ 220957 h 258406"/>
              <a:gd name="T2" fmla="*/ 129917 w 306026"/>
              <a:gd name="T3" fmla="*/ 235223 h 258406"/>
              <a:gd name="T4" fmla="*/ 134608 w 306026"/>
              <a:gd name="T5" fmla="*/ 239860 h 258406"/>
              <a:gd name="T6" fmla="*/ 143630 w 306026"/>
              <a:gd name="T7" fmla="*/ 249133 h 258406"/>
              <a:gd name="T8" fmla="*/ 171779 w 306026"/>
              <a:gd name="T9" fmla="*/ 239860 h 258406"/>
              <a:gd name="T10" fmla="*/ 282569 w 306026"/>
              <a:gd name="T11" fmla="*/ 235223 h 258406"/>
              <a:gd name="T12" fmla="*/ 156622 w 306026"/>
              <a:gd name="T13" fmla="*/ 229517 h 258406"/>
              <a:gd name="T14" fmla="*/ 81649 w 306026"/>
              <a:gd name="T15" fmla="*/ 208919 h 258406"/>
              <a:gd name="T16" fmla="*/ 153013 w 306026"/>
              <a:gd name="T17" fmla="*/ 219887 h 258406"/>
              <a:gd name="T18" fmla="*/ 283652 w 306026"/>
              <a:gd name="T19" fmla="*/ 215607 h 258406"/>
              <a:gd name="T20" fmla="*/ 301335 w 306026"/>
              <a:gd name="T21" fmla="*/ 235223 h 258406"/>
              <a:gd name="T22" fmla="*/ 301335 w 306026"/>
              <a:gd name="T23" fmla="*/ 244497 h 258406"/>
              <a:gd name="T24" fmla="*/ 162396 w 306026"/>
              <a:gd name="T25" fmla="*/ 258406 h 258406"/>
              <a:gd name="T26" fmla="*/ 125947 w 306026"/>
              <a:gd name="T27" fmla="*/ 244497 h 258406"/>
              <a:gd name="T28" fmla="*/ 0 w 306026"/>
              <a:gd name="T29" fmla="*/ 239860 h 258406"/>
              <a:gd name="T30" fmla="*/ 13714 w 306026"/>
              <a:gd name="T31" fmla="*/ 235223 h 258406"/>
              <a:gd name="T32" fmla="*/ 24901 w 306026"/>
              <a:gd name="T33" fmla="*/ 213110 h 258406"/>
              <a:gd name="T34" fmla="*/ 157500 w 306026"/>
              <a:gd name="T35" fmla="*/ 124634 h 258406"/>
              <a:gd name="T36" fmla="*/ 202715 w 306026"/>
              <a:gd name="T37" fmla="*/ 174200 h 258406"/>
              <a:gd name="T38" fmla="*/ 157500 w 306026"/>
              <a:gd name="T39" fmla="*/ 124634 h 258406"/>
              <a:gd name="T40" fmla="*/ 102954 w 306026"/>
              <a:gd name="T41" fmla="*/ 174200 h 258406"/>
              <a:gd name="T42" fmla="*/ 148170 w 306026"/>
              <a:gd name="T43" fmla="*/ 124634 h 258406"/>
              <a:gd name="T44" fmla="*/ 202715 w 306026"/>
              <a:gd name="T45" fmla="*/ 65729 h 258406"/>
              <a:gd name="T46" fmla="*/ 157500 w 306026"/>
              <a:gd name="T47" fmla="*/ 115655 h 258406"/>
              <a:gd name="T48" fmla="*/ 202715 w 306026"/>
              <a:gd name="T49" fmla="*/ 65729 h 258406"/>
              <a:gd name="T50" fmla="*/ 91112 w 306026"/>
              <a:gd name="T51" fmla="*/ 115655 h 258406"/>
              <a:gd name="T52" fmla="*/ 148170 w 306026"/>
              <a:gd name="T53" fmla="*/ 76504 h 258406"/>
              <a:gd name="T54" fmla="*/ 234294 w 306026"/>
              <a:gd name="T55" fmla="*/ 44897 h 258406"/>
              <a:gd name="T56" fmla="*/ 224246 w 306026"/>
              <a:gd name="T57" fmla="*/ 115655 h 258406"/>
              <a:gd name="T58" fmla="*/ 234294 w 306026"/>
              <a:gd name="T59" fmla="*/ 44897 h 258406"/>
              <a:gd name="T60" fmla="*/ 42667 w 306026"/>
              <a:gd name="T61" fmla="*/ 115655 h 258406"/>
              <a:gd name="T62" fmla="*/ 95060 w 306026"/>
              <a:gd name="T63" fmla="*/ 61778 h 258406"/>
              <a:gd name="T64" fmla="*/ 157500 w 306026"/>
              <a:gd name="T65" fmla="*/ 13289 h 258406"/>
              <a:gd name="T66" fmla="*/ 198768 w 306026"/>
              <a:gd name="T67" fmla="*/ 57827 h 258406"/>
              <a:gd name="T68" fmla="*/ 148170 w 306026"/>
              <a:gd name="T69" fmla="*/ 13289 h 258406"/>
              <a:gd name="T70" fmla="*/ 148170 w 306026"/>
              <a:gd name="T71" fmla="*/ 67525 h 258406"/>
              <a:gd name="T72" fmla="*/ 169701 w 306026"/>
              <a:gd name="T73" fmla="*/ 10775 h 258406"/>
              <a:gd name="T74" fmla="*/ 227835 w 306026"/>
              <a:gd name="T75" fmla="*/ 38432 h 258406"/>
              <a:gd name="T76" fmla="*/ 135969 w 306026"/>
              <a:gd name="T77" fmla="*/ 10775 h 258406"/>
              <a:gd name="T78" fmla="*/ 99007 w 306026"/>
              <a:gd name="T79" fmla="*/ 53517 h 258406"/>
              <a:gd name="T80" fmla="*/ 152835 w 306026"/>
              <a:gd name="T81" fmla="*/ 0 h 258406"/>
              <a:gd name="T82" fmla="*/ 249725 w 306026"/>
              <a:gd name="T83" fmla="*/ 190723 h 258406"/>
              <a:gd name="T84" fmla="*/ 243266 w 306026"/>
              <a:gd name="T85" fmla="*/ 191800 h 258406"/>
              <a:gd name="T86" fmla="*/ 263361 w 306026"/>
              <a:gd name="T87" fmla="*/ 124634 h 258406"/>
              <a:gd name="T88" fmla="*/ 210969 w 306026"/>
              <a:gd name="T89" fmla="*/ 178511 h 258406"/>
              <a:gd name="T90" fmla="*/ 222093 w 306026"/>
              <a:gd name="T91" fmla="*/ 190364 h 258406"/>
              <a:gd name="T92" fmla="*/ 215634 w 306026"/>
              <a:gd name="T93" fmla="*/ 191800 h 258406"/>
              <a:gd name="T94" fmla="*/ 157500 w 306026"/>
              <a:gd name="T95" fmla="*/ 202935 h 258406"/>
              <a:gd name="T96" fmla="*/ 148170 w 306026"/>
              <a:gd name="T97" fmla="*/ 202935 h 258406"/>
              <a:gd name="T98" fmla="*/ 90395 w 306026"/>
              <a:gd name="T99" fmla="*/ 191800 h 258406"/>
              <a:gd name="T100" fmla="*/ 83935 w 306026"/>
              <a:gd name="T101" fmla="*/ 190364 h 258406"/>
              <a:gd name="T102" fmla="*/ 94701 w 306026"/>
              <a:gd name="T103" fmla="*/ 178511 h 258406"/>
              <a:gd name="T104" fmla="*/ 42667 w 306026"/>
              <a:gd name="T105" fmla="*/ 124634 h 258406"/>
              <a:gd name="T106" fmla="*/ 62404 w 306026"/>
              <a:gd name="T107" fmla="*/ 191800 h 258406"/>
              <a:gd name="T108" fmla="*/ 56304 w 306026"/>
              <a:gd name="T109" fmla="*/ 190723 h 258406"/>
              <a:gd name="T110" fmla="*/ 152835 w 306026"/>
              <a:gd name="T111" fmla="*/ 0 h 258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06026" h="258406">
                <a:moveTo>
                  <a:pt x="81649" y="208919"/>
                </a:moveTo>
                <a:cubicBezTo>
                  <a:pt x="57561" y="211148"/>
                  <a:pt x="36269" y="218817"/>
                  <a:pt x="30314" y="220957"/>
                </a:cubicBezTo>
                <a:lnTo>
                  <a:pt x="23818" y="235223"/>
                </a:lnTo>
                <a:lnTo>
                  <a:pt x="129917" y="235223"/>
                </a:lnTo>
                <a:cubicBezTo>
                  <a:pt x="131361" y="235223"/>
                  <a:pt x="132443" y="235937"/>
                  <a:pt x="133165" y="236650"/>
                </a:cubicBezTo>
                <a:cubicBezTo>
                  <a:pt x="133887" y="237363"/>
                  <a:pt x="134608" y="238433"/>
                  <a:pt x="134608" y="239860"/>
                </a:cubicBezTo>
                <a:cubicBezTo>
                  <a:pt x="134608" y="242357"/>
                  <a:pt x="135330" y="244497"/>
                  <a:pt x="137495" y="246280"/>
                </a:cubicBezTo>
                <a:cubicBezTo>
                  <a:pt x="138939" y="248063"/>
                  <a:pt x="141465" y="249133"/>
                  <a:pt x="143630" y="249133"/>
                </a:cubicBezTo>
                <a:lnTo>
                  <a:pt x="162396" y="249133"/>
                </a:lnTo>
                <a:cubicBezTo>
                  <a:pt x="167448" y="249133"/>
                  <a:pt x="171779" y="244853"/>
                  <a:pt x="171779" y="239860"/>
                </a:cubicBezTo>
                <a:cubicBezTo>
                  <a:pt x="171779" y="237363"/>
                  <a:pt x="173583" y="235223"/>
                  <a:pt x="176470" y="235223"/>
                </a:cubicBezTo>
                <a:lnTo>
                  <a:pt x="282569" y="235223"/>
                </a:lnTo>
                <a:lnTo>
                  <a:pt x="275712" y="220957"/>
                </a:lnTo>
                <a:cubicBezTo>
                  <a:pt x="264164" y="216677"/>
                  <a:pt x="190906" y="190283"/>
                  <a:pt x="156622" y="229517"/>
                </a:cubicBezTo>
                <a:cubicBezTo>
                  <a:pt x="154818" y="231657"/>
                  <a:pt x="151570" y="231657"/>
                  <a:pt x="149765" y="229517"/>
                </a:cubicBezTo>
                <a:cubicBezTo>
                  <a:pt x="132624" y="209900"/>
                  <a:pt x="105738" y="206690"/>
                  <a:pt x="81649" y="208919"/>
                </a:cubicBezTo>
                <a:close/>
                <a:moveTo>
                  <a:pt x="74341" y="200181"/>
                </a:moveTo>
                <a:cubicBezTo>
                  <a:pt x="100595" y="196793"/>
                  <a:pt x="131721" y="198843"/>
                  <a:pt x="153013" y="219887"/>
                </a:cubicBezTo>
                <a:cubicBezTo>
                  <a:pt x="195958" y="177800"/>
                  <a:pt x="277517" y="211683"/>
                  <a:pt x="281126" y="213110"/>
                </a:cubicBezTo>
                <a:cubicBezTo>
                  <a:pt x="282208" y="213467"/>
                  <a:pt x="282930" y="214537"/>
                  <a:pt x="283652" y="215607"/>
                </a:cubicBezTo>
                <a:lnTo>
                  <a:pt x="292674" y="235223"/>
                </a:lnTo>
                <a:lnTo>
                  <a:pt x="301335" y="235223"/>
                </a:lnTo>
                <a:cubicBezTo>
                  <a:pt x="303861" y="235223"/>
                  <a:pt x="306026" y="237363"/>
                  <a:pt x="306026" y="239860"/>
                </a:cubicBezTo>
                <a:cubicBezTo>
                  <a:pt x="306026" y="242357"/>
                  <a:pt x="303861" y="244497"/>
                  <a:pt x="301335" y="244497"/>
                </a:cubicBezTo>
                <a:lnTo>
                  <a:pt x="180440" y="244497"/>
                </a:lnTo>
                <a:cubicBezTo>
                  <a:pt x="178275" y="252343"/>
                  <a:pt x="171057" y="258406"/>
                  <a:pt x="162396" y="258406"/>
                </a:cubicBezTo>
                <a:lnTo>
                  <a:pt x="143630" y="258406"/>
                </a:lnTo>
                <a:cubicBezTo>
                  <a:pt x="135330" y="258406"/>
                  <a:pt x="127752" y="252343"/>
                  <a:pt x="125947" y="244497"/>
                </a:cubicBezTo>
                <a:lnTo>
                  <a:pt x="4692" y="244497"/>
                </a:lnTo>
                <a:cubicBezTo>
                  <a:pt x="2166" y="244497"/>
                  <a:pt x="0" y="242357"/>
                  <a:pt x="0" y="239860"/>
                </a:cubicBezTo>
                <a:cubicBezTo>
                  <a:pt x="0" y="237363"/>
                  <a:pt x="2166" y="235223"/>
                  <a:pt x="4692" y="235223"/>
                </a:cubicBezTo>
                <a:lnTo>
                  <a:pt x="13714" y="235223"/>
                </a:lnTo>
                <a:lnTo>
                  <a:pt x="22736" y="215607"/>
                </a:lnTo>
                <a:cubicBezTo>
                  <a:pt x="23097" y="214537"/>
                  <a:pt x="24179" y="213467"/>
                  <a:pt x="24901" y="213110"/>
                </a:cubicBezTo>
                <a:cubicBezTo>
                  <a:pt x="26705" y="212397"/>
                  <a:pt x="48087" y="203569"/>
                  <a:pt x="74341" y="200181"/>
                </a:cubicBezTo>
                <a:close/>
                <a:moveTo>
                  <a:pt x="157500" y="124634"/>
                </a:moveTo>
                <a:lnTo>
                  <a:pt x="157500" y="163425"/>
                </a:lnTo>
                <a:cubicBezTo>
                  <a:pt x="173289" y="164143"/>
                  <a:pt x="188720" y="167735"/>
                  <a:pt x="202715" y="174200"/>
                </a:cubicBezTo>
                <a:cubicBezTo>
                  <a:pt x="210251" y="158397"/>
                  <a:pt x="214199" y="141874"/>
                  <a:pt x="214916" y="124634"/>
                </a:cubicBezTo>
                <a:lnTo>
                  <a:pt x="157500" y="124634"/>
                </a:lnTo>
                <a:close/>
                <a:moveTo>
                  <a:pt x="91112" y="124634"/>
                </a:moveTo>
                <a:cubicBezTo>
                  <a:pt x="91471" y="141874"/>
                  <a:pt x="95419" y="158397"/>
                  <a:pt x="102954" y="174200"/>
                </a:cubicBezTo>
                <a:cubicBezTo>
                  <a:pt x="116950" y="167735"/>
                  <a:pt x="132380" y="164143"/>
                  <a:pt x="148170" y="163425"/>
                </a:cubicBezTo>
                <a:lnTo>
                  <a:pt x="148170" y="124634"/>
                </a:lnTo>
                <a:lnTo>
                  <a:pt x="91112" y="124634"/>
                </a:lnTo>
                <a:close/>
                <a:moveTo>
                  <a:pt x="202715" y="65729"/>
                </a:moveTo>
                <a:cubicBezTo>
                  <a:pt x="188720" y="72194"/>
                  <a:pt x="173648" y="76145"/>
                  <a:pt x="157500" y="76504"/>
                </a:cubicBezTo>
                <a:lnTo>
                  <a:pt x="157500" y="115655"/>
                </a:lnTo>
                <a:lnTo>
                  <a:pt x="214916" y="115655"/>
                </a:lnTo>
                <a:cubicBezTo>
                  <a:pt x="214557" y="98055"/>
                  <a:pt x="210251" y="81174"/>
                  <a:pt x="202715" y="65729"/>
                </a:cubicBezTo>
                <a:close/>
                <a:moveTo>
                  <a:pt x="103313" y="65729"/>
                </a:moveTo>
                <a:cubicBezTo>
                  <a:pt x="95777" y="81174"/>
                  <a:pt x="91471" y="98055"/>
                  <a:pt x="91112" y="115655"/>
                </a:cubicBezTo>
                <a:lnTo>
                  <a:pt x="148170" y="115655"/>
                </a:lnTo>
                <a:lnTo>
                  <a:pt x="148170" y="76504"/>
                </a:lnTo>
                <a:cubicBezTo>
                  <a:pt x="132380" y="76145"/>
                  <a:pt x="117309" y="72553"/>
                  <a:pt x="103313" y="65729"/>
                </a:cubicBezTo>
                <a:close/>
                <a:moveTo>
                  <a:pt x="234294" y="44897"/>
                </a:moveTo>
                <a:cubicBezTo>
                  <a:pt x="227117" y="51721"/>
                  <a:pt x="219222" y="57109"/>
                  <a:pt x="210969" y="61778"/>
                </a:cubicBezTo>
                <a:cubicBezTo>
                  <a:pt x="219222" y="78300"/>
                  <a:pt x="223529" y="96618"/>
                  <a:pt x="224246" y="115655"/>
                </a:cubicBezTo>
                <a:lnTo>
                  <a:pt x="263720" y="115655"/>
                </a:lnTo>
                <a:cubicBezTo>
                  <a:pt x="262285" y="88357"/>
                  <a:pt x="251160" y="63574"/>
                  <a:pt x="234294" y="44897"/>
                </a:cubicBezTo>
                <a:close/>
                <a:moveTo>
                  <a:pt x="71734" y="44897"/>
                </a:moveTo>
                <a:cubicBezTo>
                  <a:pt x="54510" y="63933"/>
                  <a:pt x="43385" y="88357"/>
                  <a:pt x="42667" y="115655"/>
                </a:cubicBezTo>
                <a:lnTo>
                  <a:pt x="81782" y="115655"/>
                </a:lnTo>
                <a:cubicBezTo>
                  <a:pt x="82500" y="96618"/>
                  <a:pt x="86806" y="78300"/>
                  <a:pt x="95060" y="61778"/>
                </a:cubicBezTo>
                <a:cubicBezTo>
                  <a:pt x="86447" y="57109"/>
                  <a:pt x="78911" y="51721"/>
                  <a:pt x="71734" y="44897"/>
                </a:cubicBezTo>
                <a:close/>
                <a:moveTo>
                  <a:pt x="157500" y="13289"/>
                </a:moveTo>
                <a:lnTo>
                  <a:pt x="157500" y="67525"/>
                </a:lnTo>
                <a:cubicBezTo>
                  <a:pt x="171854" y="66807"/>
                  <a:pt x="185849" y="63215"/>
                  <a:pt x="198768" y="57827"/>
                </a:cubicBezTo>
                <a:cubicBezTo>
                  <a:pt x="188720" y="40228"/>
                  <a:pt x="174725" y="24783"/>
                  <a:pt x="157500" y="13289"/>
                </a:cubicBezTo>
                <a:close/>
                <a:moveTo>
                  <a:pt x="148170" y="13289"/>
                </a:moveTo>
                <a:cubicBezTo>
                  <a:pt x="131304" y="24783"/>
                  <a:pt x="116950" y="39868"/>
                  <a:pt x="107261" y="57827"/>
                </a:cubicBezTo>
                <a:cubicBezTo>
                  <a:pt x="120179" y="63215"/>
                  <a:pt x="133816" y="66807"/>
                  <a:pt x="148170" y="67525"/>
                </a:cubicBezTo>
                <a:lnTo>
                  <a:pt x="148170" y="13289"/>
                </a:lnTo>
                <a:close/>
                <a:moveTo>
                  <a:pt x="169701" y="10775"/>
                </a:moveTo>
                <a:cubicBezTo>
                  <a:pt x="185132" y="22269"/>
                  <a:pt x="197691" y="36995"/>
                  <a:pt x="207022" y="53517"/>
                </a:cubicBezTo>
                <a:cubicBezTo>
                  <a:pt x="214199" y="49207"/>
                  <a:pt x="221376" y="44538"/>
                  <a:pt x="227835" y="38432"/>
                </a:cubicBezTo>
                <a:cubicBezTo>
                  <a:pt x="212045" y="24065"/>
                  <a:pt x="191950" y="14008"/>
                  <a:pt x="169701" y="10775"/>
                </a:cubicBezTo>
                <a:close/>
                <a:moveTo>
                  <a:pt x="135969" y="10775"/>
                </a:moveTo>
                <a:cubicBezTo>
                  <a:pt x="114079" y="14008"/>
                  <a:pt x="93983" y="24065"/>
                  <a:pt x="78194" y="38432"/>
                </a:cubicBezTo>
                <a:cubicBezTo>
                  <a:pt x="84653" y="44538"/>
                  <a:pt x="91830" y="49207"/>
                  <a:pt x="99007" y="53517"/>
                </a:cubicBezTo>
                <a:cubicBezTo>
                  <a:pt x="108337" y="36995"/>
                  <a:pt x="120897" y="22269"/>
                  <a:pt x="135969" y="10775"/>
                </a:cubicBezTo>
                <a:close/>
                <a:moveTo>
                  <a:pt x="152835" y="0"/>
                </a:moveTo>
                <a:cubicBezTo>
                  <a:pt x="219222" y="0"/>
                  <a:pt x="272691" y="53876"/>
                  <a:pt x="272691" y="119965"/>
                </a:cubicBezTo>
                <a:cubicBezTo>
                  <a:pt x="272691" y="145825"/>
                  <a:pt x="264797" y="170249"/>
                  <a:pt x="249725" y="190723"/>
                </a:cubicBezTo>
                <a:cubicBezTo>
                  <a:pt x="249007" y="192159"/>
                  <a:pt x="247572" y="192878"/>
                  <a:pt x="246136" y="192878"/>
                </a:cubicBezTo>
                <a:cubicBezTo>
                  <a:pt x="245060" y="192878"/>
                  <a:pt x="243983" y="192159"/>
                  <a:pt x="243266" y="191800"/>
                </a:cubicBezTo>
                <a:cubicBezTo>
                  <a:pt x="241112" y="190004"/>
                  <a:pt x="240754" y="187490"/>
                  <a:pt x="242189" y="185335"/>
                </a:cubicBezTo>
                <a:cubicBezTo>
                  <a:pt x="255467" y="167735"/>
                  <a:pt x="262644" y="146544"/>
                  <a:pt x="263361" y="124634"/>
                </a:cubicBezTo>
                <a:lnTo>
                  <a:pt x="224246" y="124634"/>
                </a:lnTo>
                <a:cubicBezTo>
                  <a:pt x="223529" y="143311"/>
                  <a:pt x="219222" y="161270"/>
                  <a:pt x="210969" y="178511"/>
                </a:cubicBezTo>
                <a:cubicBezTo>
                  <a:pt x="214557" y="179947"/>
                  <a:pt x="217787" y="182102"/>
                  <a:pt x="220658" y="184258"/>
                </a:cubicBezTo>
                <a:cubicBezTo>
                  <a:pt x="222811" y="185694"/>
                  <a:pt x="223170" y="188568"/>
                  <a:pt x="222093" y="190364"/>
                </a:cubicBezTo>
                <a:cubicBezTo>
                  <a:pt x="221017" y="191800"/>
                  <a:pt x="219581" y="192878"/>
                  <a:pt x="218146" y="192878"/>
                </a:cubicBezTo>
                <a:cubicBezTo>
                  <a:pt x="217069" y="192878"/>
                  <a:pt x="216352" y="192159"/>
                  <a:pt x="215634" y="191800"/>
                </a:cubicBezTo>
                <a:cubicBezTo>
                  <a:pt x="198409" y="179947"/>
                  <a:pt x="178313" y="173482"/>
                  <a:pt x="157500" y="172764"/>
                </a:cubicBezTo>
                <a:lnTo>
                  <a:pt x="157500" y="202935"/>
                </a:lnTo>
                <a:cubicBezTo>
                  <a:pt x="157500" y="205449"/>
                  <a:pt x="155347" y="207604"/>
                  <a:pt x="152835" y="207604"/>
                </a:cubicBezTo>
                <a:cubicBezTo>
                  <a:pt x="150323" y="207604"/>
                  <a:pt x="148170" y="205449"/>
                  <a:pt x="148170" y="202935"/>
                </a:cubicBezTo>
                <a:lnTo>
                  <a:pt x="148170" y="172764"/>
                </a:lnTo>
                <a:cubicBezTo>
                  <a:pt x="127356" y="173482"/>
                  <a:pt x="107620" y="179947"/>
                  <a:pt x="90395" y="191800"/>
                </a:cubicBezTo>
                <a:cubicBezTo>
                  <a:pt x="89677" y="192519"/>
                  <a:pt x="88600" y="192878"/>
                  <a:pt x="87883" y="192878"/>
                </a:cubicBezTo>
                <a:cubicBezTo>
                  <a:pt x="86447" y="192878"/>
                  <a:pt x="85012" y="191800"/>
                  <a:pt x="83935" y="190364"/>
                </a:cubicBezTo>
                <a:cubicBezTo>
                  <a:pt x="82500" y="188568"/>
                  <a:pt x="82859" y="185694"/>
                  <a:pt x="85012" y="184258"/>
                </a:cubicBezTo>
                <a:cubicBezTo>
                  <a:pt x="88242" y="182102"/>
                  <a:pt x="91471" y="180307"/>
                  <a:pt x="94701" y="178511"/>
                </a:cubicBezTo>
                <a:cubicBezTo>
                  <a:pt x="86447" y="161270"/>
                  <a:pt x="82500" y="143311"/>
                  <a:pt x="81782" y="124634"/>
                </a:cubicBezTo>
                <a:lnTo>
                  <a:pt x="42667" y="124634"/>
                </a:lnTo>
                <a:cubicBezTo>
                  <a:pt x="43385" y="146544"/>
                  <a:pt x="50562" y="167735"/>
                  <a:pt x="63481" y="185335"/>
                </a:cubicBezTo>
                <a:cubicBezTo>
                  <a:pt x="64916" y="187490"/>
                  <a:pt x="64557" y="190004"/>
                  <a:pt x="62404" y="191800"/>
                </a:cubicBezTo>
                <a:cubicBezTo>
                  <a:pt x="61687" y="192159"/>
                  <a:pt x="60969" y="192878"/>
                  <a:pt x="59892" y="192878"/>
                </a:cubicBezTo>
                <a:cubicBezTo>
                  <a:pt x="58457" y="192878"/>
                  <a:pt x="57021" y="192159"/>
                  <a:pt x="56304" y="190723"/>
                </a:cubicBezTo>
                <a:cubicBezTo>
                  <a:pt x="40873" y="170249"/>
                  <a:pt x="33337" y="145825"/>
                  <a:pt x="33337" y="119965"/>
                </a:cubicBezTo>
                <a:cubicBezTo>
                  <a:pt x="33337" y="53876"/>
                  <a:pt x="86806" y="0"/>
                  <a:pt x="15283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xmlns="" id="{00DC548D-A83D-7D47-BBC3-79E788719426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xmlns="" id="{34E571E6-FBEE-334E-A964-8FF2F44DB0EB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xmlns="" id="{AC69A5E7-D273-C445-8A02-A6651E4EE02B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xmlns="" id="{9BCE4226-9E63-814A-98C1-206E49CA0138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xmlns="" id="{ACFFFEC8-EB0C-1C4E-AE6E-C10AC477A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56" name="Номер слайда 3">
            <a:extLst>
              <a:ext uri="{FF2B5EF4-FFF2-40B4-BE49-F238E27FC236}">
                <a16:creationId xmlns:a16="http://schemas.microsoft.com/office/drawing/2014/main" xmlns="" id="{8F4B8790-64F4-DB4D-B1D0-0C3D62EDBA30}"/>
              </a:ext>
            </a:extLst>
          </p:cNvPr>
          <p:cNvSpPr txBox="1">
            <a:spLocks/>
          </p:cNvSpPr>
          <p:nvPr/>
        </p:nvSpPr>
        <p:spPr>
          <a:xfrm>
            <a:off x="10551691" y="6474843"/>
            <a:ext cx="538648" cy="2736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A2009F-744D-4914-9C38-413CE7F03583}" type="slidenum">
              <a:rPr lang="ru-RU" sz="10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11</a:t>
            </a:fld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672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49F0E8-A4A3-2C4D-AC85-714CB9E3D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0" y="-21403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FC5932DA-08E7-C848-A7F1-41E6CD0F6B20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FBE3C432-0EE7-F34C-85CB-EB8E3F740855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F0942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961E2486-E434-6E48-BDF8-84B17FDBD4AE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</a:p>
          </p:txBody>
        </p:sp>
      </p:grp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055E4591-2F11-FB41-891F-CF6F5428C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3861" y="6404797"/>
            <a:ext cx="688158" cy="326203"/>
          </a:xfrm>
        </p:spPr>
        <p:txBody>
          <a:bodyPr/>
          <a:lstStyle/>
          <a:p>
            <a:fld id="{4FA2009F-744D-4914-9C38-413CE7F03583}" type="slidenum">
              <a:rPr lang="ru-R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Shape 59197">
            <a:extLst>
              <a:ext uri="{FF2B5EF4-FFF2-40B4-BE49-F238E27FC236}">
                <a16:creationId xmlns:a16="http://schemas.microsoft.com/office/drawing/2014/main" xmlns="" id="{E67F786A-57E4-A144-A821-4FC4863E7162}"/>
              </a:ext>
            </a:extLst>
          </p:cNvPr>
          <p:cNvSpPr/>
          <p:nvPr/>
        </p:nvSpPr>
        <p:spPr>
          <a:xfrm>
            <a:off x="5036641" y="3241371"/>
            <a:ext cx="2110299" cy="1316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8" extrusionOk="0">
                <a:moveTo>
                  <a:pt x="0" y="0"/>
                </a:moveTo>
                <a:lnTo>
                  <a:pt x="0" y="21025"/>
                </a:lnTo>
                <a:lnTo>
                  <a:pt x="9992" y="21025"/>
                </a:lnTo>
                <a:cubicBezTo>
                  <a:pt x="10106" y="21204"/>
                  <a:pt x="10240" y="21342"/>
                  <a:pt x="10384" y="21432"/>
                </a:cubicBezTo>
                <a:cubicBezTo>
                  <a:pt x="10652" y="21600"/>
                  <a:pt x="10948" y="21600"/>
                  <a:pt x="11216" y="21432"/>
                </a:cubicBezTo>
                <a:cubicBezTo>
                  <a:pt x="11360" y="21342"/>
                  <a:pt x="11494" y="21204"/>
                  <a:pt x="11608" y="21025"/>
                </a:cubicBezTo>
                <a:lnTo>
                  <a:pt x="21600" y="21025"/>
                </a:lnTo>
                <a:lnTo>
                  <a:pt x="21600" y="0"/>
                </a:lnTo>
                <a:lnTo>
                  <a:pt x="10773" y="22"/>
                </a:lnTo>
                <a:lnTo>
                  <a:pt x="10773" y="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lumOff val="2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Shape 59198">
            <a:extLst>
              <a:ext uri="{FF2B5EF4-FFF2-40B4-BE49-F238E27FC236}">
                <a16:creationId xmlns:a16="http://schemas.microsoft.com/office/drawing/2014/main" xmlns="" id="{5DC39AE0-EA35-5941-8EBB-7C1B58504AB9}"/>
              </a:ext>
            </a:extLst>
          </p:cNvPr>
          <p:cNvSpPr/>
          <p:nvPr/>
        </p:nvSpPr>
        <p:spPr>
          <a:xfrm>
            <a:off x="5124550" y="3143624"/>
            <a:ext cx="971450" cy="1327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30" extrusionOk="0">
                <a:moveTo>
                  <a:pt x="9720" y="103"/>
                </a:moveTo>
                <a:cubicBezTo>
                  <a:pt x="6438" y="-170"/>
                  <a:pt x="3115" y="101"/>
                  <a:pt x="0" y="898"/>
                </a:cubicBezTo>
                <a:lnTo>
                  <a:pt x="0" y="21417"/>
                </a:lnTo>
                <a:cubicBezTo>
                  <a:pt x="3493" y="20616"/>
                  <a:pt x="7135" y="20210"/>
                  <a:pt x="10797" y="20212"/>
                </a:cubicBezTo>
                <a:cubicBezTo>
                  <a:pt x="14463" y="20214"/>
                  <a:pt x="18106" y="20625"/>
                  <a:pt x="21600" y="21430"/>
                </a:cubicBezTo>
                <a:lnTo>
                  <a:pt x="21600" y="3909"/>
                </a:lnTo>
                <a:cubicBezTo>
                  <a:pt x="18261" y="1797"/>
                  <a:pt x="14119" y="468"/>
                  <a:pt x="9720" y="10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Shape 59199">
            <a:extLst>
              <a:ext uri="{FF2B5EF4-FFF2-40B4-BE49-F238E27FC236}">
                <a16:creationId xmlns:a16="http://schemas.microsoft.com/office/drawing/2014/main" xmlns="" id="{A161D18A-0322-5A44-9FF7-E408051CB3E6}"/>
              </a:ext>
            </a:extLst>
          </p:cNvPr>
          <p:cNvSpPr/>
          <p:nvPr/>
        </p:nvSpPr>
        <p:spPr>
          <a:xfrm>
            <a:off x="5208385" y="3031243"/>
            <a:ext cx="887615" cy="1439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8" extrusionOk="0">
                <a:moveTo>
                  <a:pt x="10638" y="571"/>
                </a:moveTo>
                <a:cubicBezTo>
                  <a:pt x="7162" y="43"/>
                  <a:pt x="3565" y="-122"/>
                  <a:pt x="0" y="90"/>
                </a:cubicBezTo>
                <a:lnTo>
                  <a:pt x="0" y="18815"/>
                </a:lnTo>
                <a:cubicBezTo>
                  <a:pt x="2991" y="18552"/>
                  <a:pt x="6027" y="18543"/>
                  <a:pt x="9023" y="18788"/>
                </a:cubicBezTo>
                <a:cubicBezTo>
                  <a:pt x="13470" y="19152"/>
                  <a:pt x="17749" y="20067"/>
                  <a:pt x="21600" y="21478"/>
                </a:cubicBezTo>
                <a:lnTo>
                  <a:pt x="21600" y="3710"/>
                </a:lnTo>
                <a:cubicBezTo>
                  <a:pt x="18311" y="2240"/>
                  <a:pt x="14589" y="1172"/>
                  <a:pt x="10638" y="57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Shape 59200">
            <a:extLst>
              <a:ext uri="{FF2B5EF4-FFF2-40B4-BE49-F238E27FC236}">
                <a16:creationId xmlns:a16="http://schemas.microsoft.com/office/drawing/2014/main" xmlns="" id="{64943947-0A3B-BA4F-8BBF-F6BDA6D6C65C}"/>
              </a:ext>
            </a:extLst>
          </p:cNvPr>
          <p:cNvSpPr/>
          <p:nvPr/>
        </p:nvSpPr>
        <p:spPr>
          <a:xfrm>
            <a:off x="5397930" y="2943002"/>
            <a:ext cx="698070" cy="1525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0" extrusionOk="0">
                <a:moveTo>
                  <a:pt x="12323" y="952"/>
                </a:moveTo>
                <a:cubicBezTo>
                  <a:pt x="8456" y="171"/>
                  <a:pt x="4209" y="-140"/>
                  <a:pt x="0" y="58"/>
                </a:cubicBezTo>
                <a:lnTo>
                  <a:pt x="0" y="17713"/>
                </a:lnTo>
                <a:cubicBezTo>
                  <a:pt x="3567" y="17650"/>
                  <a:pt x="7130" y="17882"/>
                  <a:pt x="10514" y="18399"/>
                </a:cubicBezTo>
                <a:cubicBezTo>
                  <a:pt x="14663" y="19033"/>
                  <a:pt x="18450" y="20078"/>
                  <a:pt x="21600" y="21460"/>
                </a:cubicBezTo>
                <a:lnTo>
                  <a:pt x="21600" y="4273"/>
                </a:lnTo>
                <a:cubicBezTo>
                  <a:pt x="19161" y="2834"/>
                  <a:pt x="15975" y="1690"/>
                  <a:pt x="12323" y="95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Shape 59201">
            <a:extLst>
              <a:ext uri="{FF2B5EF4-FFF2-40B4-BE49-F238E27FC236}">
                <a16:creationId xmlns:a16="http://schemas.microsoft.com/office/drawing/2014/main" xmlns="" id="{9BD494B3-C763-9346-B9CF-9E026D0A7CCA}"/>
              </a:ext>
            </a:extLst>
          </p:cNvPr>
          <p:cNvSpPr/>
          <p:nvPr/>
        </p:nvSpPr>
        <p:spPr>
          <a:xfrm flipH="1">
            <a:off x="6092769" y="3142645"/>
            <a:ext cx="971450" cy="1327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30" extrusionOk="0">
                <a:moveTo>
                  <a:pt x="9720" y="103"/>
                </a:moveTo>
                <a:cubicBezTo>
                  <a:pt x="6438" y="-170"/>
                  <a:pt x="3115" y="101"/>
                  <a:pt x="0" y="898"/>
                </a:cubicBezTo>
                <a:lnTo>
                  <a:pt x="0" y="21417"/>
                </a:lnTo>
                <a:cubicBezTo>
                  <a:pt x="3493" y="20616"/>
                  <a:pt x="7135" y="20210"/>
                  <a:pt x="10797" y="20212"/>
                </a:cubicBezTo>
                <a:cubicBezTo>
                  <a:pt x="14463" y="20214"/>
                  <a:pt x="18106" y="20625"/>
                  <a:pt x="21600" y="21430"/>
                </a:cubicBezTo>
                <a:lnTo>
                  <a:pt x="21600" y="3909"/>
                </a:lnTo>
                <a:cubicBezTo>
                  <a:pt x="18261" y="1797"/>
                  <a:pt x="14119" y="468"/>
                  <a:pt x="9720" y="10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Shape 59202">
            <a:extLst>
              <a:ext uri="{FF2B5EF4-FFF2-40B4-BE49-F238E27FC236}">
                <a16:creationId xmlns:a16="http://schemas.microsoft.com/office/drawing/2014/main" xmlns="" id="{39AC131F-6A52-1F4F-8BBE-F90E11AFA444}"/>
              </a:ext>
            </a:extLst>
          </p:cNvPr>
          <p:cNvSpPr/>
          <p:nvPr/>
        </p:nvSpPr>
        <p:spPr>
          <a:xfrm flipH="1">
            <a:off x="6092768" y="3030264"/>
            <a:ext cx="887615" cy="1439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8" extrusionOk="0">
                <a:moveTo>
                  <a:pt x="10638" y="571"/>
                </a:moveTo>
                <a:cubicBezTo>
                  <a:pt x="7162" y="43"/>
                  <a:pt x="3565" y="-122"/>
                  <a:pt x="0" y="90"/>
                </a:cubicBezTo>
                <a:lnTo>
                  <a:pt x="0" y="18815"/>
                </a:lnTo>
                <a:cubicBezTo>
                  <a:pt x="2991" y="18552"/>
                  <a:pt x="6027" y="18543"/>
                  <a:pt x="9023" y="18788"/>
                </a:cubicBezTo>
                <a:cubicBezTo>
                  <a:pt x="13470" y="19152"/>
                  <a:pt x="17749" y="20067"/>
                  <a:pt x="21600" y="21478"/>
                </a:cubicBezTo>
                <a:lnTo>
                  <a:pt x="21600" y="3710"/>
                </a:lnTo>
                <a:cubicBezTo>
                  <a:pt x="18311" y="2240"/>
                  <a:pt x="14589" y="1172"/>
                  <a:pt x="10638" y="571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Shape 59203">
            <a:extLst>
              <a:ext uri="{FF2B5EF4-FFF2-40B4-BE49-F238E27FC236}">
                <a16:creationId xmlns:a16="http://schemas.microsoft.com/office/drawing/2014/main" xmlns="" id="{EC9515E0-E401-8643-A0FD-C39AC42F18B4}"/>
              </a:ext>
            </a:extLst>
          </p:cNvPr>
          <p:cNvSpPr/>
          <p:nvPr/>
        </p:nvSpPr>
        <p:spPr>
          <a:xfrm flipH="1">
            <a:off x="6092768" y="2942527"/>
            <a:ext cx="697897" cy="1522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8" extrusionOk="0">
                <a:moveTo>
                  <a:pt x="12326" y="947"/>
                </a:moveTo>
                <a:cubicBezTo>
                  <a:pt x="8449" y="179"/>
                  <a:pt x="4209" y="-132"/>
                  <a:pt x="0" y="51"/>
                </a:cubicBezTo>
                <a:lnTo>
                  <a:pt x="0" y="17745"/>
                </a:lnTo>
                <a:cubicBezTo>
                  <a:pt x="3568" y="17684"/>
                  <a:pt x="7130" y="17917"/>
                  <a:pt x="10516" y="18433"/>
                </a:cubicBezTo>
                <a:cubicBezTo>
                  <a:pt x="14648" y="19062"/>
                  <a:pt x="18425" y="20099"/>
                  <a:pt x="21579" y="21468"/>
                </a:cubicBezTo>
                <a:lnTo>
                  <a:pt x="21600" y="4145"/>
                </a:lnTo>
                <a:cubicBezTo>
                  <a:pt x="19108" y="2760"/>
                  <a:pt x="15931" y="1661"/>
                  <a:pt x="12326" y="94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Shape 59204">
            <a:extLst>
              <a:ext uri="{FF2B5EF4-FFF2-40B4-BE49-F238E27FC236}">
                <a16:creationId xmlns:a16="http://schemas.microsoft.com/office/drawing/2014/main" xmlns="" id="{2E53B681-1A38-9441-A9EF-6EA1AAD8B8BB}"/>
              </a:ext>
            </a:extLst>
          </p:cNvPr>
          <p:cNvSpPr/>
          <p:nvPr/>
        </p:nvSpPr>
        <p:spPr>
          <a:xfrm>
            <a:off x="5576505" y="4291106"/>
            <a:ext cx="138957" cy="317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2" y="0"/>
                </a:moveTo>
                <a:lnTo>
                  <a:pt x="0" y="21600"/>
                </a:lnTo>
                <a:lnTo>
                  <a:pt x="10775" y="18739"/>
                </a:lnTo>
                <a:lnTo>
                  <a:pt x="21550" y="21600"/>
                </a:lnTo>
                <a:lnTo>
                  <a:pt x="21600" y="1754"/>
                </a:lnTo>
                <a:cubicBezTo>
                  <a:pt x="18073" y="1261"/>
                  <a:pt x="14478" y="867"/>
                  <a:pt x="10836" y="572"/>
                </a:cubicBezTo>
                <a:cubicBezTo>
                  <a:pt x="7282" y="285"/>
                  <a:pt x="3690" y="94"/>
                  <a:pt x="82" y="0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Shape 59206">
            <a:extLst>
              <a:ext uri="{FF2B5EF4-FFF2-40B4-BE49-F238E27FC236}">
                <a16:creationId xmlns:a16="http://schemas.microsoft.com/office/drawing/2014/main" xmlns="" id="{AA6A27B1-B128-034D-B220-B0714A15FBF7}"/>
              </a:ext>
            </a:extLst>
          </p:cNvPr>
          <p:cNvSpPr/>
          <p:nvPr/>
        </p:nvSpPr>
        <p:spPr>
          <a:xfrm flipV="1">
            <a:off x="6091394" y="4576532"/>
            <a:ext cx="0" cy="773777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Shape 59207">
            <a:extLst>
              <a:ext uri="{FF2B5EF4-FFF2-40B4-BE49-F238E27FC236}">
                <a16:creationId xmlns:a16="http://schemas.microsoft.com/office/drawing/2014/main" xmlns="" id="{6BD12115-BF11-564C-B0AA-2A6BFF43FB99}"/>
              </a:ext>
            </a:extLst>
          </p:cNvPr>
          <p:cNvSpPr/>
          <p:nvPr/>
        </p:nvSpPr>
        <p:spPr>
          <a:xfrm flipV="1">
            <a:off x="6091394" y="2201584"/>
            <a:ext cx="0" cy="1035228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Shape 59208">
            <a:extLst>
              <a:ext uri="{FF2B5EF4-FFF2-40B4-BE49-F238E27FC236}">
                <a16:creationId xmlns:a16="http://schemas.microsoft.com/office/drawing/2014/main" xmlns="" id="{738BD651-6139-684F-A05F-078FB22606C5}"/>
              </a:ext>
            </a:extLst>
          </p:cNvPr>
          <p:cNvSpPr/>
          <p:nvPr/>
        </p:nvSpPr>
        <p:spPr>
          <a:xfrm rot="16200000" flipV="1">
            <a:off x="7395586" y="3538087"/>
            <a:ext cx="0" cy="497293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Shape 59209">
            <a:extLst>
              <a:ext uri="{FF2B5EF4-FFF2-40B4-BE49-F238E27FC236}">
                <a16:creationId xmlns:a16="http://schemas.microsoft.com/office/drawing/2014/main" xmlns="" id="{F8421FB2-7634-4845-971C-2948A0E2FBDF}"/>
              </a:ext>
            </a:extLst>
          </p:cNvPr>
          <p:cNvSpPr/>
          <p:nvPr/>
        </p:nvSpPr>
        <p:spPr>
          <a:xfrm rot="16200000" flipV="1">
            <a:off x="4786258" y="3539031"/>
            <a:ext cx="0" cy="495404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Shape 59211">
            <a:extLst>
              <a:ext uri="{FF2B5EF4-FFF2-40B4-BE49-F238E27FC236}">
                <a16:creationId xmlns:a16="http://schemas.microsoft.com/office/drawing/2014/main" xmlns="" id="{D191EFA8-23E2-4F48-BCCB-29C901FD592A}"/>
              </a:ext>
            </a:extLst>
          </p:cNvPr>
          <p:cNvSpPr/>
          <p:nvPr/>
        </p:nvSpPr>
        <p:spPr>
          <a:xfrm flipH="1" flipV="1">
            <a:off x="4993130" y="2681371"/>
            <a:ext cx="359272" cy="324101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Shape 59212">
            <a:extLst>
              <a:ext uri="{FF2B5EF4-FFF2-40B4-BE49-F238E27FC236}">
                <a16:creationId xmlns:a16="http://schemas.microsoft.com/office/drawing/2014/main" xmlns="" id="{21D038ED-9428-D44E-BCCE-202A608771F7}"/>
              </a:ext>
            </a:extLst>
          </p:cNvPr>
          <p:cNvSpPr/>
          <p:nvPr/>
        </p:nvSpPr>
        <p:spPr>
          <a:xfrm flipV="1">
            <a:off x="6789464" y="2681371"/>
            <a:ext cx="400194" cy="361019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Shape 59214">
            <a:extLst>
              <a:ext uri="{FF2B5EF4-FFF2-40B4-BE49-F238E27FC236}">
                <a16:creationId xmlns:a16="http://schemas.microsoft.com/office/drawing/2014/main" xmlns="" id="{E9C35EAB-5392-974F-8256-DF3D37947AC0}"/>
              </a:ext>
            </a:extLst>
          </p:cNvPr>
          <p:cNvSpPr/>
          <p:nvPr/>
        </p:nvSpPr>
        <p:spPr>
          <a:xfrm rot="10800000" flipV="1">
            <a:off x="4993130" y="4536844"/>
            <a:ext cx="398995" cy="359936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Shape 59215">
            <a:extLst>
              <a:ext uri="{FF2B5EF4-FFF2-40B4-BE49-F238E27FC236}">
                <a16:creationId xmlns:a16="http://schemas.microsoft.com/office/drawing/2014/main" xmlns="" id="{74124390-7F00-5B4F-BB25-6403234CEC60}"/>
              </a:ext>
            </a:extLst>
          </p:cNvPr>
          <p:cNvSpPr/>
          <p:nvPr/>
        </p:nvSpPr>
        <p:spPr>
          <a:xfrm rot="10800000" flipH="1" flipV="1">
            <a:off x="6790664" y="4536844"/>
            <a:ext cx="398994" cy="359936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Shape 59218">
            <a:extLst>
              <a:ext uri="{FF2B5EF4-FFF2-40B4-BE49-F238E27FC236}">
                <a16:creationId xmlns:a16="http://schemas.microsoft.com/office/drawing/2014/main" xmlns="" id="{D9611BCC-1ABC-6542-B96E-03ED4C03A1F9}"/>
              </a:ext>
            </a:extLst>
          </p:cNvPr>
          <p:cNvSpPr/>
          <p:nvPr/>
        </p:nvSpPr>
        <p:spPr>
          <a:xfrm>
            <a:off x="7646912" y="3353357"/>
            <a:ext cx="845177" cy="845177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Shape 59221">
            <a:extLst>
              <a:ext uri="{FF2B5EF4-FFF2-40B4-BE49-F238E27FC236}">
                <a16:creationId xmlns:a16="http://schemas.microsoft.com/office/drawing/2014/main" xmlns="" id="{8EE635CC-2428-6C41-BBE7-F8CC05B2CF90}"/>
              </a:ext>
            </a:extLst>
          </p:cNvPr>
          <p:cNvSpPr/>
          <p:nvPr/>
        </p:nvSpPr>
        <p:spPr>
          <a:xfrm>
            <a:off x="7088784" y="1954904"/>
            <a:ext cx="845177" cy="845177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Shape 59224">
            <a:extLst>
              <a:ext uri="{FF2B5EF4-FFF2-40B4-BE49-F238E27FC236}">
                <a16:creationId xmlns:a16="http://schemas.microsoft.com/office/drawing/2014/main" xmlns="" id="{C1D5E649-EAFE-0449-B417-199E227AD065}"/>
              </a:ext>
            </a:extLst>
          </p:cNvPr>
          <p:cNvSpPr/>
          <p:nvPr/>
        </p:nvSpPr>
        <p:spPr>
          <a:xfrm>
            <a:off x="4291879" y="1954904"/>
            <a:ext cx="845177" cy="845177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Shape 59227">
            <a:extLst>
              <a:ext uri="{FF2B5EF4-FFF2-40B4-BE49-F238E27FC236}">
                <a16:creationId xmlns:a16="http://schemas.microsoft.com/office/drawing/2014/main" xmlns="" id="{F7AE8ED6-6D4A-8E46-B5B4-D65DC5E6068E}"/>
              </a:ext>
            </a:extLst>
          </p:cNvPr>
          <p:cNvSpPr/>
          <p:nvPr/>
        </p:nvSpPr>
        <p:spPr>
          <a:xfrm>
            <a:off x="5669201" y="1375647"/>
            <a:ext cx="845177" cy="845177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Shape 59230">
            <a:extLst>
              <a:ext uri="{FF2B5EF4-FFF2-40B4-BE49-F238E27FC236}">
                <a16:creationId xmlns:a16="http://schemas.microsoft.com/office/drawing/2014/main" xmlns="" id="{15A1DA81-BB53-F548-996A-B9BB565D7E94}"/>
              </a:ext>
            </a:extLst>
          </p:cNvPr>
          <p:cNvSpPr/>
          <p:nvPr/>
        </p:nvSpPr>
        <p:spPr>
          <a:xfrm>
            <a:off x="7088784" y="4736870"/>
            <a:ext cx="845177" cy="845177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Shape 59233">
            <a:extLst>
              <a:ext uri="{FF2B5EF4-FFF2-40B4-BE49-F238E27FC236}">
                <a16:creationId xmlns:a16="http://schemas.microsoft.com/office/drawing/2014/main" xmlns="" id="{B918E722-C34D-DD44-92B6-43C2889C202B}"/>
              </a:ext>
            </a:extLst>
          </p:cNvPr>
          <p:cNvSpPr/>
          <p:nvPr/>
        </p:nvSpPr>
        <p:spPr>
          <a:xfrm>
            <a:off x="5669201" y="5331068"/>
            <a:ext cx="845177" cy="845177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Shape 59236">
            <a:extLst>
              <a:ext uri="{FF2B5EF4-FFF2-40B4-BE49-F238E27FC236}">
                <a16:creationId xmlns:a16="http://schemas.microsoft.com/office/drawing/2014/main" xmlns="" id="{9A5534B4-A041-6349-A3A7-C8CA8D3C1AF4}"/>
              </a:ext>
            </a:extLst>
          </p:cNvPr>
          <p:cNvSpPr/>
          <p:nvPr/>
        </p:nvSpPr>
        <p:spPr>
          <a:xfrm>
            <a:off x="3691492" y="3353357"/>
            <a:ext cx="845177" cy="845177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Shape 59239">
            <a:extLst>
              <a:ext uri="{FF2B5EF4-FFF2-40B4-BE49-F238E27FC236}">
                <a16:creationId xmlns:a16="http://schemas.microsoft.com/office/drawing/2014/main" xmlns="" id="{6C96F516-CE8C-AF48-B877-BB876A4EF967}"/>
              </a:ext>
            </a:extLst>
          </p:cNvPr>
          <p:cNvSpPr/>
          <p:nvPr/>
        </p:nvSpPr>
        <p:spPr>
          <a:xfrm>
            <a:off x="4291879" y="4736870"/>
            <a:ext cx="845177" cy="845177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Freeform 754">
            <a:extLst>
              <a:ext uri="{FF2B5EF4-FFF2-40B4-BE49-F238E27FC236}">
                <a16:creationId xmlns:a16="http://schemas.microsoft.com/office/drawing/2014/main" xmlns="" id="{C1BC94E8-FD3A-F149-9FAE-B208B0473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458" y="2129177"/>
            <a:ext cx="457366" cy="445455"/>
          </a:xfrm>
          <a:custGeom>
            <a:avLst/>
            <a:gdLst>
              <a:gd name="T0" fmla="*/ 164262 w 304441"/>
              <a:gd name="T1" fmla="*/ 237849 h 296502"/>
              <a:gd name="T2" fmla="*/ 168934 w 304441"/>
              <a:gd name="T3" fmla="*/ 236770 h 296502"/>
              <a:gd name="T4" fmla="*/ 273529 w 304441"/>
              <a:gd name="T5" fmla="*/ 216619 h 296502"/>
              <a:gd name="T6" fmla="*/ 265622 w 304441"/>
              <a:gd name="T7" fmla="*/ 196109 h 296502"/>
              <a:gd name="T8" fmla="*/ 30911 w 304441"/>
              <a:gd name="T9" fmla="*/ 216619 h 296502"/>
              <a:gd name="T10" fmla="*/ 35224 w 304441"/>
              <a:gd name="T11" fmla="*/ 217339 h 296502"/>
              <a:gd name="T12" fmla="*/ 140179 w 304441"/>
              <a:gd name="T13" fmla="*/ 237849 h 296502"/>
              <a:gd name="T14" fmla="*/ 112144 w 304441"/>
              <a:gd name="T15" fmla="*/ 156167 h 296502"/>
              <a:gd name="T16" fmla="*/ 93453 w 304441"/>
              <a:gd name="T17" fmla="*/ 160845 h 296502"/>
              <a:gd name="T18" fmla="*/ 53915 w 304441"/>
              <a:gd name="T19" fmla="*/ 187473 h 296502"/>
              <a:gd name="T20" fmla="*/ 250885 w 304441"/>
              <a:gd name="T21" fmla="*/ 187473 h 296502"/>
              <a:gd name="T22" fmla="*/ 210988 w 304441"/>
              <a:gd name="T23" fmla="*/ 160845 h 296502"/>
              <a:gd name="T24" fmla="*/ 200564 w 304441"/>
              <a:gd name="T25" fmla="*/ 157967 h 296502"/>
              <a:gd name="T26" fmla="*/ 191938 w 304441"/>
              <a:gd name="T27" fmla="*/ 156167 h 296502"/>
              <a:gd name="T28" fmla="*/ 152041 w 304441"/>
              <a:gd name="T29" fmla="*/ 178117 h 296502"/>
              <a:gd name="T30" fmla="*/ 112144 w 304441"/>
              <a:gd name="T31" fmla="*/ 156167 h 296502"/>
              <a:gd name="T32" fmla="*/ 120770 w 304441"/>
              <a:gd name="T33" fmla="*/ 152209 h 296502"/>
              <a:gd name="T34" fmla="*/ 183671 w 304441"/>
              <a:gd name="T35" fmla="*/ 152209 h 296502"/>
              <a:gd name="T36" fmla="*/ 152041 w 304441"/>
              <a:gd name="T37" fmla="*/ 142134 h 296502"/>
              <a:gd name="T38" fmla="*/ 179097 w 304441"/>
              <a:gd name="T39" fmla="*/ 34884 h 296502"/>
              <a:gd name="T40" fmla="*/ 195397 w 304441"/>
              <a:gd name="T41" fmla="*/ 43454 h 296502"/>
              <a:gd name="T42" fmla="*/ 160889 w 304441"/>
              <a:gd name="T43" fmla="*/ 45903 h 296502"/>
              <a:gd name="T44" fmla="*/ 114758 w 304441"/>
              <a:gd name="T45" fmla="*/ 44853 h 296502"/>
              <a:gd name="T46" fmla="*/ 118390 w 304441"/>
              <a:gd name="T47" fmla="*/ 36458 h 296502"/>
              <a:gd name="T48" fmla="*/ 179097 w 304441"/>
              <a:gd name="T49" fmla="*/ 34884 h 296502"/>
              <a:gd name="T50" fmla="*/ 103517 w 304441"/>
              <a:gd name="T51" fmla="*/ 49657 h 296502"/>
              <a:gd name="T52" fmla="*/ 101360 w 304441"/>
              <a:gd name="T53" fmla="*/ 62971 h 296502"/>
              <a:gd name="T54" fmla="*/ 93812 w 304441"/>
              <a:gd name="T55" fmla="*/ 75205 h 296502"/>
              <a:gd name="T56" fmla="*/ 98844 w 304441"/>
              <a:gd name="T57" fmla="*/ 85640 h 296502"/>
              <a:gd name="T58" fmla="*/ 102798 w 304441"/>
              <a:gd name="T59" fmla="*/ 85640 h 296502"/>
              <a:gd name="T60" fmla="*/ 128678 w 304441"/>
              <a:gd name="T61" fmla="*/ 125222 h 296502"/>
              <a:gd name="T62" fmla="*/ 198767 w 304441"/>
              <a:gd name="T63" fmla="*/ 88519 h 296502"/>
              <a:gd name="T64" fmla="*/ 205237 w 304441"/>
              <a:gd name="T65" fmla="*/ 85640 h 296502"/>
              <a:gd name="T66" fmla="*/ 210269 w 304441"/>
              <a:gd name="T67" fmla="*/ 75205 h 296502"/>
              <a:gd name="T68" fmla="*/ 203080 w 304441"/>
              <a:gd name="T69" fmla="*/ 62971 h 296502"/>
              <a:gd name="T70" fmla="*/ 200924 w 304441"/>
              <a:gd name="T71" fmla="*/ 50017 h 296502"/>
              <a:gd name="T72" fmla="*/ 152041 w 304441"/>
              <a:gd name="T73" fmla="*/ 0 h 296502"/>
              <a:gd name="T74" fmla="*/ 210269 w 304441"/>
              <a:gd name="T75" fmla="*/ 55054 h 296502"/>
              <a:gd name="T76" fmla="*/ 212426 w 304441"/>
              <a:gd name="T77" fmla="*/ 92117 h 296502"/>
              <a:gd name="T78" fmla="*/ 182952 w 304441"/>
              <a:gd name="T79" fmla="*/ 130979 h 296502"/>
              <a:gd name="T80" fmla="*/ 202721 w 304441"/>
              <a:gd name="T81" fmla="*/ 148971 h 296502"/>
              <a:gd name="T82" fmla="*/ 235789 w 304441"/>
              <a:gd name="T83" fmla="*/ 160845 h 296502"/>
              <a:gd name="T84" fmla="*/ 278921 w 304441"/>
              <a:gd name="T85" fmla="*/ 187473 h 296502"/>
              <a:gd name="T86" fmla="*/ 282875 w 304441"/>
              <a:gd name="T87" fmla="*/ 215180 h 296502"/>
              <a:gd name="T88" fmla="*/ 302644 w 304441"/>
              <a:gd name="T89" fmla="*/ 212661 h 296502"/>
              <a:gd name="T90" fmla="*/ 304441 w 304441"/>
              <a:gd name="T91" fmla="*/ 291824 h 296502"/>
              <a:gd name="T92" fmla="*/ 295455 w 304441"/>
              <a:gd name="T93" fmla="*/ 291824 h 296502"/>
              <a:gd name="T94" fmla="*/ 157073 w 304441"/>
              <a:gd name="T95" fmla="*/ 248644 h 296502"/>
              <a:gd name="T96" fmla="*/ 152400 w 304441"/>
              <a:gd name="T97" fmla="*/ 296502 h 296502"/>
              <a:gd name="T98" fmla="*/ 147728 w 304441"/>
              <a:gd name="T99" fmla="*/ 248644 h 296502"/>
              <a:gd name="T100" fmla="*/ 9345 w 304441"/>
              <a:gd name="T101" fmla="*/ 291824 h 296502"/>
              <a:gd name="T102" fmla="*/ 0 w 304441"/>
              <a:gd name="T103" fmla="*/ 291824 h 296502"/>
              <a:gd name="T104" fmla="*/ 1437 w 304441"/>
              <a:gd name="T105" fmla="*/ 212661 h 296502"/>
              <a:gd name="T106" fmla="*/ 21566 w 304441"/>
              <a:gd name="T107" fmla="*/ 215180 h 296502"/>
              <a:gd name="T108" fmla="*/ 25520 w 304441"/>
              <a:gd name="T109" fmla="*/ 187473 h 296502"/>
              <a:gd name="T110" fmla="*/ 68652 w 304441"/>
              <a:gd name="T111" fmla="*/ 160845 h 296502"/>
              <a:gd name="T112" fmla="*/ 101720 w 304441"/>
              <a:gd name="T113" fmla="*/ 148971 h 296502"/>
              <a:gd name="T114" fmla="*/ 121129 w 304441"/>
              <a:gd name="T115" fmla="*/ 130979 h 296502"/>
              <a:gd name="T116" fmla="*/ 92015 w 304441"/>
              <a:gd name="T117" fmla="*/ 92117 h 296502"/>
              <a:gd name="T118" fmla="*/ 94171 w 304441"/>
              <a:gd name="T119" fmla="*/ 55054 h 296502"/>
              <a:gd name="T120" fmla="*/ 152041 w 304441"/>
              <a:gd name="T121" fmla="*/ 0 h 296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04441" h="296502">
                <a:moveTo>
                  <a:pt x="265622" y="196109"/>
                </a:moveTo>
                <a:cubicBezTo>
                  <a:pt x="244056" y="196109"/>
                  <a:pt x="198767" y="200787"/>
                  <a:pt x="164262" y="237849"/>
                </a:cubicBezTo>
                <a:lnTo>
                  <a:pt x="169294" y="236770"/>
                </a:lnTo>
                <a:cubicBezTo>
                  <a:pt x="168934" y="236770"/>
                  <a:pt x="168934" y="236770"/>
                  <a:pt x="168934" y="236770"/>
                </a:cubicBezTo>
                <a:lnTo>
                  <a:pt x="268857" y="217339"/>
                </a:lnTo>
                <a:lnTo>
                  <a:pt x="273529" y="216619"/>
                </a:lnTo>
                <a:lnTo>
                  <a:pt x="273529" y="196109"/>
                </a:lnTo>
                <a:cubicBezTo>
                  <a:pt x="271373" y="196109"/>
                  <a:pt x="268497" y="196109"/>
                  <a:pt x="265622" y="196109"/>
                </a:cubicBezTo>
                <a:close/>
                <a:moveTo>
                  <a:pt x="30911" y="196109"/>
                </a:moveTo>
                <a:lnTo>
                  <a:pt x="30911" y="216619"/>
                </a:lnTo>
                <a:lnTo>
                  <a:pt x="32708" y="216979"/>
                </a:lnTo>
                <a:lnTo>
                  <a:pt x="35224" y="217339"/>
                </a:lnTo>
                <a:lnTo>
                  <a:pt x="136226" y="237130"/>
                </a:lnTo>
                <a:lnTo>
                  <a:pt x="140179" y="237849"/>
                </a:lnTo>
                <a:cubicBezTo>
                  <a:pt x="100282" y="195029"/>
                  <a:pt x="46007" y="195389"/>
                  <a:pt x="30911" y="196109"/>
                </a:cubicBezTo>
                <a:close/>
                <a:moveTo>
                  <a:pt x="112144" y="156167"/>
                </a:moveTo>
                <a:cubicBezTo>
                  <a:pt x="109627" y="156527"/>
                  <a:pt x="106752" y="157247"/>
                  <a:pt x="104236" y="157607"/>
                </a:cubicBezTo>
                <a:cubicBezTo>
                  <a:pt x="101001" y="158686"/>
                  <a:pt x="97406" y="159766"/>
                  <a:pt x="93453" y="160845"/>
                </a:cubicBezTo>
                <a:cubicBezTo>
                  <a:pt x="86264" y="163364"/>
                  <a:pt x="79075" y="166243"/>
                  <a:pt x="72605" y="169121"/>
                </a:cubicBezTo>
                <a:cubicBezTo>
                  <a:pt x="61822" y="174519"/>
                  <a:pt x="55712" y="179197"/>
                  <a:pt x="53915" y="187473"/>
                </a:cubicBezTo>
                <a:cubicBezTo>
                  <a:pt x="80513" y="189992"/>
                  <a:pt x="121129" y="200427"/>
                  <a:pt x="152041" y="237490"/>
                </a:cubicBezTo>
                <a:cubicBezTo>
                  <a:pt x="183312" y="200427"/>
                  <a:pt x="223928" y="189992"/>
                  <a:pt x="250885" y="187473"/>
                </a:cubicBezTo>
                <a:cubicBezTo>
                  <a:pt x="248729" y="179197"/>
                  <a:pt x="242618" y="174519"/>
                  <a:pt x="231835" y="169121"/>
                </a:cubicBezTo>
                <a:cubicBezTo>
                  <a:pt x="225365" y="166243"/>
                  <a:pt x="218536" y="163364"/>
                  <a:pt x="210988" y="160845"/>
                </a:cubicBezTo>
                <a:cubicBezTo>
                  <a:pt x="207753" y="159766"/>
                  <a:pt x="204518" y="159046"/>
                  <a:pt x="202002" y="158326"/>
                </a:cubicBezTo>
                <a:lnTo>
                  <a:pt x="200564" y="157967"/>
                </a:lnTo>
                <a:cubicBezTo>
                  <a:pt x="200564" y="157967"/>
                  <a:pt x="200564" y="157967"/>
                  <a:pt x="200205" y="157607"/>
                </a:cubicBezTo>
                <a:cubicBezTo>
                  <a:pt x="197329" y="157247"/>
                  <a:pt x="194813" y="156527"/>
                  <a:pt x="191938" y="156167"/>
                </a:cubicBezTo>
                <a:cubicBezTo>
                  <a:pt x="186187" y="168042"/>
                  <a:pt x="161746" y="175598"/>
                  <a:pt x="153479" y="178117"/>
                </a:cubicBezTo>
                <a:cubicBezTo>
                  <a:pt x="153119" y="178117"/>
                  <a:pt x="152400" y="178117"/>
                  <a:pt x="152041" y="178117"/>
                </a:cubicBezTo>
                <a:cubicBezTo>
                  <a:pt x="151681" y="178117"/>
                  <a:pt x="151322" y="178117"/>
                  <a:pt x="150963" y="178117"/>
                </a:cubicBezTo>
                <a:cubicBezTo>
                  <a:pt x="142696" y="175598"/>
                  <a:pt x="118254" y="168042"/>
                  <a:pt x="112144" y="156167"/>
                </a:cubicBezTo>
                <a:close/>
                <a:moveTo>
                  <a:pt x="129396" y="136736"/>
                </a:moveTo>
                <a:cubicBezTo>
                  <a:pt x="127959" y="141774"/>
                  <a:pt x="125083" y="147172"/>
                  <a:pt x="120770" y="152209"/>
                </a:cubicBezTo>
                <a:cubicBezTo>
                  <a:pt x="123286" y="157247"/>
                  <a:pt x="138023" y="164803"/>
                  <a:pt x="152041" y="168762"/>
                </a:cubicBezTo>
                <a:cubicBezTo>
                  <a:pt x="166059" y="164803"/>
                  <a:pt x="181155" y="157247"/>
                  <a:pt x="183671" y="152209"/>
                </a:cubicBezTo>
                <a:cubicBezTo>
                  <a:pt x="178998" y="147172"/>
                  <a:pt x="176482" y="141774"/>
                  <a:pt x="174685" y="136736"/>
                </a:cubicBezTo>
                <a:cubicBezTo>
                  <a:pt x="167856" y="140335"/>
                  <a:pt x="159948" y="142134"/>
                  <a:pt x="152041" y="142134"/>
                </a:cubicBezTo>
                <a:cubicBezTo>
                  <a:pt x="144493" y="142134"/>
                  <a:pt x="136585" y="140335"/>
                  <a:pt x="129396" y="136736"/>
                </a:cubicBezTo>
                <a:close/>
                <a:moveTo>
                  <a:pt x="179097" y="34884"/>
                </a:moveTo>
                <a:cubicBezTo>
                  <a:pt x="186498" y="35759"/>
                  <a:pt x="192310" y="37683"/>
                  <a:pt x="192855" y="37858"/>
                </a:cubicBezTo>
                <a:cubicBezTo>
                  <a:pt x="195034" y="38907"/>
                  <a:pt x="196487" y="41356"/>
                  <a:pt x="195397" y="43454"/>
                </a:cubicBezTo>
                <a:cubicBezTo>
                  <a:pt x="194671" y="45903"/>
                  <a:pt x="192128" y="47302"/>
                  <a:pt x="189585" y="46602"/>
                </a:cubicBezTo>
                <a:cubicBezTo>
                  <a:pt x="184500" y="44504"/>
                  <a:pt x="169244" y="41006"/>
                  <a:pt x="160889" y="45903"/>
                </a:cubicBezTo>
                <a:cubicBezTo>
                  <a:pt x="155077" y="49051"/>
                  <a:pt x="148539" y="50450"/>
                  <a:pt x="142001" y="50450"/>
                </a:cubicBezTo>
                <a:cubicBezTo>
                  <a:pt x="128198" y="50450"/>
                  <a:pt x="115484" y="45203"/>
                  <a:pt x="114758" y="44853"/>
                </a:cubicBezTo>
                <a:cubicBezTo>
                  <a:pt x="112215" y="44154"/>
                  <a:pt x="111125" y="41356"/>
                  <a:pt x="112215" y="38907"/>
                </a:cubicBezTo>
                <a:cubicBezTo>
                  <a:pt x="113305" y="36458"/>
                  <a:pt x="115847" y="35409"/>
                  <a:pt x="118390" y="36458"/>
                </a:cubicBezTo>
                <a:cubicBezTo>
                  <a:pt x="118390" y="36458"/>
                  <a:pt x="142364" y="46253"/>
                  <a:pt x="155804" y="38207"/>
                </a:cubicBezTo>
                <a:cubicBezTo>
                  <a:pt x="162705" y="34185"/>
                  <a:pt x="171696" y="34010"/>
                  <a:pt x="179097" y="34884"/>
                </a:cubicBezTo>
                <a:close/>
                <a:moveTo>
                  <a:pt x="152041" y="8996"/>
                </a:moveTo>
                <a:cubicBezTo>
                  <a:pt x="105673" y="8996"/>
                  <a:pt x="103517" y="45339"/>
                  <a:pt x="103517" y="49657"/>
                </a:cubicBezTo>
                <a:cubicBezTo>
                  <a:pt x="103517" y="51096"/>
                  <a:pt x="103517" y="58293"/>
                  <a:pt x="103517" y="59372"/>
                </a:cubicBezTo>
                <a:cubicBezTo>
                  <a:pt x="103517" y="60812"/>
                  <a:pt x="102438" y="62251"/>
                  <a:pt x="101360" y="62971"/>
                </a:cubicBezTo>
                <a:cubicBezTo>
                  <a:pt x="100282" y="64050"/>
                  <a:pt x="98844" y="64410"/>
                  <a:pt x="97406" y="64050"/>
                </a:cubicBezTo>
                <a:cubicBezTo>
                  <a:pt x="95609" y="64050"/>
                  <a:pt x="93093" y="68368"/>
                  <a:pt x="93812" y="75205"/>
                </a:cubicBezTo>
                <a:cubicBezTo>
                  <a:pt x="94171" y="80243"/>
                  <a:pt x="96328" y="83841"/>
                  <a:pt x="97766" y="85280"/>
                </a:cubicBezTo>
                <a:cubicBezTo>
                  <a:pt x="98125" y="85280"/>
                  <a:pt x="98844" y="85640"/>
                  <a:pt x="98844" y="85640"/>
                </a:cubicBezTo>
                <a:cubicBezTo>
                  <a:pt x="99563" y="85280"/>
                  <a:pt x="100282" y="85280"/>
                  <a:pt x="101001" y="85280"/>
                </a:cubicBezTo>
                <a:cubicBezTo>
                  <a:pt x="101720" y="85280"/>
                  <a:pt x="102438" y="85280"/>
                  <a:pt x="102798" y="85640"/>
                </a:cubicBezTo>
                <a:cubicBezTo>
                  <a:pt x="104236" y="86360"/>
                  <a:pt x="105314" y="87439"/>
                  <a:pt x="105673" y="88519"/>
                </a:cubicBezTo>
                <a:cubicBezTo>
                  <a:pt x="109627" y="104352"/>
                  <a:pt x="117535" y="117306"/>
                  <a:pt x="128678" y="125222"/>
                </a:cubicBezTo>
                <a:cubicBezTo>
                  <a:pt x="142696" y="135657"/>
                  <a:pt x="161027" y="135657"/>
                  <a:pt x="175404" y="125222"/>
                </a:cubicBezTo>
                <a:cubicBezTo>
                  <a:pt x="186546" y="117306"/>
                  <a:pt x="194813" y="104352"/>
                  <a:pt x="198767" y="88519"/>
                </a:cubicBezTo>
                <a:cubicBezTo>
                  <a:pt x="199127" y="87439"/>
                  <a:pt x="199846" y="86360"/>
                  <a:pt x="200924" y="85640"/>
                </a:cubicBezTo>
                <a:cubicBezTo>
                  <a:pt x="202362" y="84921"/>
                  <a:pt x="203799" y="84921"/>
                  <a:pt x="205237" y="85640"/>
                </a:cubicBezTo>
                <a:cubicBezTo>
                  <a:pt x="205596" y="85640"/>
                  <a:pt x="205956" y="85280"/>
                  <a:pt x="206315" y="85280"/>
                </a:cubicBezTo>
                <a:cubicBezTo>
                  <a:pt x="208113" y="83841"/>
                  <a:pt x="209910" y="80243"/>
                  <a:pt x="210269" y="75205"/>
                </a:cubicBezTo>
                <a:cubicBezTo>
                  <a:pt x="210988" y="68368"/>
                  <a:pt x="208472" y="64050"/>
                  <a:pt x="207394" y="63690"/>
                </a:cubicBezTo>
                <a:cubicBezTo>
                  <a:pt x="205596" y="64050"/>
                  <a:pt x="204159" y="64050"/>
                  <a:pt x="203080" y="62971"/>
                </a:cubicBezTo>
                <a:cubicBezTo>
                  <a:pt x="201643" y="62251"/>
                  <a:pt x="200924" y="60812"/>
                  <a:pt x="200924" y="59372"/>
                </a:cubicBezTo>
                <a:cubicBezTo>
                  <a:pt x="200924" y="57213"/>
                  <a:pt x="200924" y="51816"/>
                  <a:pt x="200924" y="50017"/>
                </a:cubicBezTo>
                <a:cubicBezTo>
                  <a:pt x="200564" y="42820"/>
                  <a:pt x="196611" y="8996"/>
                  <a:pt x="152041" y="8996"/>
                </a:cubicBezTo>
                <a:close/>
                <a:moveTo>
                  <a:pt x="152041" y="0"/>
                </a:moveTo>
                <a:cubicBezTo>
                  <a:pt x="206315" y="0"/>
                  <a:pt x="209910" y="44619"/>
                  <a:pt x="209910" y="49657"/>
                </a:cubicBezTo>
                <a:cubicBezTo>
                  <a:pt x="209910" y="50377"/>
                  <a:pt x="210269" y="52536"/>
                  <a:pt x="210269" y="55054"/>
                </a:cubicBezTo>
                <a:cubicBezTo>
                  <a:pt x="216379" y="57213"/>
                  <a:pt x="220693" y="65490"/>
                  <a:pt x="219614" y="75925"/>
                </a:cubicBezTo>
                <a:cubicBezTo>
                  <a:pt x="218896" y="82762"/>
                  <a:pt x="216379" y="88879"/>
                  <a:pt x="212426" y="92117"/>
                </a:cubicBezTo>
                <a:cubicBezTo>
                  <a:pt x="210269" y="93557"/>
                  <a:pt x="208472" y="94636"/>
                  <a:pt x="206315" y="94996"/>
                </a:cubicBezTo>
                <a:cubicBezTo>
                  <a:pt x="202002" y="110109"/>
                  <a:pt x="193735" y="122703"/>
                  <a:pt x="182952" y="130979"/>
                </a:cubicBezTo>
                <a:cubicBezTo>
                  <a:pt x="184030" y="136017"/>
                  <a:pt x="186187" y="141414"/>
                  <a:pt x="190860" y="146452"/>
                </a:cubicBezTo>
                <a:cubicBezTo>
                  <a:pt x="195173" y="147172"/>
                  <a:pt x="198767" y="147891"/>
                  <a:pt x="202721" y="148971"/>
                </a:cubicBezTo>
                <a:cubicBezTo>
                  <a:pt x="206315" y="149690"/>
                  <a:pt x="209550" y="150770"/>
                  <a:pt x="213863" y="152209"/>
                </a:cubicBezTo>
                <a:cubicBezTo>
                  <a:pt x="221771" y="154728"/>
                  <a:pt x="229319" y="157607"/>
                  <a:pt x="235789" y="160845"/>
                </a:cubicBezTo>
                <a:cubicBezTo>
                  <a:pt x="246572" y="166243"/>
                  <a:pt x="257355" y="172720"/>
                  <a:pt x="259871" y="186753"/>
                </a:cubicBezTo>
                <a:cubicBezTo>
                  <a:pt x="271373" y="186393"/>
                  <a:pt x="278562" y="187473"/>
                  <a:pt x="278921" y="187473"/>
                </a:cubicBezTo>
                <a:cubicBezTo>
                  <a:pt x="281078" y="187833"/>
                  <a:pt x="282875" y="189992"/>
                  <a:pt x="282875" y="191791"/>
                </a:cubicBezTo>
                <a:lnTo>
                  <a:pt x="282875" y="215180"/>
                </a:lnTo>
                <a:lnTo>
                  <a:pt x="299049" y="211942"/>
                </a:lnTo>
                <a:cubicBezTo>
                  <a:pt x="300487" y="211582"/>
                  <a:pt x="301925" y="211942"/>
                  <a:pt x="302644" y="212661"/>
                </a:cubicBezTo>
                <a:cubicBezTo>
                  <a:pt x="304081" y="213381"/>
                  <a:pt x="304441" y="215180"/>
                  <a:pt x="304441" y="216260"/>
                </a:cubicBezTo>
                <a:lnTo>
                  <a:pt x="304441" y="291824"/>
                </a:lnTo>
                <a:cubicBezTo>
                  <a:pt x="304441" y="294343"/>
                  <a:pt x="302644" y="296502"/>
                  <a:pt x="300128" y="296502"/>
                </a:cubicBezTo>
                <a:cubicBezTo>
                  <a:pt x="297252" y="296502"/>
                  <a:pt x="295455" y="294343"/>
                  <a:pt x="295455" y="291824"/>
                </a:cubicBezTo>
                <a:lnTo>
                  <a:pt x="295455" y="222017"/>
                </a:lnTo>
                <a:lnTo>
                  <a:pt x="157073" y="248644"/>
                </a:lnTo>
                <a:lnTo>
                  <a:pt x="157073" y="291824"/>
                </a:lnTo>
                <a:cubicBezTo>
                  <a:pt x="157073" y="294343"/>
                  <a:pt x="154916" y="296502"/>
                  <a:pt x="152400" y="296502"/>
                </a:cubicBezTo>
                <a:cubicBezTo>
                  <a:pt x="149884" y="296502"/>
                  <a:pt x="147728" y="294343"/>
                  <a:pt x="147728" y="291824"/>
                </a:cubicBezTo>
                <a:lnTo>
                  <a:pt x="147728" y="248644"/>
                </a:lnTo>
                <a:lnTo>
                  <a:pt x="9345" y="222017"/>
                </a:lnTo>
                <a:lnTo>
                  <a:pt x="9345" y="291824"/>
                </a:lnTo>
                <a:cubicBezTo>
                  <a:pt x="9345" y="294343"/>
                  <a:pt x="7188" y="296502"/>
                  <a:pt x="4672" y="296502"/>
                </a:cubicBezTo>
                <a:cubicBezTo>
                  <a:pt x="2156" y="296502"/>
                  <a:pt x="0" y="294343"/>
                  <a:pt x="0" y="291824"/>
                </a:cubicBezTo>
                <a:lnTo>
                  <a:pt x="0" y="216260"/>
                </a:lnTo>
                <a:cubicBezTo>
                  <a:pt x="0" y="215180"/>
                  <a:pt x="359" y="213381"/>
                  <a:pt x="1437" y="212661"/>
                </a:cubicBezTo>
                <a:cubicBezTo>
                  <a:pt x="2875" y="211942"/>
                  <a:pt x="3954" y="211582"/>
                  <a:pt x="5391" y="211942"/>
                </a:cubicBezTo>
                <a:lnTo>
                  <a:pt x="21566" y="215180"/>
                </a:lnTo>
                <a:lnTo>
                  <a:pt x="21566" y="191791"/>
                </a:lnTo>
                <a:cubicBezTo>
                  <a:pt x="21566" y="189992"/>
                  <a:pt x="23363" y="187833"/>
                  <a:pt x="25520" y="187473"/>
                </a:cubicBezTo>
                <a:cubicBezTo>
                  <a:pt x="25879" y="187473"/>
                  <a:pt x="33068" y="186393"/>
                  <a:pt x="44570" y="186753"/>
                </a:cubicBezTo>
                <a:cubicBezTo>
                  <a:pt x="47086" y="172720"/>
                  <a:pt x="57869" y="166243"/>
                  <a:pt x="68652" y="160845"/>
                </a:cubicBezTo>
                <a:cubicBezTo>
                  <a:pt x="75481" y="157607"/>
                  <a:pt x="82670" y="154728"/>
                  <a:pt x="90577" y="152209"/>
                </a:cubicBezTo>
                <a:cubicBezTo>
                  <a:pt x="94890" y="150770"/>
                  <a:pt x="98125" y="149690"/>
                  <a:pt x="101720" y="148971"/>
                </a:cubicBezTo>
                <a:cubicBezTo>
                  <a:pt x="105673" y="147891"/>
                  <a:pt x="109627" y="147172"/>
                  <a:pt x="113222" y="146452"/>
                </a:cubicBezTo>
                <a:cubicBezTo>
                  <a:pt x="117895" y="141414"/>
                  <a:pt x="120411" y="136017"/>
                  <a:pt x="121129" y="130979"/>
                </a:cubicBezTo>
                <a:cubicBezTo>
                  <a:pt x="110705" y="122703"/>
                  <a:pt x="102438" y="110109"/>
                  <a:pt x="97766" y="94996"/>
                </a:cubicBezTo>
                <a:cubicBezTo>
                  <a:pt x="95609" y="94636"/>
                  <a:pt x="93812" y="93557"/>
                  <a:pt x="92015" y="92117"/>
                </a:cubicBezTo>
                <a:cubicBezTo>
                  <a:pt x="88061" y="88879"/>
                  <a:pt x="85186" y="82762"/>
                  <a:pt x="84467" y="75925"/>
                </a:cubicBezTo>
                <a:cubicBezTo>
                  <a:pt x="83748" y="65490"/>
                  <a:pt x="87702" y="57213"/>
                  <a:pt x="94171" y="55054"/>
                </a:cubicBezTo>
                <a:cubicBezTo>
                  <a:pt x="94171" y="52536"/>
                  <a:pt x="94171" y="50017"/>
                  <a:pt x="94171" y="49657"/>
                </a:cubicBezTo>
                <a:cubicBezTo>
                  <a:pt x="94171" y="47498"/>
                  <a:pt x="95969" y="0"/>
                  <a:pt x="1520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Freeform 755">
            <a:extLst>
              <a:ext uri="{FF2B5EF4-FFF2-40B4-BE49-F238E27FC236}">
                <a16:creationId xmlns:a16="http://schemas.microsoft.com/office/drawing/2014/main" xmlns="" id="{CB57559F-E94D-3548-A14A-A90183E68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4080" y="1559439"/>
            <a:ext cx="459749" cy="445455"/>
          </a:xfrm>
          <a:custGeom>
            <a:avLst/>
            <a:gdLst>
              <a:gd name="T0" fmla="*/ 167809 w 306026"/>
              <a:gd name="T1" fmla="*/ 267053 h 296645"/>
              <a:gd name="T2" fmla="*/ 157705 w 306026"/>
              <a:gd name="T3" fmla="*/ 218334 h 296645"/>
              <a:gd name="T4" fmla="*/ 137856 w 306026"/>
              <a:gd name="T5" fmla="*/ 267053 h 296645"/>
              <a:gd name="T6" fmla="*/ 127391 w 306026"/>
              <a:gd name="T7" fmla="*/ 218334 h 296645"/>
              <a:gd name="T8" fmla="*/ 27788 w 306026"/>
              <a:gd name="T9" fmla="*/ 209312 h 296645"/>
              <a:gd name="T10" fmla="*/ 282930 w 306026"/>
              <a:gd name="T11" fmla="*/ 176832 h 296645"/>
              <a:gd name="T12" fmla="*/ 23097 w 306026"/>
              <a:gd name="T13" fmla="*/ 176832 h 296645"/>
              <a:gd name="T14" fmla="*/ 67906 w 306026"/>
              <a:gd name="T15" fmla="*/ 153955 h 296645"/>
              <a:gd name="T16" fmla="*/ 9525 w 306026"/>
              <a:gd name="T17" fmla="*/ 153955 h 296645"/>
              <a:gd name="T18" fmla="*/ 49004 w 306026"/>
              <a:gd name="T19" fmla="*/ 130319 h 296645"/>
              <a:gd name="T20" fmla="*/ 4617 w 306026"/>
              <a:gd name="T21" fmla="*/ 139491 h 296645"/>
              <a:gd name="T22" fmla="*/ 19037 w 306026"/>
              <a:gd name="T23" fmla="*/ 111269 h 296645"/>
              <a:gd name="T24" fmla="*/ 55210 w 306026"/>
              <a:gd name="T25" fmla="*/ 120441 h 296645"/>
              <a:gd name="T26" fmla="*/ 19037 w 306026"/>
              <a:gd name="T27" fmla="*/ 111269 h 296645"/>
              <a:gd name="T28" fmla="*/ 96355 w 306026"/>
              <a:gd name="T29" fmla="*/ 167449 h 296645"/>
              <a:gd name="T30" fmla="*/ 118730 w 306026"/>
              <a:gd name="T31" fmla="*/ 127391 h 296645"/>
              <a:gd name="T32" fmla="*/ 182605 w 306026"/>
              <a:gd name="T33" fmla="*/ 167449 h 296645"/>
              <a:gd name="T34" fmla="*/ 191627 w 306026"/>
              <a:gd name="T35" fmla="*/ 132083 h 296645"/>
              <a:gd name="T36" fmla="*/ 209311 w 306026"/>
              <a:gd name="T37" fmla="*/ 127391 h 296645"/>
              <a:gd name="T38" fmla="*/ 153805 w 306026"/>
              <a:gd name="T39" fmla="*/ 42581 h 296645"/>
              <a:gd name="T40" fmla="*/ 172734 w 306026"/>
              <a:gd name="T41" fmla="*/ 61874 h 296645"/>
              <a:gd name="T42" fmla="*/ 182198 w 306026"/>
              <a:gd name="T43" fmla="*/ 61874 h 296645"/>
              <a:gd name="T44" fmla="*/ 153805 w 306026"/>
              <a:gd name="T45" fmla="*/ 33481 h 296645"/>
              <a:gd name="T46" fmla="*/ 239624 w 306026"/>
              <a:gd name="T47" fmla="*/ 38975 h 296645"/>
              <a:gd name="T48" fmla="*/ 259473 w 306026"/>
              <a:gd name="T49" fmla="*/ 0 h 296645"/>
              <a:gd name="T50" fmla="*/ 291952 w 306026"/>
              <a:gd name="T51" fmla="*/ 167449 h 296645"/>
              <a:gd name="T52" fmla="*/ 301335 w 306026"/>
              <a:gd name="T53" fmla="*/ 176832 h 296645"/>
              <a:gd name="T54" fmla="*/ 282930 w 306026"/>
              <a:gd name="T55" fmla="*/ 217251 h 296645"/>
              <a:gd name="T56" fmla="*/ 273547 w 306026"/>
              <a:gd name="T57" fmla="*/ 291954 h 296645"/>
              <a:gd name="T58" fmla="*/ 209311 w 306026"/>
              <a:gd name="T59" fmla="*/ 262361 h 296645"/>
              <a:gd name="T60" fmla="*/ 200289 w 306026"/>
              <a:gd name="T61" fmla="*/ 218334 h 296645"/>
              <a:gd name="T62" fmla="*/ 167809 w 306026"/>
              <a:gd name="T63" fmla="*/ 276436 h 296645"/>
              <a:gd name="T64" fmla="*/ 118008 w 306026"/>
              <a:gd name="T65" fmla="*/ 256948 h 296645"/>
              <a:gd name="T66" fmla="*/ 104655 w 306026"/>
              <a:gd name="T67" fmla="*/ 262361 h 296645"/>
              <a:gd name="T68" fmla="*/ 95633 w 306026"/>
              <a:gd name="T69" fmla="*/ 218334 h 296645"/>
              <a:gd name="T70" fmla="*/ 27788 w 306026"/>
              <a:gd name="T71" fmla="*/ 296645 h 296645"/>
              <a:gd name="T72" fmla="*/ 13714 w 306026"/>
              <a:gd name="T73" fmla="*/ 204620 h 296645"/>
              <a:gd name="T74" fmla="*/ 0 w 306026"/>
              <a:gd name="T75" fmla="*/ 172141 h 296645"/>
              <a:gd name="T76" fmla="*/ 87333 w 306026"/>
              <a:gd name="T77" fmla="*/ 167449 h 296645"/>
              <a:gd name="T78" fmla="*/ 187297 w 306026"/>
              <a:gd name="T79" fmla="*/ 95994 h 296645"/>
              <a:gd name="T80" fmla="*/ 282930 w 306026"/>
              <a:gd name="T81" fmla="*/ 167449 h 296645"/>
              <a:gd name="T82" fmla="*/ 259473 w 306026"/>
              <a:gd name="T83" fmla="*/ 9022 h 296645"/>
              <a:gd name="T84" fmla="*/ 243845 w 306026"/>
              <a:gd name="T85" fmla="*/ 47761 h 296645"/>
              <a:gd name="T86" fmla="*/ 236737 w 306026"/>
              <a:gd name="T87" fmla="*/ 49080 h 296645"/>
              <a:gd name="T88" fmla="*/ 239985 w 306026"/>
              <a:gd name="T89" fmla="*/ 6495 h 296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06026" h="296645">
                <a:moveTo>
                  <a:pt x="157705" y="218334"/>
                </a:moveTo>
                <a:lnTo>
                  <a:pt x="157705" y="256948"/>
                </a:lnTo>
                <a:cubicBezTo>
                  <a:pt x="157705" y="262361"/>
                  <a:pt x="162035" y="267053"/>
                  <a:pt x="167809" y="267053"/>
                </a:cubicBezTo>
                <a:cubicBezTo>
                  <a:pt x="173583" y="267053"/>
                  <a:pt x="178275" y="262361"/>
                  <a:pt x="178275" y="256948"/>
                </a:cubicBezTo>
                <a:lnTo>
                  <a:pt x="178275" y="218334"/>
                </a:lnTo>
                <a:lnTo>
                  <a:pt x="157705" y="218334"/>
                </a:lnTo>
                <a:close/>
                <a:moveTo>
                  <a:pt x="127391" y="218334"/>
                </a:moveTo>
                <a:lnTo>
                  <a:pt x="127391" y="256948"/>
                </a:lnTo>
                <a:cubicBezTo>
                  <a:pt x="127391" y="262361"/>
                  <a:pt x="132082" y="267053"/>
                  <a:pt x="137856" y="267053"/>
                </a:cubicBezTo>
                <a:cubicBezTo>
                  <a:pt x="143630" y="267053"/>
                  <a:pt x="148322" y="262361"/>
                  <a:pt x="148322" y="256948"/>
                </a:cubicBezTo>
                <a:lnTo>
                  <a:pt x="148322" y="218334"/>
                </a:lnTo>
                <a:lnTo>
                  <a:pt x="127391" y="218334"/>
                </a:lnTo>
                <a:close/>
                <a:moveTo>
                  <a:pt x="23097" y="176832"/>
                </a:moveTo>
                <a:lnTo>
                  <a:pt x="23097" y="204620"/>
                </a:lnTo>
                <a:cubicBezTo>
                  <a:pt x="23097" y="206785"/>
                  <a:pt x="25262" y="209312"/>
                  <a:pt x="27788" y="209312"/>
                </a:cubicBezTo>
                <a:lnTo>
                  <a:pt x="278239" y="209312"/>
                </a:lnTo>
                <a:cubicBezTo>
                  <a:pt x="280765" y="209312"/>
                  <a:pt x="282930" y="206785"/>
                  <a:pt x="282930" y="204620"/>
                </a:cubicBezTo>
                <a:lnTo>
                  <a:pt x="282930" y="176832"/>
                </a:lnTo>
                <a:lnTo>
                  <a:pt x="187297" y="176832"/>
                </a:lnTo>
                <a:lnTo>
                  <a:pt x="118730" y="176832"/>
                </a:lnTo>
                <a:lnTo>
                  <a:pt x="23097" y="176832"/>
                </a:lnTo>
                <a:close/>
                <a:moveTo>
                  <a:pt x="14153" y="149369"/>
                </a:moveTo>
                <a:lnTo>
                  <a:pt x="63279" y="149369"/>
                </a:lnTo>
                <a:cubicBezTo>
                  <a:pt x="65770" y="149369"/>
                  <a:pt x="67906" y="151486"/>
                  <a:pt x="67906" y="153955"/>
                </a:cubicBezTo>
                <a:cubicBezTo>
                  <a:pt x="67906" y="156425"/>
                  <a:pt x="65770" y="158541"/>
                  <a:pt x="63279" y="158541"/>
                </a:cubicBezTo>
                <a:lnTo>
                  <a:pt x="14153" y="158541"/>
                </a:lnTo>
                <a:cubicBezTo>
                  <a:pt x="11661" y="158541"/>
                  <a:pt x="9525" y="156425"/>
                  <a:pt x="9525" y="153955"/>
                </a:cubicBezTo>
                <a:cubicBezTo>
                  <a:pt x="9525" y="151486"/>
                  <a:pt x="11661" y="149369"/>
                  <a:pt x="14153" y="149369"/>
                </a:cubicBezTo>
                <a:close/>
                <a:moveTo>
                  <a:pt x="4617" y="130319"/>
                </a:moveTo>
                <a:lnTo>
                  <a:pt x="49004" y="130319"/>
                </a:lnTo>
                <a:cubicBezTo>
                  <a:pt x="51490" y="130319"/>
                  <a:pt x="53620" y="132436"/>
                  <a:pt x="53620" y="134905"/>
                </a:cubicBezTo>
                <a:cubicBezTo>
                  <a:pt x="53620" y="137375"/>
                  <a:pt x="51490" y="139491"/>
                  <a:pt x="49004" y="139491"/>
                </a:cubicBezTo>
                <a:lnTo>
                  <a:pt x="4617" y="139491"/>
                </a:lnTo>
                <a:cubicBezTo>
                  <a:pt x="1776" y="139491"/>
                  <a:pt x="0" y="137375"/>
                  <a:pt x="0" y="134905"/>
                </a:cubicBezTo>
                <a:cubicBezTo>
                  <a:pt x="0" y="132436"/>
                  <a:pt x="1776" y="130319"/>
                  <a:pt x="4617" y="130319"/>
                </a:cubicBezTo>
                <a:close/>
                <a:moveTo>
                  <a:pt x="19037" y="111269"/>
                </a:moveTo>
                <a:lnTo>
                  <a:pt x="55210" y="111269"/>
                </a:lnTo>
                <a:cubicBezTo>
                  <a:pt x="58133" y="111269"/>
                  <a:pt x="59960" y="113386"/>
                  <a:pt x="59960" y="115855"/>
                </a:cubicBezTo>
                <a:cubicBezTo>
                  <a:pt x="59960" y="118325"/>
                  <a:pt x="58133" y="120441"/>
                  <a:pt x="55210" y="120441"/>
                </a:cubicBezTo>
                <a:lnTo>
                  <a:pt x="19037" y="120441"/>
                </a:lnTo>
                <a:cubicBezTo>
                  <a:pt x="16480" y="120441"/>
                  <a:pt x="14287" y="118325"/>
                  <a:pt x="14287" y="115855"/>
                </a:cubicBezTo>
                <a:cubicBezTo>
                  <a:pt x="14287" y="113386"/>
                  <a:pt x="16480" y="111269"/>
                  <a:pt x="19037" y="111269"/>
                </a:cubicBezTo>
                <a:close/>
                <a:moveTo>
                  <a:pt x="118730" y="105377"/>
                </a:moveTo>
                <a:cubicBezTo>
                  <a:pt x="106460" y="105377"/>
                  <a:pt x="96355" y="115121"/>
                  <a:pt x="96355" y="127391"/>
                </a:cubicBezTo>
                <a:lnTo>
                  <a:pt x="96355" y="167449"/>
                </a:lnTo>
                <a:lnTo>
                  <a:pt x="114038" y="167449"/>
                </a:lnTo>
                <a:lnTo>
                  <a:pt x="114038" y="132083"/>
                </a:lnTo>
                <a:cubicBezTo>
                  <a:pt x="114038" y="129556"/>
                  <a:pt x="116204" y="127391"/>
                  <a:pt x="118730" y="127391"/>
                </a:cubicBezTo>
                <a:cubicBezTo>
                  <a:pt x="121256" y="127391"/>
                  <a:pt x="123421" y="129556"/>
                  <a:pt x="123421" y="132083"/>
                </a:cubicBezTo>
                <a:lnTo>
                  <a:pt x="123421" y="167449"/>
                </a:lnTo>
                <a:lnTo>
                  <a:pt x="182605" y="167449"/>
                </a:lnTo>
                <a:lnTo>
                  <a:pt x="182605" y="132083"/>
                </a:lnTo>
                <a:cubicBezTo>
                  <a:pt x="182605" y="129556"/>
                  <a:pt x="184410" y="127391"/>
                  <a:pt x="187297" y="127391"/>
                </a:cubicBezTo>
                <a:cubicBezTo>
                  <a:pt x="189823" y="127391"/>
                  <a:pt x="191627" y="129556"/>
                  <a:pt x="191627" y="132083"/>
                </a:cubicBezTo>
                <a:lnTo>
                  <a:pt x="191627" y="167449"/>
                </a:lnTo>
                <a:lnTo>
                  <a:pt x="209311" y="167449"/>
                </a:lnTo>
                <a:lnTo>
                  <a:pt x="209311" y="127391"/>
                </a:lnTo>
                <a:cubicBezTo>
                  <a:pt x="209311" y="115121"/>
                  <a:pt x="199206" y="105377"/>
                  <a:pt x="187297" y="105377"/>
                </a:cubicBezTo>
                <a:lnTo>
                  <a:pt x="118730" y="105377"/>
                </a:lnTo>
                <a:close/>
                <a:moveTo>
                  <a:pt x="153805" y="42581"/>
                </a:moveTo>
                <a:cubicBezTo>
                  <a:pt x="143249" y="42581"/>
                  <a:pt x="134513" y="50954"/>
                  <a:pt x="134513" y="61874"/>
                </a:cubicBezTo>
                <a:cubicBezTo>
                  <a:pt x="134513" y="72066"/>
                  <a:pt x="143249" y="80803"/>
                  <a:pt x="153805" y="80803"/>
                </a:cubicBezTo>
                <a:cubicBezTo>
                  <a:pt x="163998" y="80803"/>
                  <a:pt x="172734" y="72066"/>
                  <a:pt x="172734" y="61874"/>
                </a:cubicBezTo>
                <a:cubicBezTo>
                  <a:pt x="172734" y="50954"/>
                  <a:pt x="163998" y="42581"/>
                  <a:pt x="153805" y="42581"/>
                </a:cubicBezTo>
                <a:close/>
                <a:moveTo>
                  <a:pt x="153805" y="33481"/>
                </a:moveTo>
                <a:cubicBezTo>
                  <a:pt x="169458" y="33481"/>
                  <a:pt x="182198" y="45857"/>
                  <a:pt x="182198" y="61874"/>
                </a:cubicBezTo>
                <a:cubicBezTo>
                  <a:pt x="182198" y="77527"/>
                  <a:pt x="169458" y="90267"/>
                  <a:pt x="153805" y="90267"/>
                </a:cubicBezTo>
                <a:cubicBezTo>
                  <a:pt x="138153" y="90267"/>
                  <a:pt x="125412" y="77527"/>
                  <a:pt x="125412" y="61874"/>
                </a:cubicBezTo>
                <a:cubicBezTo>
                  <a:pt x="125412" y="45857"/>
                  <a:pt x="138153" y="33481"/>
                  <a:pt x="153805" y="33481"/>
                </a:cubicBezTo>
                <a:close/>
                <a:moveTo>
                  <a:pt x="225595" y="10510"/>
                </a:moveTo>
                <a:cubicBezTo>
                  <a:pt x="221490" y="10014"/>
                  <a:pt x="217250" y="10826"/>
                  <a:pt x="213641" y="12991"/>
                </a:cubicBezTo>
                <a:lnTo>
                  <a:pt x="239624" y="38975"/>
                </a:lnTo>
                <a:cubicBezTo>
                  <a:pt x="243955" y="31757"/>
                  <a:pt x="242872" y="22013"/>
                  <a:pt x="236737" y="15878"/>
                </a:cubicBezTo>
                <a:cubicBezTo>
                  <a:pt x="233670" y="12811"/>
                  <a:pt x="229700" y="11006"/>
                  <a:pt x="225595" y="10510"/>
                </a:cubicBezTo>
                <a:close/>
                <a:moveTo>
                  <a:pt x="259473" y="0"/>
                </a:moveTo>
                <a:cubicBezTo>
                  <a:pt x="277517" y="0"/>
                  <a:pt x="291952" y="14435"/>
                  <a:pt x="291952" y="32479"/>
                </a:cubicBezTo>
                <a:lnTo>
                  <a:pt x="291952" y="147916"/>
                </a:lnTo>
                <a:lnTo>
                  <a:pt x="291952" y="167449"/>
                </a:lnTo>
                <a:lnTo>
                  <a:pt x="301335" y="167449"/>
                </a:lnTo>
                <a:cubicBezTo>
                  <a:pt x="303861" y="167449"/>
                  <a:pt x="306026" y="169614"/>
                  <a:pt x="306026" y="172141"/>
                </a:cubicBezTo>
                <a:cubicBezTo>
                  <a:pt x="306026" y="174667"/>
                  <a:pt x="303861" y="176832"/>
                  <a:pt x="301335" y="176832"/>
                </a:cubicBezTo>
                <a:lnTo>
                  <a:pt x="291952" y="176832"/>
                </a:lnTo>
                <a:lnTo>
                  <a:pt x="291952" y="204620"/>
                </a:lnTo>
                <a:cubicBezTo>
                  <a:pt x="291952" y="210394"/>
                  <a:pt x="287982" y="215447"/>
                  <a:pt x="282930" y="217251"/>
                </a:cubicBezTo>
                <a:lnTo>
                  <a:pt x="282930" y="291954"/>
                </a:lnTo>
                <a:cubicBezTo>
                  <a:pt x="282930" y="294480"/>
                  <a:pt x="280765" y="296645"/>
                  <a:pt x="278239" y="296645"/>
                </a:cubicBezTo>
                <a:cubicBezTo>
                  <a:pt x="275712" y="296645"/>
                  <a:pt x="273547" y="294480"/>
                  <a:pt x="273547" y="291954"/>
                </a:cubicBezTo>
                <a:lnTo>
                  <a:pt x="273547" y="218334"/>
                </a:lnTo>
                <a:lnTo>
                  <a:pt x="209311" y="218334"/>
                </a:lnTo>
                <a:lnTo>
                  <a:pt x="209311" y="262361"/>
                </a:lnTo>
                <a:cubicBezTo>
                  <a:pt x="209311" y="264887"/>
                  <a:pt x="207145" y="267053"/>
                  <a:pt x="204980" y="267053"/>
                </a:cubicBezTo>
                <a:cubicBezTo>
                  <a:pt x="202454" y="267053"/>
                  <a:pt x="200289" y="264887"/>
                  <a:pt x="200289" y="262361"/>
                </a:cubicBezTo>
                <a:lnTo>
                  <a:pt x="200289" y="218334"/>
                </a:lnTo>
                <a:lnTo>
                  <a:pt x="187658" y="218334"/>
                </a:lnTo>
                <a:lnTo>
                  <a:pt x="187658" y="256948"/>
                </a:lnTo>
                <a:cubicBezTo>
                  <a:pt x="187658" y="267775"/>
                  <a:pt x="178636" y="276436"/>
                  <a:pt x="167809" y="276436"/>
                </a:cubicBezTo>
                <a:cubicBezTo>
                  <a:pt x="162035" y="276436"/>
                  <a:pt x="156622" y="273549"/>
                  <a:pt x="153013" y="269218"/>
                </a:cubicBezTo>
                <a:cubicBezTo>
                  <a:pt x="149405" y="273549"/>
                  <a:pt x="143991" y="276436"/>
                  <a:pt x="137856" y="276436"/>
                </a:cubicBezTo>
                <a:cubicBezTo>
                  <a:pt x="127030" y="276436"/>
                  <a:pt x="118008" y="267775"/>
                  <a:pt x="118008" y="256948"/>
                </a:cubicBezTo>
                <a:lnTo>
                  <a:pt x="118008" y="218334"/>
                </a:lnTo>
                <a:lnTo>
                  <a:pt x="104655" y="218334"/>
                </a:lnTo>
                <a:lnTo>
                  <a:pt x="104655" y="262361"/>
                </a:lnTo>
                <a:cubicBezTo>
                  <a:pt x="104655" y="264887"/>
                  <a:pt x="102851" y="267053"/>
                  <a:pt x="99964" y="267053"/>
                </a:cubicBezTo>
                <a:cubicBezTo>
                  <a:pt x="97438" y="267053"/>
                  <a:pt x="95633" y="264887"/>
                  <a:pt x="95633" y="262361"/>
                </a:cubicBezTo>
                <a:lnTo>
                  <a:pt x="95633" y="218334"/>
                </a:lnTo>
                <a:lnTo>
                  <a:pt x="32119" y="218334"/>
                </a:lnTo>
                <a:lnTo>
                  <a:pt x="32119" y="291954"/>
                </a:lnTo>
                <a:cubicBezTo>
                  <a:pt x="32119" y="294480"/>
                  <a:pt x="30314" y="296645"/>
                  <a:pt x="27788" y="296645"/>
                </a:cubicBezTo>
                <a:cubicBezTo>
                  <a:pt x="25262" y="296645"/>
                  <a:pt x="23097" y="294480"/>
                  <a:pt x="23097" y="291954"/>
                </a:cubicBezTo>
                <a:lnTo>
                  <a:pt x="23097" y="217251"/>
                </a:lnTo>
                <a:cubicBezTo>
                  <a:pt x="17683" y="215447"/>
                  <a:pt x="13714" y="210394"/>
                  <a:pt x="13714" y="204620"/>
                </a:cubicBezTo>
                <a:lnTo>
                  <a:pt x="13714" y="176832"/>
                </a:lnTo>
                <a:lnTo>
                  <a:pt x="4692" y="176832"/>
                </a:lnTo>
                <a:cubicBezTo>
                  <a:pt x="1805" y="176832"/>
                  <a:pt x="0" y="174667"/>
                  <a:pt x="0" y="172141"/>
                </a:cubicBezTo>
                <a:cubicBezTo>
                  <a:pt x="0" y="169614"/>
                  <a:pt x="1805" y="167449"/>
                  <a:pt x="4692" y="167449"/>
                </a:cubicBezTo>
                <a:lnTo>
                  <a:pt x="18405" y="167449"/>
                </a:lnTo>
                <a:lnTo>
                  <a:pt x="87333" y="167449"/>
                </a:lnTo>
                <a:lnTo>
                  <a:pt x="87333" y="127391"/>
                </a:lnTo>
                <a:cubicBezTo>
                  <a:pt x="87333" y="110069"/>
                  <a:pt x="101407" y="95994"/>
                  <a:pt x="118730" y="95994"/>
                </a:cubicBezTo>
                <a:lnTo>
                  <a:pt x="187297" y="95994"/>
                </a:lnTo>
                <a:cubicBezTo>
                  <a:pt x="204258" y="95994"/>
                  <a:pt x="218693" y="110069"/>
                  <a:pt x="218693" y="127391"/>
                </a:cubicBezTo>
                <a:lnTo>
                  <a:pt x="218693" y="167449"/>
                </a:lnTo>
                <a:lnTo>
                  <a:pt x="282930" y="167449"/>
                </a:lnTo>
                <a:lnTo>
                  <a:pt x="282930" y="129133"/>
                </a:lnTo>
                <a:lnTo>
                  <a:pt x="282930" y="32479"/>
                </a:lnTo>
                <a:cubicBezTo>
                  <a:pt x="282930" y="19487"/>
                  <a:pt x="272465" y="9022"/>
                  <a:pt x="259473" y="9022"/>
                </a:cubicBezTo>
                <a:cubicBezTo>
                  <a:pt x="254781" y="9022"/>
                  <a:pt x="250451" y="10465"/>
                  <a:pt x="246481" y="12991"/>
                </a:cubicBezTo>
                <a:cubicBezTo>
                  <a:pt x="250270" y="18585"/>
                  <a:pt x="251894" y="25171"/>
                  <a:pt x="251353" y="31577"/>
                </a:cubicBezTo>
                <a:lnTo>
                  <a:pt x="243845" y="47761"/>
                </a:lnTo>
                <a:lnTo>
                  <a:pt x="243233" y="49080"/>
                </a:lnTo>
                <a:cubicBezTo>
                  <a:pt x="242512" y="49801"/>
                  <a:pt x="241429" y="50523"/>
                  <a:pt x="239985" y="50523"/>
                </a:cubicBezTo>
                <a:cubicBezTo>
                  <a:pt x="238903" y="50523"/>
                  <a:pt x="237820" y="49801"/>
                  <a:pt x="236737" y="49080"/>
                </a:cubicBezTo>
                <a:lnTo>
                  <a:pt x="203536" y="15878"/>
                </a:lnTo>
                <a:cubicBezTo>
                  <a:pt x="201732" y="14074"/>
                  <a:pt x="201732" y="11187"/>
                  <a:pt x="203536" y="9383"/>
                </a:cubicBezTo>
                <a:cubicBezTo>
                  <a:pt x="213641" y="-722"/>
                  <a:pt x="228798" y="-1444"/>
                  <a:pt x="239985" y="6495"/>
                </a:cubicBezTo>
                <a:cubicBezTo>
                  <a:pt x="245399" y="2165"/>
                  <a:pt x="252255" y="0"/>
                  <a:pt x="2594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Freeform 763">
            <a:extLst>
              <a:ext uri="{FF2B5EF4-FFF2-40B4-BE49-F238E27FC236}">
                <a16:creationId xmlns:a16="http://schemas.microsoft.com/office/drawing/2014/main" xmlns="" id="{8792A6C0-F371-404E-A4A6-1F27020DE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2227" y="3548690"/>
            <a:ext cx="459749" cy="457366"/>
          </a:xfrm>
          <a:custGeom>
            <a:avLst/>
            <a:gdLst>
              <a:gd name="T0" fmla="*/ 184771 w 306027"/>
              <a:gd name="T1" fmla="*/ 238069 h 304220"/>
              <a:gd name="T2" fmla="*/ 203176 w 306027"/>
              <a:gd name="T3" fmla="*/ 282797 h 304220"/>
              <a:gd name="T4" fmla="*/ 221942 w 306027"/>
              <a:gd name="T5" fmla="*/ 237708 h 304220"/>
              <a:gd name="T6" fmla="*/ 125212 w 306027"/>
              <a:gd name="T7" fmla="*/ 204904 h 304220"/>
              <a:gd name="T8" fmla="*/ 80510 w 306027"/>
              <a:gd name="T9" fmla="*/ 210792 h 304220"/>
              <a:gd name="T10" fmla="*/ 69781 w 306027"/>
              <a:gd name="T11" fmla="*/ 198669 h 304220"/>
              <a:gd name="T12" fmla="*/ 202834 w 306027"/>
              <a:gd name="T13" fmla="*/ 191722 h 304220"/>
              <a:gd name="T14" fmla="*/ 212359 w 306027"/>
              <a:gd name="T15" fmla="*/ 201247 h 304220"/>
              <a:gd name="T16" fmla="*/ 221884 w 306027"/>
              <a:gd name="T17" fmla="*/ 201247 h 304220"/>
              <a:gd name="T18" fmla="*/ 202834 w 306027"/>
              <a:gd name="T19" fmla="*/ 182563 h 304220"/>
              <a:gd name="T20" fmla="*/ 203176 w 306027"/>
              <a:gd name="T21" fmla="*/ 233019 h 304220"/>
              <a:gd name="T22" fmla="*/ 68191 w 306027"/>
              <a:gd name="T23" fmla="*/ 165100 h 304220"/>
              <a:gd name="T24" fmla="*/ 129887 w 306027"/>
              <a:gd name="T25" fmla="*/ 174272 h 304220"/>
              <a:gd name="T26" fmla="*/ 68191 w 306027"/>
              <a:gd name="T27" fmla="*/ 165100 h 304220"/>
              <a:gd name="T28" fmla="*/ 244111 w 306027"/>
              <a:gd name="T29" fmla="*/ 137936 h 304220"/>
              <a:gd name="T30" fmla="*/ 187325 w 306027"/>
              <a:gd name="T31" fmla="*/ 137936 h 304220"/>
              <a:gd name="T32" fmla="*/ 164833 w 306027"/>
              <a:gd name="T33" fmla="*/ 133350 h 304220"/>
              <a:gd name="T34" fmla="*/ 68172 w 306027"/>
              <a:gd name="T35" fmla="*/ 142522 h 304220"/>
              <a:gd name="T36" fmla="*/ 144397 w 306027"/>
              <a:gd name="T37" fmla="*/ 100013 h 304220"/>
              <a:gd name="T38" fmla="*/ 239778 w 306027"/>
              <a:gd name="T39" fmla="*/ 109185 h 304220"/>
              <a:gd name="T40" fmla="*/ 144397 w 306027"/>
              <a:gd name="T41" fmla="*/ 100013 h 304220"/>
              <a:gd name="T42" fmla="*/ 121878 w 306027"/>
              <a:gd name="T43" fmla="*/ 104599 h 304220"/>
              <a:gd name="T44" fmla="*/ 63500 w 306027"/>
              <a:gd name="T45" fmla="*/ 104599 h 304220"/>
              <a:gd name="T46" fmla="*/ 188670 w 306027"/>
              <a:gd name="T47" fmla="*/ 68263 h 304220"/>
              <a:gd name="T48" fmla="*/ 118591 w 306027"/>
              <a:gd name="T49" fmla="*/ 77435 h 304220"/>
              <a:gd name="T50" fmla="*/ 57446 w 306027"/>
              <a:gd name="T51" fmla="*/ 30163 h 304220"/>
              <a:gd name="T52" fmla="*/ 269612 w 306027"/>
              <a:gd name="T53" fmla="*/ 53208 h 304220"/>
              <a:gd name="T54" fmla="*/ 269612 w 306027"/>
              <a:gd name="T55" fmla="*/ 224245 h 304220"/>
              <a:gd name="T56" fmla="*/ 241970 w 306027"/>
              <a:gd name="T57" fmla="*/ 242609 h 304220"/>
              <a:gd name="T58" fmla="*/ 242688 w 306027"/>
              <a:gd name="T59" fmla="*/ 39165 h 304220"/>
              <a:gd name="T60" fmla="*/ 39138 w 306027"/>
              <a:gd name="T61" fmla="*/ 215603 h 304220"/>
              <a:gd name="T62" fmla="*/ 160837 w 306027"/>
              <a:gd name="T63" fmla="*/ 242609 h 304220"/>
              <a:gd name="T64" fmla="*/ 53138 w 306027"/>
              <a:gd name="T65" fmla="*/ 242609 h 304220"/>
              <a:gd name="T66" fmla="*/ 30163 w 306027"/>
              <a:gd name="T67" fmla="*/ 57889 h 304220"/>
              <a:gd name="T68" fmla="*/ 57446 w 306027"/>
              <a:gd name="T69" fmla="*/ 30163 h 304220"/>
              <a:gd name="T70" fmla="*/ 9383 w 306027"/>
              <a:gd name="T71" fmla="*/ 255744 h 304220"/>
              <a:gd name="T72" fmla="*/ 175388 w 306027"/>
              <a:gd name="T73" fmla="*/ 231576 h 304220"/>
              <a:gd name="T74" fmla="*/ 245038 w 306027"/>
              <a:gd name="T75" fmla="*/ 200555 h 304220"/>
              <a:gd name="T76" fmla="*/ 283653 w 306027"/>
              <a:gd name="T77" fmla="*/ 268729 h 304220"/>
              <a:gd name="T78" fmla="*/ 283653 w 306027"/>
              <a:gd name="T79" fmla="*/ 9018 h 304220"/>
              <a:gd name="T80" fmla="*/ 283653 w 306027"/>
              <a:gd name="T81" fmla="*/ 0 h 304220"/>
              <a:gd name="T82" fmla="*/ 283653 w 306027"/>
              <a:gd name="T83" fmla="*/ 278108 h 304220"/>
              <a:gd name="T84" fmla="*/ 228799 w 306027"/>
              <a:gd name="T85" fmla="*/ 303357 h 304220"/>
              <a:gd name="T86" fmla="*/ 203176 w 306027"/>
              <a:gd name="T87" fmla="*/ 292897 h 304220"/>
              <a:gd name="T88" fmla="*/ 175388 w 306027"/>
              <a:gd name="T89" fmla="*/ 299389 h 304220"/>
              <a:gd name="T90" fmla="*/ 0 w 306027"/>
              <a:gd name="T91" fmla="*/ 255744 h 304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6027" h="304220">
                <a:moveTo>
                  <a:pt x="221942" y="237708"/>
                </a:moveTo>
                <a:cubicBezTo>
                  <a:pt x="216529" y="240954"/>
                  <a:pt x="210033" y="242037"/>
                  <a:pt x="203176" y="242037"/>
                </a:cubicBezTo>
                <a:cubicBezTo>
                  <a:pt x="196680" y="242037"/>
                  <a:pt x="190545" y="240954"/>
                  <a:pt x="184771" y="238069"/>
                </a:cubicBezTo>
                <a:lnTo>
                  <a:pt x="184771" y="291815"/>
                </a:lnTo>
                <a:lnTo>
                  <a:pt x="201372" y="283518"/>
                </a:lnTo>
                <a:cubicBezTo>
                  <a:pt x="202094" y="283157"/>
                  <a:pt x="202815" y="282797"/>
                  <a:pt x="203176" y="282797"/>
                </a:cubicBezTo>
                <a:cubicBezTo>
                  <a:pt x="204259" y="282797"/>
                  <a:pt x="204620" y="283157"/>
                  <a:pt x="205342" y="283518"/>
                </a:cubicBezTo>
                <a:lnTo>
                  <a:pt x="221942" y="291815"/>
                </a:lnTo>
                <a:lnTo>
                  <a:pt x="221942" y="237708"/>
                </a:lnTo>
                <a:close/>
                <a:moveTo>
                  <a:pt x="107689" y="193733"/>
                </a:moveTo>
                <a:cubicBezTo>
                  <a:pt x="113590" y="193733"/>
                  <a:pt x="119490" y="195379"/>
                  <a:pt x="124139" y="198669"/>
                </a:cubicBezTo>
                <a:cubicBezTo>
                  <a:pt x="126285" y="200054"/>
                  <a:pt x="126643" y="202825"/>
                  <a:pt x="125212" y="204904"/>
                </a:cubicBezTo>
                <a:cubicBezTo>
                  <a:pt x="123424" y="206982"/>
                  <a:pt x="120921" y="207328"/>
                  <a:pt x="118775" y="205943"/>
                </a:cubicBezTo>
                <a:cubicBezTo>
                  <a:pt x="112695" y="201440"/>
                  <a:pt x="103040" y="201440"/>
                  <a:pt x="96960" y="205943"/>
                </a:cubicBezTo>
                <a:cubicBezTo>
                  <a:pt x="92669" y="209060"/>
                  <a:pt x="86589" y="210792"/>
                  <a:pt x="80510" y="210792"/>
                </a:cubicBezTo>
                <a:cubicBezTo>
                  <a:pt x="74788" y="210792"/>
                  <a:pt x="69066" y="209060"/>
                  <a:pt x="64417" y="205943"/>
                </a:cubicBezTo>
                <a:cubicBezTo>
                  <a:pt x="62271" y="204557"/>
                  <a:pt x="61913" y="201440"/>
                  <a:pt x="63344" y="199362"/>
                </a:cubicBezTo>
                <a:cubicBezTo>
                  <a:pt x="64774" y="197630"/>
                  <a:pt x="67635" y="197284"/>
                  <a:pt x="69781" y="198669"/>
                </a:cubicBezTo>
                <a:cubicBezTo>
                  <a:pt x="75503" y="202825"/>
                  <a:pt x="85516" y="202825"/>
                  <a:pt x="91238" y="198669"/>
                </a:cubicBezTo>
                <a:cubicBezTo>
                  <a:pt x="95887" y="195379"/>
                  <a:pt x="101788" y="193733"/>
                  <a:pt x="107689" y="193733"/>
                </a:cubicBezTo>
                <a:close/>
                <a:moveTo>
                  <a:pt x="202834" y="191722"/>
                </a:moveTo>
                <a:cubicBezTo>
                  <a:pt x="197705" y="191722"/>
                  <a:pt x="193675" y="196118"/>
                  <a:pt x="193675" y="201247"/>
                </a:cubicBezTo>
                <a:cubicBezTo>
                  <a:pt x="193675" y="206376"/>
                  <a:pt x="197705" y="210772"/>
                  <a:pt x="202834" y="210772"/>
                </a:cubicBezTo>
                <a:cubicBezTo>
                  <a:pt x="207963" y="210772"/>
                  <a:pt x="212359" y="206376"/>
                  <a:pt x="212359" y="201247"/>
                </a:cubicBezTo>
                <a:cubicBezTo>
                  <a:pt x="212359" y="196118"/>
                  <a:pt x="207963" y="191722"/>
                  <a:pt x="202834" y="191722"/>
                </a:cubicBezTo>
                <a:close/>
                <a:moveTo>
                  <a:pt x="202834" y="182563"/>
                </a:moveTo>
                <a:cubicBezTo>
                  <a:pt x="213458" y="182563"/>
                  <a:pt x="221884" y="190989"/>
                  <a:pt x="221884" y="201247"/>
                </a:cubicBezTo>
                <a:cubicBezTo>
                  <a:pt x="221884" y="211871"/>
                  <a:pt x="213458" y="220297"/>
                  <a:pt x="202834" y="220297"/>
                </a:cubicBezTo>
                <a:cubicBezTo>
                  <a:pt x="192576" y="220297"/>
                  <a:pt x="184150" y="211871"/>
                  <a:pt x="184150" y="201247"/>
                </a:cubicBezTo>
                <a:cubicBezTo>
                  <a:pt x="184150" y="190989"/>
                  <a:pt x="192576" y="182563"/>
                  <a:pt x="202834" y="182563"/>
                </a:cubicBezTo>
                <a:close/>
                <a:moveTo>
                  <a:pt x="203176" y="168091"/>
                </a:moveTo>
                <a:cubicBezTo>
                  <a:pt x="185493" y="168091"/>
                  <a:pt x="171058" y="182880"/>
                  <a:pt x="171058" y="200555"/>
                </a:cubicBezTo>
                <a:cubicBezTo>
                  <a:pt x="171058" y="218590"/>
                  <a:pt x="185493" y="233019"/>
                  <a:pt x="203176" y="233019"/>
                </a:cubicBezTo>
                <a:cubicBezTo>
                  <a:pt x="221220" y="233019"/>
                  <a:pt x="235656" y="218590"/>
                  <a:pt x="235656" y="200555"/>
                </a:cubicBezTo>
                <a:cubicBezTo>
                  <a:pt x="235656" y="182880"/>
                  <a:pt x="221220" y="168091"/>
                  <a:pt x="203176" y="168091"/>
                </a:cubicBezTo>
                <a:close/>
                <a:moveTo>
                  <a:pt x="68191" y="165100"/>
                </a:moveTo>
                <a:lnTo>
                  <a:pt x="129887" y="165100"/>
                </a:lnTo>
                <a:cubicBezTo>
                  <a:pt x="132413" y="165100"/>
                  <a:pt x="134577" y="167217"/>
                  <a:pt x="134577" y="169686"/>
                </a:cubicBezTo>
                <a:cubicBezTo>
                  <a:pt x="134577" y="172155"/>
                  <a:pt x="132413" y="174272"/>
                  <a:pt x="129887" y="174272"/>
                </a:cubicBezTo>
                <a:lnTo>
                  <a:pt x="68191" y="174272"/>
                </a:lnTo>
                <a:cubicBezTo>
                  <a:pt x="65665" y="174272"/>
                  <a:pt x="63500" y="172155"/>
                  <a:pt x="63500" y="169686"/>
                </a:cubicBezTo>
                <a:cubicBezTo>
                  <a:pt x="63500" y="167217"/>
                  <a:pt x="65665" y="165100"/>
                  <a:pt x="68191" y="165100"/>
                </a:cubicBezTo>
                <a:close/>
                <a:moveTo>
                  <a:pt x="192057" y="133350"/>
                </a:moveTo>
                <a:lnTo>
                  <a:pt x="239743" y="133350"/>
                </a:lnTo>
                <a:cubicBezTo>
                  <a:pt x="241927" y="133350"/>
                  <a:pt x="244111" y="135467"/>
                  <a:pt x="244111" y="137936"/>
                </a:cubicBezTo>
                <a:cubicBezTo>
                  <a:pt x="244111" y="140405"/>
                  <a:pt x="241927" y="142522"/>
                  <a:pt x="239743" y="142522"/>
                </a:cubicBezTo>
                <a:lnTo>
                  <a:pt x="192057" y="142522"/>
                </a:lnTo>
                <a:cubicBezTo>
                  <a:pt x="189145" y="142522"/>
                  <a:pt x="187325" y="140405"/>
                  <a:pt x="187325" y="137936"/>
                </a:cubicBezTo>
                <a:cubicBezTo>
                  <a:pt x="187325" y="135467"/>
                  <a:pt x="189145" y="133350"/>
                  <a:pt x="192057" y="133350"/>
                </a:cubicBezTo>
                <a:close/>
                <a:moveTo>
                  <a:pt x="68172" y="133350"/>
                </a:moveTo>
                <a:lnTo>
                  <a:pt x="164833" y="133350"/>
                </a:lnTo>
                <a:cubicBezTo>
                  <a:pt x="167348" y="133350"/>
                  <a:pt x="169504" y="135467"/>
                  <a:pt x="169504" y="137936"/>
                </a:cubicBezTo>
                <a:cubicBezTo>
                  <a:pt x="169504" y="140405"/>
                  <a:pt x="167348" y="142522"/>
                  <a:pt x="164833" y="142522"/>
                </a:cubicBezTo>
                <a:lnTo>
                  <a:pt x="68172" y="142522"/>
                </a:lnTo>
                <a:cubicBezTo>
                  <a:pt x="65656" y="142522"/>
                  <a:pt x="63500" y="140405"/>
                  <a:pt x="63500" y="137936"/>
                </a:cubicBezTo>
                <a:cubicBezTo>
                  <a:pt x="63500" y="135467"/>
                  <a:pt x="65656" y="133350"/>
                  <a:pt x="68172" y="133350"/>
                </a:cubicBezTo>
                <a:close/>
                <a:moveTo>
                  <a:pt x="144397" y="100013"/>
                </a:moveTo>
                <a:lnTo>
                  <a:pt x="239778" y="100013"/>
                </a:lnTo>
                <a:cubicBezTo>
                  <a:pt x="241946" y="100013"/>
                  <a:pt x="244114" y="102130"/>
                  <a:pt x="244114" y="104599"/>
                </a:cubicBezTo>
                <a:cubicBezTo>
                  <a:pt x="244114" y="107068"/>
                  <a:pt x="241946" y="109185"/>
                  <a:pt x="239778" y="109185"/>
                </a:cubicBezTo>
                <a:lnTo>
                  <a:pt x="144397" y="109185"/>
                </a:lnTo>
                <a:cubicBezTo>
                  <a:pt x="141868" y="109185"/>
                  <a:pt x="139700" y="107068"/>
                  <a:pt x="139700" y="104599"/>
                </a:cubicBezTo>
                <a:cubicBezTo>
                  <a:pt x="139700" y="102130"/>
                  <a:pt x="141868" y="100013"/>
                  <a:pt x="144397" y="100013"/>
                </a:cubicBezTo>
                <a:close/>
                <a:moveTo>
                  <a:pt x="68185" y="100013"/>
                </a:moveTo>
                <a:lnTo>
                  <a:pt x="117193" y="100013"/>
                </a:lnTo>
                <a:cubicBezTo>
                  <a:pt x="119716" y="100013"/>
                  <a:pt x="121878" y="102130"/>
                  <a:pt x="121878" y="104599"/>
                </a:cubicBezTo>
                <a:cubicBezTo>
                  <a:pt x="121878" y="107068"/>
                  <a:pt x="119716" y="109185"/>
                  <a:pt x="117193" y="109185"/>
                </a:cubicBezTo>
                <a:lnTo>
                  <a:pt x="68185" y="109185"/>
                </a:lnTo>
                <a:cubicBezTo>
                  <a:pt x="65662" y="109185"/>
                  <a:pt x="63500" y="107068"/>
                  <a:pt x="63500" y="104599"/>
                </a:cubicBezTo>
                <a:cubicBezTo>
                  <a:pt x="63500" y="102130"/>
                  <a:pt x="65662" y="100013"/>
                  <a:pt x="68185" y="100013"/>
                </a:cubicBezTo>
                <a:close/>
                <a:moveTo>
                  <a:pt x="118591" y="68263"/>
                </a:moveTo>
                <a:lnTo>
                  <a:pt x="188670" y="68263"/>
                </a:lnTo>
                <a:cubicBezTo>
                  <a:pt x="191172" y="68263"/>
                  <a:pt x="193318" y="70380"/>
                  <a:pt x="193318" y="72849"/>
                </a:cubicBezTo>
                <a:cubicBezTo>
                  <a:pt x="193318" y="75318"/>
                  <a:pt x="191172" y="77435"/>
                  <a:pt x="188670" y="77435"/>
                </a:cubicBezTo>
                <a:lnTo>
                  <a:pt x="118591" y="77435"/>
                </a:lnTo>
                <a:cubicBezTo>
                  <a:pt x="116088" y="77435"/>
                  <a:pt x="114300" y="75318"/>
                  <a:pt x="114300" y="72849"/>
                </a:cubicBezTo>
                <a:cubicBezTo>
                  <a:pt x="114300" y="70380"/>
                  <a:pt x="116088" y="68263"/>
                  <a:pt x="118591" y="68263"/>
                </a:cubicBezTo>
                <a:close/>
                <a:moveTo>
                  <a:pt x="57446" y="30163"/>
                </a:moveTo>
                <a:lnTo>
                  <a:pt x="246637" y="30163"/>
                </a:lnTo>
                <a:cubicBezTo>
                  <a:pt x="249150" y="30163"/>
                  <a:pt x="251304" y="32323"/>
                  <a:pt x="251304" y="34484"/>
                </a:cubicBezTo>
                <a:cubicBezTo>
                  <a:pt x="251304" y="44926"/>
                  <a:pt x="259560" y="53208"/>
                  <a:pt x="269612" y="53208"/>
                </a:cubicBezTo>
                <a:cubicBezTo>
                  <a:pt x="272125" y="53208"/>
                  <a:pt x="274279" y="55368"/>
                  <a:pt x="274279" y="57889"/>
                </a:cubicBezTo>
                <a:lnTo>
                  <a:pt x="274279" y="219564"/>
                </a:lnTo>
                <a:cubicBezTo>
                  <a:pt x="274279" y="222445"/>
                  <a:pt x="272125" y="224245"/>
                  <a:pt x="269612" y="224245"/>
                </a:cubicBezTo>
                <a:cubicBezTo>
                  <a:pt x="259560" y="224245"/>
                  <a:pt x="251304" y="232527"/>
                  <a:pt x="251304" y="242609"/>
                </a:cubicBezTo>
                <a:cubicBezTo>
                  <a:pt x="251304" y="245130"/>
                  <a:pt x="249150" y="247290"/>
                  <a:pt x="246637" y="247290"/>
                </a:cubicBezTo>
                <a:cubicBezTo>
                  <a:pt x="244124" y="247290"/>
                  <a:pt x="241970" y="245130"/>
                  <a:pt x="241970" y="242609"/>
                </a:cubicBezTo>
                <a:cubicBezTo>
                  <a:pt x="241970" y="228926"/>
                  <a:pt x="252022" y="217764"/>
                  <a:pt x="264945" y="215603"/>
                </a:cubicBezTo>
                <a:lnTo>
                  <a:pt x="264945" y="61850"/>
                </a:lnTo>
                <a:cubicBezTo>
                  <a:pt x="253817" y="60049"/>
                  <a:pt x="244483" y="50687"/>
                  <a:pt x="242688" y="39165"/>
                </a:cubicBezTo>
                <a:lnTo>
                  <a:pt x="61754" y="39165"/>
                </a:lnTo>
                <a:cubicBezTo>
                  <a:pt x="59959" y="50687"/>
                  <a:pt x="50984" y="60049"/>
                  <a:pt x="39138" y="61850"/>
                </a:cubicBezTo>
                <a:lnTo>
                  <a:pt x="39138" y="215603"/>
                </a:lnTo>
                <a:cubicBezTo>
                  <a:pt x="50984" y="217404"/>
                  <a:pt x="59959" y="226405"/>
                  <a:pt x="61754" y="237928"/>
                </a:cubicBezTo>
                <a:lnTo>
                  <a:pt x="156170" y="237928"/>
                </a:lnTo>
                <a:cubicBezTo>
                  <a:pt x="158683" y="237928"/>
                  <a:pt x="160837" y="240449"/>
                  <a:pt x="160837" y="242609"/>
                </a:cubicBezTo>
                <a:cubicBezTo>
                  <a:pt x="160837" y="245130"/>
                  <a:pt x="158683" y="247290"/>
                  <a:pt x="156170" y="247290"/>
                </a:cubicBezTo>
                <a:lnTo>
                  <a:pt x="57446" y="247290"/>
                </a:lnTo>
                <a:cubicBezTo>
                  <a:pt x="54933" y="247290"/>
                  <a:pt x="53138" y="245130"/>
                  <a:pt x="53138" y="242609"/>
                </a:cubicBezTo>
                <a:cubicBezTo>
                  <a:pt x="53138" y="232527"/>
                  <a:pt x="44882" y="224245"/>
                  <a:pt x="34830" y="224245"/>
                </a:cubicBezTo>
                <a:cubicBezTo>
                  <a:pt x="31958" y="224245"/>
                  <a:pt x="30163" y="222445"/>
                  <a:pt x="30163" y="219564"/>
                </a:cubicBezTo>
                <a:lnTo>
                  <a:pt x="30163" y="57889"/>
                </a:lnTo>
                <a:cubicBezTo>
                  <a:pt x="30163" y="55368"/>
                  <a:pt x="31958" y="53208"/>
                  <a:pt x="34830" y="53208"/>
                </a:cubicBezTo>
                <a:cubicBezTo>
                  <a:pt x="44882" y="53208"/>
                  <a:pt x="53138" y="44926"/>
                  <a:pt x="53138" y="34484"/>
                </a:cubicBezTo>
                <a:cubicBezTo>
                  <a:pt x="53138" y="32323"/>
                  <a:pt x="54933" y="30163"/>
                  <a:pt x="57446" y="30163"/>
                </a:cubicBezTo>
                <a:close/>
                <a:moveTo>
                  <a:pt x="22374" y="9018"/>
                </a:moveTo>
                <a:cubicBezTo>
                  <a:pt x="15157" y="9018"/>
                  <a:pt x="9383" y="15150"/>
                  <a:pt x="9383" y="22364"/>
                </a:cubicBezTo>
                <a:lnTo>
                  <a:pt x="9383" y="255744"/>
                </a:lnTo>
                <a:cubicBezTo>
                  <a:pt x="9383" y="262958"/>
                  <a:pt x="15157" y="268729"/>
                  <a:pt x="22374" y="268729"/>
                </a:cubicBezTo>
                <a:lnTo>
                  <a:pt x="175388" y="268729"/>
                </a:lnTo>
                <a:lnTo>
                  <a:pt x="175388" y="231576"/>
                </a:lnTo>
                <a:cubicBezTo>
                  <a:pt x="167088" y="224001"/>
                  <a:pt x="161675" y="212819"/>
                  <a:pt x="161675" y="200555"/>
                </a:cubicBezTo>
                <a:cubicBezTo>
                  <a:pt x="161675" y="177469"/>
                  <a:pt x="180441" y="158712"/>
                  <a:pt x="203176" y="158712"/>
                </a:cubicBezTo>
                <a:cubicBezTo>
                  <a:pt x="226273" y="158712"/>
                  <a:pt x="245038" y="177469"/>
                  <a:pt x="245038" y="200555"/>
                </a:cubicBezTo>
                <a:cubicBezTo>
                  <a:pt x="245038" y="212819"/>
                  <a:pt x="239625" y="223640"/>
                  <a:pt x="231325" y="231576"/>
                </a:cubicBezTo>
                <a:lnTo>
                  <a:pt x="231325" y="268729"/>
                </a:lnTo>
                <a:lnTo>
                  <a:pt x="283653" y="268729"/>
                </a:lnTo>
                <a:cubicBezTo>
                  <a:pt x="290870" y="268729"/>
                  <a:pt x="296644" y="262958"/>
                  <a:pt x="296644" y="255744"/>
                </a:cubicBezTo>
                <a:lnTo>
                  <a:pt x="296644" y="22364"/>
                </a:lnTo>
                <a:cubicBezTo>
                  <a:pt x="296644" y="15150"/>
                  <a:pt x="290870" y="9018"/>
                  <a:pt x="283653" y="9018"/>
                </a:cubicBezTo>
                <a:lnTo>
                  <a:pt x="22374" y="9018"/>
                </a:lnTo>
                <a:close/>
                <a:moveTo>
                  <a:pt x="22374" y="0"/>
                </a:moveTo>
                <a:lnTo>
                  <a:pt x="283653" y="0"/>
                </a:lnTo>
                <a:cubicBezTo>
                  <a:pt x="295923" y="0"/>
                  <a:pt x="306027" y="10100"/>
                  <a:pt x="306027" y="22364"/>
                </a:cubicBezTo>
                <a:lnTo>
                  <a:pt x="306027" y="255744"/>
                </a:lnTo>
                <a:cubicBezTo>
                  <a:pt x="306027" y="268008"/>
                  <a:pt x="295923" y="278108"/>
                  <a:pt x="283653" y="278108"/>
                </a:cubicBezTo>
                <a:lnTo>
                  <a:pt x="231325" y="278108"/>
                </a:lnTo>
                <a:lnTo>
                  <a:pt x="231325" y="299389"/>
                </a:lnTo>
                <a:cubicBezTo>
                  <a:pt x="231325" y="301193"/>
                  <a:pt x="230242" y="302636"/>
                  <a:pt x="228799" y="303357"/>
                </a:cubicBezTo>
                <a:cubicBezTo>
                  <a:pt x="228438" y="303718"/>
                  <a:pt x="227355" y="304079"/>
                  <a:pt x="226634" y="304079"/>
                </a:cubicBezTo>
                <a:cubicBezTo>
                  <a:pt x="225912" y="304079"/>
                  <a:pt x="225190" y="303718"/>
                  <a:pt x="224468" y="303718"/>
                </a:cubicBezTo>
                <a:lnTo>
                  <a:pt x="203176" y="292897"/>
                </a:lnTo>
                <a:lnTo>
                  <a:pt x="182245" y="303718"/>
                </a:lnTo>
                <a:cubicBezTo>
                  <a:pt x="180802" y="304439"/>
                  <a:pt x="178997" y="304439"/>
                  <a:pt x="177915" y="303357"/>
                </a:cubicBezTo>
                <a:cubicBezTo>
                  <a:pt x="176471" y="302636"/>
                  <a:pt x="175388" y="301193"/>
                  <a:pt x="175388" y="299389"/>
                </a:cubicBezTo>
                <a:lnTo>
                  <a:pt x="175388" y="278108"/>
                </a:lnTo>
                <a:lnTo>
                  <a:pt x="22374" y="278108"/>
                </a:lnTo>
                <a:cubicBezTo>
                  <a:pt x="10104" y="278108"/>
                  <a:pt x="0" y="268008"/>
                  <a:pt x="0" y="255744"/>
                </a:cubicBezTo>
                <a:lnTo>
                  <a:pt x="0" y="22364"/>
                </a:lnTo>
                <a:cubicBezTo>
                  <a:pt x="0" y="10100"/>
                  <a:pt x="10104" y="0"/>
                  <a:pt x="22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Freeform 762">
            <a:extLst>
              <a:ext uri="{FF2B5EF4-FFF2-40B4-BE49-F238E27FC236}">
                <a16:creationId xmlns:a16="http://schemas.microsoft.com/office/drawing/2014/main" xmlns="" id="{C6D9EF42-DCDF-4741-91ED-BD958D698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893" y="2206982"/>
            <a:ext cx="459748" cy="340644"/>
          </a:xfrm>
          <a:custGeom>
            <a:avLst/>
            <a:gdLst>
              <a:gd name="T0" fmla="*/ 175917 w 305681"/>
              <a:gd name="T1" fmla="*/ 198547 h 226205"/>
              <a:gd name="T2" fmla="*/ 259637 w 305681"/>
              <a:gd name="T3" fmla="*/ 202398 h 226205"/>
              <a:gd name="T4" fmla="*/ 239000 w 305681"/>
              <a:gd name="T5" fmla="*/ 197812 h 226205"/>
              <a:gd name="T6" fmla="*/ 71092 w 305681"/>
              <a:gd name="T7" fmla="*/ 193226 h 226205"/>
              <a:gd name="T8" fmla="*/ 71092 w 305681"/>
              <a:gd name="T9" fmla="*/ 193226 h 226205"/>
              <a:gd name="T10" fmla="*/ 39341 w 305681"/>
              <a:gd name="T11" fmla="*/ 197812 h 226205"/>
              <a:gd name="T12" fmla="*/ 259637 w 305681"/>
              <a:gd name="T13" fmla="*/ 176985 h 226205"/>
              <a:gd name="T14" fmla="*/ 239000 w 305681"/>
              <a:gd name="T15" fmla="*/ 172222 h 226205"/>
              <a:gd name="T16" fmla="*/ 71092 w 305681"/>
              <a:gd name="T17" fmla="*/ 167826 h 226205"/>
              <a:gd name="T18" fmla="*/ 71092 w 305681"/>
              <a:gd name="T19" fmla="*/ 167826 h 226205"/>
              <a:gd name="T20" fmla="*/ 39341 w 305681"/>
              <a:gd name="T21" fmla="*/ 172222 h 226205"/>
              <a:gd name="T22" fmla="*/ 180629 w 305681"/>
              <a:gd name="T23" fmla="*/ 175398 h 226205"/>
              <a:gd name="T24" fmla="*/ 156463 w 305681"/>
              <a:gd name="T25" fmla="*/ 171002 h 226205"/>
              <a:gd name="T26" fmla="*/ 124890 w 305681"/>
              <a:gd name="T27" fmla="*/ 166239 h 226205"/>
              <a:gd name="T28" fmla="*/ 124890 w 305681"/>
              <a:gd name="T29" fmla="*/ 166239 h 226205"/>
              <a:gd name="T30" fmla="*/ 255241 w 305681"/>
              <a:gd name="T31" fmla="*/ 147012 h 226205"/>
              <a:gd name="T32" fmla="*/ 234604 w 305681"/>
              <a:gd name="T33" fmla="*/ 151598 h 226205"/>
              <a:gd name="T34" fmla="*/ 75488 w 305681"/>
              <a:gd name="T35" fmla="*/ 147012 h 226205"/>
              <a:gd name="T36" fmla="*/ 43927 w 305681"/>
              <a:gd name="T37" fmla="*/ 142426 h 226205"/>
              <a:gd name="T38" fmla="*/ 43927 w 305681"/>
              <a:gd name="T39" fmla="*/ 142426 h 226205"/>
              <a:gd name="T40" fmla="*/ 175866 w 305681"/>
              <a:gd name="T41" fmla="*/ 145425 h 226205"/>
              <a:gd name="T42" fmla="*/ 151877 w 305681"/>
              <a:gd name="T43" fmla="*/ 150011 h 226205"/>
              <a:gd name="T44" fmla="*/ 129476 w 305681"/>
              <a:gd name="T45" fmla="*/ 145425 h 226205"/>
              <a:gd name="T46" fmla="*/ 259637 w 305681"/>
              <a:gd name="T47" fmla="*/ 118614 h 226205"/>
              <a:gd name="T48" fmla="*/ 259637 w 305681"/>
              <a:gd name="T49" fmla="*/ 118614 h 226205"/>
              <a:gd name="T50" fmla="*/ 229841 w 305681"/>
              <a:gd name="T51" fmla="*/ 123200 h 226205"/>
              <a:gd name="T52" fmla="*/ 71092 w 305681"/>
              <a:gd name="T53" fmla="*/ 127786 h 226205"/>
              <a:gd name="T54" fmla="*/ 48513 w 305681"/>
              <a:gd name="T55" fmla="*/ 123200 h 226205"/>
              <a:gd name="T56" fmla="*/ 180629 w 305681"/>
              <a:gd name="T57" fmla="*/ 115439 h 226205"/>
              <a:gd name="T58" fmla="*/ 180629 w 305681"/>
              <a:gd name="T59" fmla="*/ 115439 h 226205"/>
              <a:gd name="T60" fmla="*/ 147291 w 305681"/>
              <a:gd name="T61" fmla="*/ 120202 h 226205"/>
              <a:gd name="T62" fmla="*/ 124890 w 305681"/>
              <a:gd name="T63" fmla="*/ 124598 h 226205"/>
              <a:gd name="T64" fmla="*/ 212683 w 305681"/>
              <a:gd name="T65" fmla="*/ 216866 h 226205"/>
              <a:gd name="T66" fmla="*/ 23084 w 305681"/>
              <a:gd name="T67" fmla="*/ 101563 h 226205"/>
              <a:gd name="T68" fmla="*/ 23084 w 305681"/>
              <a:gd name="T69" fmla="*/ 101563 h 226205"/>
              <a:gd name="T70" fmla="*/ 175866 w 305681"/>
              <a:gd name="T71" fmla="*/ 94802 h 226205"/>
              <a:gd name="T72" fmla="*/ 151877 w 305681"/>
              <a:gd name="T73" fmla="*/ 99198 h 226205"/>
              <a:gd name="T74" fmla="*/ 129476 w 305681"/>
              <a:gd name="T75" fmla="*/ 94802 h 226205"/>
              <a:gd name="T76" fmla="*/ 102024 w 305681"/>
              <a:gd name="T77" fmla="*/ 73905 h 226205"/>
              <a:gd name="T78" fmla="*/ 120407 w 305681"/>
              <a:gd name="T79" fmla="*/ 193877 h 226205"/>
              <a:gd name="T80" fmla="*/ 184928 w 305681"/>
              <a:gd name="T81" fmla="*/ 216866 h 226205"/>
              <a:gd name="T82" fmla="*/ 102024 w 305681"/>
              <a:gd name="T83" fmla="*/ 73905 h 226205"/>
              <a:gd name="T84" fmla="*/ 226741 w 305681"/>
              <a:gd name="T85" fmla="*/ 73905 h 226205"/>
              <a:gd name="T86" fmla="*/ 291263 w 305681"/>
              <a:gd name="T87" fmla="*/ 92224 h 226205"/>
              <a:gd name="T88" fmla="*/ 14072 w 305681"/>
              <a:gd name="T89" fmla="*/ 92224 h 226205"/>
              <a:gd name="T90" fmla="*/ 78594 w 305681"/>
              <a:gd name="T91" fmla="*/ 73905 h 226205"/>
              <a:gd name="T92" fmla="*/ 57688 w 305681"/>
              <a:gd name="T93" fmla="*/ 36908 h 226205"/>
              <a:gd name="T94" fmla="*/ 208358 w 305681"/>
              <a:gd name="T95" fmla="*/ 64566 h 226205"/>
              <a:gd name="T96" fmla="*/ 155731 w 305681"/>
              <a:gd name="T97" fmla="*/ 1347 h 226205"/>
              <a:gd name="T98" fmla="*/ 304599 w 305681"/>
              <a:gd name="T99" fmla="*/ 94020 h 226205"/>
              <a:gd name="T100" fmla="*/ 291623 w 305681"/>
              <a:gd name="T101" fmla="*/ 216866 h 226205"/>
              <a:gd name="T102" fmla="*/ 286937 w 305681"/>
              <a:gd name="T103" fmla="*/ 226205 h 226205"/>
              <a:gd name="T104" fmla="*/ 97338 w 305681"/>
              <a:gd name="T105" fmla="*/ 226205 h 226205"/>
              <a:gd name="T106" fmla="*/ 4701 w 305681"/>
              <a:gd name="T107" fmla="*/ 216866 h 226205"/>
              <a:gd name="T108" fmla="*/ 375 w 305681"/>
              <a:gd name="T109" fmla="*/ 99049 h 226205"/>
              <a:gd name="T110" fmla="*/ 119325 w 305681"/>
              <a:gd name="T111" fmla="*/ 27568 h 226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05681" h="226205">
                <a:moveTo>
                  <a:pt x="129779" y="198547"/>
                </a:moveTo>
                <a:lnTo>
                  <a:pt x="129779" y="216866"/>
                </a:lnTo>
                <a:lnTo>
                  <a:pt x="175917" y="216866"/>
                </a:lnTo>
                <a:lnTo>
                  <a:pt x="175917" y="198547"/>
                </a:lnTo>
                <a:lnTo>
                  <a:pt x="129779" y="198547"/>
                </a:lnTo>
                <a:close/>
                <a:moveTo>
                  <a:pt x="259637" y="193226"/>
                </a:moveTo>
                <a:cubicBezTo>
                  <a:pt x="262568" y="193226"/>
                  <a:pt x="264400" y="195343"/>
                  <a:pt x="264400" y="197812"/>
                </a:cubicBezTo>
                <a:cubicBezTo>
                  <a:pt x="264400" y="200282"/>
                  <a:pt x="262568" y="202398"/>
                  <a:pt x="259637" y="202398"/>
                </a:cubicBezTo>
                <a:cubicBezTo>
                  <a:pt x="257073" y="202398"/>
                  <a:pt x="255241" y="200282"/>
                  <a:pt x="255241" y="197812"/>
                </a:cubicBezTo>
                <a:cubicBezTo>
                  <a:pt x="255241" y="195343"/>
                  <a:pt x="257073" y="193226"/>
                  <a:pt x="259637" y="193226"/>
                </a:cubicBezTo>
                <a:close/>
                <a:moveTo>
                  <a:pt x="234604" y="193226"/>
                </a:moveTo>
                <a:cubicBezTo>
                  <a:pt x="237168" y="193226"/>
                  <a:pt x="239000" y="195343"/>
                  <a:pt x="239000" y="197812"/>
                </a:cubicBezTo>
                <a:cubicBezTo>
                  <a:pt x="239000" y="200282"/>
                  <a:pt x="237168" y="202398"/>
                  <a:pt x="234604" y="202398"/>
                </a:cubicBezTo>
                <a:cubicBezTo>
                  <a:pt x="231673" y="202398"/>
                  <a:pt x="229841" y="200282"/>
                  <a:pt x="229841" y="197812"/>
                </a:cubicBezTo>
                <a:cubicBezTo>
                  <a:pt x="229841" y="195343"/>
                  <a:pt x="231673" y="193226"/>
                  <a:pt x="234604" y="193226"/>
                </a:cubicBezTo>
                <a:close/>
                <a:moveTo>
                  <a:pt x="71092" y="193226"/>
                </a:moveTo>
                <a:cubicBezTo>
                  <a:pt x="73656" y="193226"/>
                  <a:pt x="75488" y="195343"/>
                  <a:pt x="75488" y="197812"/>
                </a:cubicBezTo>
                <a:cubicBezTo>
                  <a:pt x="75488" y="200282"/>
                  <a:pt x="73656" y="202398"/>
                  <a:pt x="71092" y="202398"/>
                </a:cubicBezTo>
                <a:cubicBezTo>
                  <a:pt x="68527" y="202398"/>
                  <a:pt x="66329" y="200282"/>
                  <a:pt x="66329" y="197812"/>
                </a:cubicBezTo>
                <a:cubicBezTo>
                  <a:pt x="66329" y="195343"/>
                  <a:pt x="68527" y="193226"/>
                  <a:pt x="71092" y="193226"/>
                </a:cubicBezTo>
                <a:close/>
                <a:moveTo>
                  <a:pt x="43927" y="193226"/>
                </a:moveTo>
                <a:cubicBezTo>
                  <a:pt x="46397" y="193226"/>
                  <a:pt x="48513" y="195343"/>
                  <a:pt x="48513" y="197812"/>
                </a:cubicBezTo>
                <a:cubicBezTo>
                  <a:pt x="48513" y="200282"/>
                  <a:pt x="46397" y="202398"/>
                  <a:pt x="43927" y="202398"/>
                </a:cubicBezTo>
                <a:cubicBezTo>
                  <a:pt x="41458" y="202398"/>
                  <a:pt x="39341" y="200282"/>
                  <a:pt x="39341" y="197812"/>
                </a:cubicBezTo>
                <a:cubicBezTo>
                  <a:pt x="39341" y="195343"/>
                  <a:pt x="41458" y="193226"/>
                  <a:pt x="43927" y="193226"/>
                </a:cubicBezTo>
                <a:close/>
                <a:moveTo>
                  <a:pt x="259637" y="167826"/>
                </a:moveTo>
                <a:cubicBezTo>
                  <a:pt x="262568" y="167826"/>
                  <a:pt x="264400" y="169658"/>
                  <a:pt x="264400" y="172222"/>
                </a:cubicBezTo>
                <a:cubicBezTo>
                  <a:pt x="264400" y="175153"/>
                  <a:pt x="262568" y="176985"/>
                  <a:pt x="259637" y="176985"/>
                </a:cubicBezTo>
                <a:cubicBezTo>
                  <a:pt x="257073" y="176985"/>
                  <a:pt x="255241" y="175153"/>
                  <a:pt x="255241" y="172222"/>
                </a:cubicBezTo>
                <a:cubicBezTo>
                  <a:pt x="255241" y="169658"/>
                  <a:pt x="257073" y="167826"/>
                  <a:pt x="259637" y="167826"/>
                </a:cubicBezTo>
                <a:close/>
                <a:moveTo>
                  <a:pt x="234604" y="167826"/>
                </a:moveTo>
                <a:cubicBezTo>
                  <a:pt x="237168" y="167826"/>
                  <a:pt x="239000" y="169658"/>
                  <a:pt x="239000" y="172222"/>
                </a:cubicBezTo>
                <a:cubicBezTo>
                  <a:pt x="239000" y="175153"/>
                  <a:pt x="237168" y="176985"/>
                  <a:pt x="234604" y="176985"/>
                </a:cubicBezTo>
                <a:cubicBezTo>
                  <a:pt x="231673" y="176985"/>
                  <a:pt x="229841" y="175153"/>
                  <a:pt x="229841" y="172222"/>
                </a:cubicBezTo>
                <a:cubicBezTo>
                  <a:pt x="229841" y="169658"/>
                  <a:pt x="231673" y="167826"/>
                  <a:pt x="234604" y="167826"/>
                </a:cubicBezTo>
                <a:close/>
                <a:moveTo>
                  <a:pt x="71092" y="167826"/>
                </a:moveTo>
                <a:cubicBezTo>
                  <a:pt x="73656" y="167826"/>
                  <a:pt x="75488" y="169658"/>
                  <a:pt x="75488" y="172222"/>
                </a:cubicBezTo>
                <a:cubicBezTo>
                  <a:pt x="75488" y="175153"/>
                  <a:pt x="73656" y="176985"/>
                  <a:pt x="71092" y="176985"/>
                </a:cubicBezTo>
                <a:cubicBezTo>
                  <a:pt x="68527" y="176985"/>
                  <a:pt x="66329" y="175153"/>
                  <a:pt x="66329" y="172222"/>
                </a:cubicBezTo>
                <a:cubicBezTo>
                  <a:pt x="66329" y="169658"/>
                  <a:pt x="68527" y="167826"/>
                  <a:pt x="71092" y="167826"/>
                </a:cubicBezTo>
                <a:close/>
                <a:moveTo>
                  <a:pt x="43927" y="167826"/>
                </a:moveTo>
                <a:cubicBezTo>
                  <a:pt x="46397" y="167826"/>
                  <a:pt x="48513" y="169658"/>
                  <a:pt x="48513" y="172222"/>
                </a:cubicBezTo>
                <a:cubicBezTo>
                  <a:pt x="48513" y="175153"/>
                  <a:pt x="46397" y="176985"/>
                  <a:pt x="43927" y="176985"/>
                </a:cubicBezTo>
                <a:cubicBezTo>
                  <a:pt x="41458" y="176985"/>
                  <a:pt x="39341" y="175153"/>
                  <a:pt x="39341" y="172222"/>
                </a:cubicBezTo>
                <a:cubicBezTo>
                  <a:pt x="39341" y="169658"/>
                  <a:pt x="41458" y="167826"/>
                  <a:pt x="43927" y="167826"/>
                </a:cubicBezTo>
                <a:close/>
                <a:moveTo>
                  <a:pt x="180629" y="166239"/>
                </a:moveTo>
                <a:cubicBezTo>
                  <a:pt x="183193" y="166239"/>
                  <a:pt x="185025" y="168071"/>
                  <a:pt x="185025" y="171002"/>
                </a:cubicBezTo>
                <a:cubicBezTo>
                  <a:pt x="185025" y="173566"/>
                  <a:pt x="183193" y="175398"/>
                  <a:pt x="180629" y="175398"/>
                </a:cubicBezTo>
                <a:cubicBezTo>
                  <a:pt x="177698" y="175398"/>
                  <a:pt x="175866" y="173566"/>
                  <a:pt x="175866" y="171002"/>
                </a:cubicBezTo>
                <a:cubicBezTo>
                  <a:pt x="175866" y="168071"/>
                  <a:pt x="177698" y="166239"/>
                  <a:pt x="180629" y="166239"/>
                </a:cubicBezTo>
                <a:close/>
                <a:moveTo>
                  <a:pt x="151877" y="166239"/>
                </a:moveTo>
                <a:cubicBezTo>
                  <a:pt x="154347" y="166239"/>
                  <a:pt x="156463" y="168071"/>
                  <a:pt x="156463" y="171002"/>
                </a:cubicBezTo>
                <a:cubicBezTo>
                  <a:pt x="156463" y="173566"/>
                  <a:pt x="154347" y="175398"/>
                  <a:pt x="151877" y="175398"/>
                </a:cubicBezTo>
                <a:cubicBezTo>
                  <a:pt x="149408" y="175398"/>
                  <a:pt x="147291" y="173566"/>
                  <a:pt x="147291" y="171002"/>
                </a:cubicBezTo>
                <a:cubicBezTo>
                  <a:pt x="147291" y="168071"/>
                  <a:pt x="149408" y="166239"/>
                  <a:pt x="151877" y="166239"/>
                </a:cubicBezTo>
                <a:close/>
                <a:moveTo>
                  <a:pt x="124890" y="166239"/>
                </a:moveTo>
                <a:cubicBezTo>
                  <a:pt x="127360" y="166239"/>
                  <a:pt x="129476" y="168071"/>
                  <a:pt x="129476" y="171002"/>
                </a:cubicBezTo>
                <a:cubicBezTo>
                  <a:pt x="129476" y="173566"/>
                  <a:pt x="127360" y="175398"/>
                  <a:pt x="124890" y="175398"/>
                </a:cubicBezTo>
                <a:cubicBezTo>
                  <a:pt x="122421" y="175398"/>
                  <a:pt x="120304" y="173566"/>
                  <a:pt x="120304" y="171002"/>
                </a:cubicBezTo>
                <a:cubicBezTo>
                  <a:pt x="120304" y="168071"/>
                  <a:pt x="122421" y="166239"/>
                  <a:pt x="124890" y="166239"/>
                </a:cubicBezTo>
                <a:close/>
                <a:moveTo>
                  <a:pt x="259637" y="142426"/>
                </a:moveTo>
                <a:cubicBezTo>
                  <a:pt x="262568" y="142426"/>
                  <a:pt x="264400" y="144543"/>
                  <a:pt x="264400" y="147012"/>
                </a:cubicBezTo>
                <a:cubicBezTo>
                  <a:pt x="264400" y="149482"/>
                  <a:pt x="262568" y="151598"/>
                  <a:pt x="259637" y="151598"/>
                </a:cubicBezTo>
                <a:cubicBezTo>
                  <a:pt x="257073" y="151598"/>
                  <a:pt x="255241" y="149482"/>
                  <a:pt x="255241" y="147012"/>
                </a:cubicBezTo>
                <a:cubicBezTo>
                  <a:pt x="255241" y="144543"/>
                  <a:pt x="257073" y="142426"/>
                  <a:pt x="259637" y="142426"/>
                </a:cubicBezTo>
                <a:close/>
                <a:moveTo>
                  <a:pt x="234604" y="142426"/>
                </a:moveTo>
                <a:cubicBezTo>
                  <a:pt x="237168" y="142426"/>
                  <a:pt x="239000" y="144543"/>
                  <a:pt x="239000" y="147012"/>
                </a:cubicBezTo>
                <a:cubicBezTo>
                  <a:pt x="239000" y="149482"/>
                  <a:pt x="237168" y="151598"/>
                  <a:pt x="234604" y="151598"/>
                </a:cubicBezTo>
                <a:cubicBezTo>
                  <a:pt x="231673" y="151598"/>
                  <a:pt x="229841" y="149482"/>
                  <a:pt x="229841" y="147012"/>
                </a:cubicBezTo>
                <a:cubicBezTo>
                  <a:pt x="229841" y="144543"/>
                  <a:pt x="231673" y="142426"/>
                  <a:pt x="234604" y="142426"/>
                </a:cubicBezTo>
                <a:close/>
                <a:moveTo>
                  <a:pt x="71092" y="142426"/>
                </a:moveTo>
                <a:cubicBezTo>
                  <a:pt x="73656" y="142426"/>
                  <a:pt x="75488" y="144543"/>
                  <a:pt x="75488" y="147012"/>
                </a:cubicBezTo>
                <a:cubicBezTo>
                  <a:pt x="75488" y="149482"/>
                  <a:pt x="73656" y="151598"/>
                  <a:pt x="71092" y="151598"/>
                </a:cubicBezTo>
                <a:cubicBezTo>
                  <a:pt x="68527" y="151598"/>
                  <a:pt x="66329" y="149482"/>
                  <a:pt x="66329" y="147012"/>
                </a:cubicBezTo>
                <a:cubicBezTo>
                  <a:pt x="66329" y="144543"/>
                  <a:pt x="68527" y="142426"/>
                  <a:pt x="71092" y="142426"/>
                </a:cubicBezTo>
                <a:close/>
                <a:moveTo>
                  <a:pt x="43927" y="142426"/>
                </a:moveTo>
                <a:cubicBezTo>
                  <a:pt x="46397" y="142426"/>
                  <a:pt x="48513" y="144543"/>
                  <a:pt x="48513" y="147012"/>
                </a:cubicBezTo>
                <a:cubicBezTo>
                  <a:pt x="48513" y="149482"/>
                  <a:pt x="46397" y="151598"/>
                  <a:pt x="43927" y="151598"/>
                </a:cubicBezTo>
                <a:cubicBezTo>
                  <a:pt x="41458" y="151598"/>
                  <a:pt x="39341" y="149482"/>
                  <a:pt x="39341" y="147012"/>
                </a:cubicBezTo>
                <a:cubicBezTo>
                  <a:pt x="39341" y="144543"/>
                  <a:pt x="41458" y="142426"/>
                  <a:pt x="43927" y="142426"/>
                </a:cubicBezTo>
                <a:close/>
                <a:moveTo>
                  <a:pt x="180629" y="140839"/>
                </a:moveTo>
                <a:cubicBezTo>
                  <a:pt x="183193" y="140839"/>
                  <a:pt x="185025" y="142956"/>
                  <a:pt x="185025" y="145425"/>
                </a:cubicBezTo>
                <a:cubicBezTo>
                  <a:pt x="185025" y="147895"/>
                  <a:pt x="183193" y="150011"/>
                  <a:pt x="180629" y="150011"/>
                </a:cubicBezTo>
                <a:cubicBezTo>
                  <a:pt x="177698" y="150011"/>
                  <a:pt x="175866" y="147895"/>
                  <a:pt x="175866" y="145425"/>
                </a:cubicBezTo>
                <a:cubicBezTo>
                  <a:pt x="175866" y="142956"/>
                  <a:pt x="177698" y="140839"/>
                  <a:pt x="180629" y="140839"/>
                </a:cubicBezTo>
                <a:close/>
                <a:moveTo>
                  <a:pt x="151877" y="140839"/>
                </a:moveTo>
                <a:cubicBezTo>
                  <a:pt x="154347" y="140839"/>
                  <a:pt x="156463" y="142956"/>
                  <a:pt x="156463" y="145425"/>
                </a:cubicBezTo>
                <a:cubicBezTo>
                  <a:pt x="156463" y="147895"/>
                  <a:pt x="154347" y="150011"/>
                  <a:pt x="151877" y="150011"/>
                </a:cubicBezTo>
                <a:cubicBezTo>
                  <a:pt x="149408" y="150011"/>
                  <a:pt x="147291" y="147895"/>
                  <a:pt x="147291" y="145425"/>
                </a:cubicBezTo>
                <a:cubicBezTo>
                  <a:pt x="147291" y="142956"/>
                  <a:pt x="149408" y="140839"/>
                  <a:pt x="151877" y="140839"/>
                </a:cubicBezTo>
                <a:close/>
                <a:moveTo>
                  <a:pt x="124890" y="140839"/>
                </a:moveTo>
                <a:cubicBezTo>
                  <a:pt x="127360" y="140839"/>
                  <a:pt x="129476" y="142956"/>
                  <a:pt x="129476" y="145425"/>
                </a:cubicBezTo>
                <a:cubicBezTo>
                  <a:pt x="129476" y="147895"/>
                  <a:pt x="127360" y="150011"/>
                  <a:pt x="124890" y="150011"/>
                </a:cubicBezTo>
                <a:cubicBezTo>
                  <a:pt x="122421" y="150011"/>
                  <a:pt x="120304" y="147895"/>
                  <a:pt x="120304" y="145425"/>
                </a:cubicBezTo>
                <a:cubicBezTo>
                  <a:pt x="120304" y="142956"/>
                  <a:pt x="122421" y="140839"/>
                  <a:pt x="124890" y="140839"/>
                </a:cubicBezTo>
                <a:close/>
                <a:moveTo>
                  <a:pt x="259637" y="118614"/>
                </a:moveTo>
                <a:cubicBezTo>
                  <a:pt x="262568" y="118614"/>
                  <a:pt x="264400" y="120731"/>
                  <a:pt x="264400" y="123200"/>
                </a:cubicBezTo>
                <a:cubicBezTo>
                  <a:pt x="264400" y="125670"/>
                  <a:pt x="262568" y="127786"/>
                  <a:pt x="259637" y="127786"/>
                </a:cubicBezTo>
                <a:cubicBezTo>
                  <a:pt x="257073" y="127786"/>
                  <a:pt x="255241" y="125670"/>
                  <a:pt x="255241" y="123200"/>
                </a:cubicBezTo>
                <a:cubicBezTo>
                  <a:pt x="255241" y="120731"/>
                  <a:pt x="257073" y="118614"/>
                  <a:pt x="259637" y="118614"/>
                </a:cubicBezTo>
                <a:close/>
                <a:moveTo>
                  <a:pt x="234604" y="118614"/>
                </a:moveTo>
                <a:cubicBezTo>
                  <a:pt x="237168" y="118614"/>
                  <a:pt x="239000" y="120731"/>
                  <a:pt x="239000" y="123200"/>
                </a:cubicBezTo>
                <a:cubicBezTo>
                  <a:pt x="239000" y="125670"/>
                  <a:pt x="237168" y="127786"/>
                  <a:pt x="234604" y="127786"/>
                </a:cubicBezTo>
                <a:cubicBezTo>
                  <a:pt x="231673" y="127786"/>
                  <a:pt x="229841" y="125670"/>
                  <a:pt x="229841" y="123200"/>
                </a:cubicBezTo>
                <a:cubicBezTo>
                  <a:pt x="229841" y="120731"/>
                  <a:pt x="231673" y="118614"/>
                  <a:pt x="234604" y="118614"/>
                </a:cubicBezTo>
                <a:close/>
                <a:moveTo>
                  <a:pt x="71092" y="118614"/>
                </a:moveTo>
                <a:cubicBezTo>
                  <a:pt x="73656" y="118614"/>
                  <a:pt x="75488" y="120731"/>
                  <a:pt x="75488" y="123200"/>
                </a:cubicBezTo>
                <a:cubicBezTo>
                  <a:pt x="75488" y="125670"/>
                  <a:pt x="73656" y="127786"/>
                  <a:pt x="71092" y="127786"/>
                </a:cubicBezTo>
                <a:cubicBezTo>
                  <a:pt x="68527" y="127786"/>
                  <a:pt x="66329" y="125670"/>
                  <a:pt x="66329" y="123200"/>
                </a:cubicBezTo>
                <a:cubicBezTo>
                  <a:pt x="66329" y="120731"/>
                  <a:pt x="68527" y="118614"/>
                  <a:pt x="71092" y="118614"/>
                </a:cubicBezTo>
                <a:close/>
                <a:moveTo>
                  <a:pt x="43927" y="118614"/>
                </a:moveTo>
                <a:cubicBezTo>
                  <a:pt x="46397" y="118614"/>
                  <a:pt x="48513" y="120731"/>
                  <a:pt x="48513" y="123200"/>
                </a:cubicBezTo>
                <a:cubicBezTo>
                  <a:pt x="48513" y="125670"/>
                  <a:pt x="46397" y="127786"/>
                  <a:pt x="43927" y="127786"/>
                </a:cubicBezTo>
                <a:cubicBezTo>
                  <a:pt x="41458" y="127786"/>
                  <a:pt x="39341" y="125670"/>
                  <a:pt x="39341" y="123200"/>
                </a:cubicBezTo>
                <a:cubicBezTo>
                  <a:pt x="39341" y="120731"/>
                  <a:pt x="41458" y="118614"/>
                  <a:pt x="43927" y="118614"/>
                </a:cubicBezTo>
                <a:close/>
                <a:moveTo>
                  <a:pt x="180629" y="115439"/>
                </a:moveTo>
                <a:cubicBezTo>
                  <a:pt x="183193" y="115439"/>
                  <a:pt x="185025" y="117271"/>
                  <a:pt x="185025" y="120202"/>
                </a:cubicBezTo>
                <a:cubicBezTo>
                  <a:pt x="185025" y="122766"/>
                  <a:pt x="183193" y="124598"/>
                  <a:pt x="180629" y="124598"/>
                </a:cubicBezTo>
                <a:cubicBezTo>
                  <a:pt x="177698" y="124598"/>
                  <a:pt x="175866" y="122766"/>
                  <a:pt x="175866" y="120202"/>
                </a:cubicBezTo>
                <a:cubicBezTo>
                  <a:pt x="175866" y="117271"/>
                  <a:pt x="177698" y="115439"/>
                  <a:pt x="180629" y="115439"/>
                </a:cubicBezTo>
                <a:close/>
                <a:moveTo>
                  <a:pt x="151877" y="115439"/>
                </a:moveTo>
                <a:cubicBezTo>
                  <a:pt x="154347" y="115439"/>
                  <a:pt x="156463" y="117271"/>
                  <a:pt x="156463" y="120202"/>
                </a:cubicBezTo>
                <a:cubicBezTo>
                  <a:pt x="156463" y="122766"/>
                  <a:pt x="154347" y="124598"/>
                  <a:pt x="151877" y="124598"/>
                </a:cubicBezTo>
                <a:cubicBezTo>
                  <a:pt x="149408" y="124598"/>
                  <a:pt x="147291" y="122766"/>
                  <a:pt x="147291" y="120202"/>
                </a:cubicBezTo>
                <a:cubicBezTo>
                  <a:pt x="147291" y="117271"/>
                  <a:pt x="149408" y="115439"/>
                  <a:pt x="151877" y="115439"/>
                </a:cubicBezTo>
                <a:close/>
                <a:moveTo>
                  <a:pt x="124890" y="115439"/>
                </a:moveTo>
                <a:cubicBezTo>
                  <a:pt x="127360" y="115439"/>
                  <a:pt x="129476" y="117271"/>
                  <a:pt x="129476" y="120202"/>
                </a:cubicBezTo>
                <a:cubicBezTo>
                  <a:pt x="129476" y="122766"/>
                  <a:pt x="127360" y="124598"/>
                  <a:pt x="124890" y="124598"/>
                </a:cubicBezTo>
                <a:cubicBezTo>
                  <a:pt x="122421" y="124598"/>
                  <a:pt x="120304" y="122766"/>
                  <a:pt x="120304" y="120202"/>
                </a:cubicBezTo>
                <a:cubicBezTo>
                  <a:pt x="120304" y="117271"/>
                  <a:pt x="122421" y="115439"/>
                  <a:pt x="124890" y="115439"/>
                </a:cubicBezTo>
                <a:close/>
                <a:moveTo>
                  <a:pt x="212683" y="101563"/>
                </a:moveTo>
                <a:lnTo>
                  <a:pt x="212683" y="216866"/>
                </a:lnTo>
                <a:lnTo>
                  <a:pt x="282612" y="216866"/>
                </a:lnTo>
                <a:lnTo>
                  <a:pt x="282612" y="101563"/>
                </a:lnTo>
                <a:lnTo>
                  <a:pt x="212683" y="101563"/>
                </a:lnTo>
                <a:close/>
                <a:moveTo>
                  <a:pt x="23084" y="101563"/>
                </a:moveTo>
                <a:lnTo>
                  <a:pt x="23084" y="216866"/>
                </a:lnTo>
                <a:lnTo>
                  <a:pt x="92652" y="216866"/>
                </a:lnTo>
                <a:lnTo>
                  <a:pt x="92652" y="101563"/>
                </a:lnTo>
                <a:lnTo>
                  <a:pt x="23084" y="101563"/>
                </a:lnTo>
                <a:close/>
                <a:moveTo>
                  <a:pt x="180629" y="90039"/>
                </a:moveTo>
                <a:cubicBezTo>
                  <a:pt x="183193" y="90039"/>
                  <a:pt x="185025" y="92237"/>
                  <a:pt x="185025" y="94802"/>
                </a:cubicBezTo>
                <a:cubicBezTo>
                  <a:pt x="185025" y="97366"/>
                  <a:pt x="183193" y="99198"/>
                  <a:pt x="180629" y="99198"/>
                </a:cubicBezTo>
                <a:cubicBezTo>
                  <a:pt x="177698" y="99198"/>
                  <a:pt x="175866" y="97366"/>
                  <a:pt x="175866" y="94802"/>
                </a:cubicBezTo>
                <a:cubicBezTo>
                  <a:pt x="175866" y="92237"/>
                  <a:pt x="177698" y="90039"/>
                  <a:pt x="180629" y="90039"/>
                </a:cubicBezTo>
                <a:close/>
                <a:moveTo>
                  <a:pt x="151877" y="90039"/>
                </a:moveTo>
                <a:cubicBezTo>
                  <a:pt x="154347" y="90039"/>
                  <a:pt x="156463" y="92237"/>
                  <a:pt x="156463" y="94802"/>
                </a:cubicBezTo>
                <a:cubicBezTo>
                  <a:pt x="156463" y="97366"/>
                  <a:pt x="154347" y="99198"/>
                  <a:pt x="151877" y="99198"/>
                </a:cubicBezTo>
                <a:cubicBezTo>
                  <a:pt x="149408" y="99198"/>
                  <a:pt x="147291" y="97366"/>
                  <a:pt x="147291" y="94802"/>
                </a:cubicBezTo>
                <a:cubicBezTo>
                  <a:pt x="147291" y="92237"/>
                  <a:pt x="149408" y="90039"/>
                  <a:pt x="151877" y="90039"/>
                </a:cubicBezTo>
                <a:close/>
                <a:moveTo>
                  <a:pt x="124890" y="90039"/>
                </a:moveTo>
                <a:cubicBezTo>
                  <a:pt x="127360" y="90039"/>
                  <a:pt x="129476" y="92237"/>
                  <a:pt x="129476" y="94802"/>
                </a:cubicBezTo>
                <a:cubicBezTo>
                  <a:pt x="129476" y="97366"/>
                  <a:pt x="127360" y="99198"/>
                  <a:pt x="124890" y="99198"/>
                </a:cubicBezTo>
                <a:cubicBezTo>
                  <a:pt x="122421" y="99198"/>
                  <a:pt x="120304" y="97366"/>
                  <a:pt x="120304" y="94802"/>
                </a:cubicBezTo>
                <a:cubicBezTo>
                  <a:pt x="120304" y="92237"/>
                  <a:pt x="122421" y="90039"/>
                  <a:pt x="124890" y="90039"/>
                </a:cubicBezTo>
                <a:close/>
                <a:moveTo>
                  <a:pt x="102024" y="73905"/>
                </a:moveTo>
                <a:lnTo>
                  <a:pt x="102024" y="96894"/>
                </a:lnTo>
                <a:lnTo>
                  <a:pt x="102024" y="216866"/>
                </a:lnTo>
                <a:lnTo>
                  <a:pt x="120407" y="216866"/>
                </a:lnTo>
                <a:lnTo>
                  <a:pt x="120407" y="193877"/>
                </a:lnTo>
                <a:cubicBezTo>
                  <a:pt x="120407" y="191363"/>
                  <a:pt x="122570" y="189208"/>
                  <a:pt x="125093" y="189208"/>
                </a:cubicBezTo>
                <a:lnTo>
                  <a:pt x="180603" y="189208"/>
                </a:lnTo>
                <a:cubicBezTo>
                  <a:pt x="183126" y="189208"/>
                  <a:pt x="184928" y="191363"/>
                  <a:pt x="184928" y="193877"/>
                </a:cubicBezTo>
                <a:lnTo>
                  <a:pt x="184928" y="216866"/>
                </a:lnTo>
                <a:lnTo>
                  <a:pt x="203672" y="216866"/>
                </a:lnTo>
                <a:lnTo>
                  <a:pt x="203672" y="96894"/>
                </a:lnTo>
                <a:lnTo>
                  <a:pt x="203672" y="73905"/>
                </a:lnTo>
                <a:lnTo>
                  <a:pt x="102024" y="73905"/>
                </a:lnTo>
                <a:close/>
                <a:moveTo>
                  <a:pt x="196823" y="36908"/>
                </a:moveTo>
                <a:lnTo>
                  <a:pt x="229625" y="66003"/>
                </a:lnTo>
                <a:cubicBezTo>
                  <a:pt x="231427" y="67080"/>
                  <a:pt x="231787" y="69235"/>
                  <a:pt x="231427" y="70672"/>
                </a:cubicBezTo>
                <a:cubicBezTo>
                  <a:pt x="230346" y="72827"/>
                  <a:pt x="228543" y="73905"/>
                  <a:pt x="226741" y="73905"/>
                </a:cubicBezTo>
                <a:lnTo>
                  <a:pt x="212683" y="73905"/>
                </a:lnTo>
                <a:lnTo>
                  <a:pt x="212683" y="92224"/>
                </a:lnTo>
                <a:lnTo>
                  <a:pt x="286937" y="92224"/>
                </a:lnTo>
                <a:lnTo>
                  <a:pt x="291263" y="92224"/>
                </a:lnTo>
                <a:lnTo>
                  <a:pt x="247647" y="36908"/>
                </a:lnTo>
                <a:lnTo>
                  <a:pt x="196823" y="36908"/>
                </a:lnTo>
                <a:close/>
                <a:moveTo>
                  <a:pt x="57688" y="36908"/>
                </a:moveTo>
                <a:lnTo>
                  <a:pt x="14072" y="92224"/>
                </a:lnTo>
                <a:lnTo>
                  <a:pt x="18398" y="92224"/>
                </a:lnTo>
                <a:lnTo>
                  <a:pt x="92652" y="92224"/>
                </a:lnTo>
                <a:lnTo>
                  <a:pt x="92652" y="73905"/>
                </a:lnTo>
                <a:lnTo>
                  <a:pt x="78594" y="73905"/>
                </a:lnTo>
                <a:cubicBezTo>
                  <a:pt x="76792" y="73905"/>
                  <a:pt x="74989" y="72827"/>
                  <a:pt x="74268" y="70672"/>
                </a:cubicBezTo>
                <a:cubicBezTo>
                  <a:pt x="73548" y="69235"/>
                  <a:pt x="74268" y="67080"/>
                  <a:pt x="75710" y="66003"/>
                </a:cubicBezTo>
                <a:lnTo>
                  <a:pt x="108512" y="36908"/>
                </a:lnTo>
                <a:lnTo>
                  <a:pt x="57688" y="36908"/>
                </a:lnTo>
                <a:close/>
                <a:moveTo>
                  <a:pt x="152848" y="10686"/>
                </a:moveTo>
                <a:lnTo>
                  <a:pt x="90849" y="64566"/>
                </a:lnTo>
                <a:lnTo>
                  <a:pt x="97338" y="64566"/>
                </a:lnTo>
                <a:lnTo>
                  <a:pt x="208358" y="64566"/>
                </a:lnTo>
                <a:lnTo>
                  <a:pt x="214486" y="64566"/>
                </a:lnTo>
                <a:lnTo>
                  <a:pt x="152848" y="10686"/>
                </a:lnTo>
                <a:close/>
                <a:moveTo>
                  <a:pt x="149604" y="1347"/>
                </a:moveTo>
                <a:cubicBezTo>
                  <a:pt x="151406" y="-449"/>
                  <a:pt x="153929" y="-449"/>
                  <a:pt x="155731" y="1347"/>
                </a:cubicBezTo>
                <a:lnTo>
                  <a:pt x="186370" y="27568"/>
                </a:lnTo>
                <a:lnTo>
                  <a:pt x="249810" y="27568"/>
                </a:lnTo>
                <a:cubicBezTo>
                  <a:pt x="251252" y="27568"/>
                  <a:pt x="252694" y="28646"/>
                  <a:pt x="253775" y="29724"/>
                </a:cubicBezTo>
                <a:lnTo>
                  <a:pt x="304599" y="94020"/>
                </a:lnTo>
                <a:cubicBezTo>
                  <a:pt x="305681" y="95457"/>
                  <a:pt x="305681" y="97612"/>
                  <a:pt x="304960" y="99049"/>
                </a:cubicBezTo>
                <a:cubicBezTo>
                  <a:pt x="304239" y="100486"/>
                  <a:pt x="302437" y="101563"/>
                  <a:pt x="300995" y="101563"/>
                </a:cubicBezTo>
                <a:lnTo>
                  <a:pt x="291623" y="101563"/>
                </a:lnTo>
                <a:lnTo>
                  <a:pt x="291623" y="216866"/>
                </a:lnTo>
                <a:lnTo>
                  <a:pt x="300995" y="216866"/>
                </a:lnTo>
                <a:cubicBezTo>
                  <a:pt x="303518" y="216866"/>
                  <a:pt x="305681" y="219021"/>
                  <a:pt x="305681" y="221535"/>
                </a:cubicBezTo>
                <a:cubicBezTo>
                  <a:pt x="305681" y="224050"/>
                  <a:pt x="303518" y="226205"/>
                  <a:pt x="300995" y="226205"/>
                </a:cubicBezTo>
                <a:lnTo>
                  <a:pt x="286937" y="226205"/>
                </a:lnTo>
                <a:lnTo>
                  <a:pt x="208358" y="226205"/>
                </a:lnTo>
                <a:lnTo>
                  <a:pt x="180603" y="226205"/>
                </a:lnTo>
                <a:lnTo>
                  <a:pt x="125093" y="226205"/>
                </a:lnTo>
                <a:lnTo>
                  <a:pt x="97338" y="226205"/>
                </a:lnTo>
                <a:lnTo>
                  <a:pt x="18398" y="226205"/>
                </a:lnTo>
                <a:lnTo>
                  <a:pt x="4701" y="226205"/>
                </a:lnTo>
                <a:cubicBezTo>
                  <a:pt x="1817" y="226205"/>
                  <a:pt x="15" y="224050"/>
                  <a:pt x="15" y="221535"/>
                </a:cubicBezTo>
                <a:cubicBezTo>
                  <a:pt x="15" y="219021"/>
                  <a:pt x="1817" y="216866"/>
                  <a:pt x="4701" y="216866"/>
                </a:cubicBezTo>
                <a:lnTo>
                  <a:pt x="13712" y="216866"/>
                </a:lnTo>
                <a:lnTo>
                  <a:pt x="13712" y="101563"/>
                </a:lnTo>
                <a:lnTo>
                  <a:pt x="4701" y="101563"/>
                </a:lnTo>
                <a:cubicBezTo>
                  <a:pt x="2898" y="101563"/>
                  <a:pt x="1096" y="100486"/>
                  <a:pt x="375" y="99049"/>
                </a:cubicBezTo>
                <a:cubicBezTo>
                  <a:pt x="-346" y="97612"/>
                  <a:pt x="15" y="95457"/>
                  <a:pt x="1096" y="94020"/>
                </a:cubicBezTo>
                <a:lnTo>
                  <a:pt x="51920" y="29724"/>
                </a:lnTo>
                <a:cubicBezTo>
                  <a:pt x="52641" y="28646"/>
                  <a:pt x="54083" y="27568"/>
                  <a:pt x="55525" y="27568"/>
                </a:cubicBezTo>
                <a:lnTo>
                  <a:pt x="119325" y="27568"/>
                </a:lnTo>
                <a:lnTo>
                  <a:pt x="149604" y="13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Freeform 772">
            <a:extLst>
              <a:ext uri="{FF2B5EF4-FFF2-40B4-BE49-F238E27FC236}">
                <a16:creationId xmlns:a16="http://schemas.microsoft.com/office/drawing/2014/main" xmlns="" id="{660513DB-B679-6643-9C9C-84C5B8EAA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2780" y="3546693"/>
            <a:ext cx="459749" cy="457366"/>
          </a:xfrm>
          <a:custGeom>
            <a:avLst/>
            <a:gdLst>
              <a:gd name="T0" fmla="*/ 130354 w 306028"/>
              <a:gd name="T1" fmla="*/ 260583 h 304127"/>
              <a:gd name="T2" fmla="*/ 235090 w 306028"/>
              <a:gd name="T3" fmla="*/ 63546 h 304127"/>
              <a:gd name="T4" fmla="*/ 279381 w 306028"/>
              <a:gd name="T5" fmla="*/ 89438 h 304127"/>
              <a:gd name="T6" fmla="*/ 306028 w 306028"/>
              <a:gd name="T7" fmla="*/ 109576 h 304127"/>
              <a:gd name="T8" fmla="*/ 287663 w 306028"/>
              <a:gd name="T9" fmla="*/ 280032 h 304127"/>
              <a:gd name="T10" fmla="*/ 278301 w 306028"/>
              <a:gd name="T11" fmla="*/ 299452 h 304127"/>
              <a:gd name="T12" fmla="*/ 297026 w 306028"/>
              <a:gd name="T13" fmla="*/ 153449 h 304127"/>
              <a:gd name="T14" fmla="*/ 281902 w 306028"/>
              <a:gd name="T15" fmla="*/ 102384 h 304127"/>
              <a:gd name="T16" fmla="*/ 274700 w 306028"/>
              <a:gd name="T17" fmla="*/ 163518 h 304127"/>
              <a:gd name="T18" fmla="*/ 270019 w 306028"/>
              <a:gd name="T19" fmla="*/ 89438 h 304127"/>
              <a:gd name="T20" fmla="*/ 252374 w 306028"/>
              <a:gd name="T21" fmla="*/ 88719 h 304127"/>
              <a:gd name="T22" fmla="*/ 243012 w 306028"/>
              <a:gd name="T23" fmla="*/ 154887 h 304127"/>
              <a:gd name="T24" fmla="*/ 234370 w 306028"/>
              <a:gd name="T25" fmla="*/ 72536 h 304127"/>
              <a:gd name="T26" fmla="*/ 225007 w 306028"/>
              <a:gd name="T27" fmla="*/ 101665 h 304127"/>
              <a:gd name="T28" fmla="*/ 216005 w 306028"/>
              <a:gd name="T29" fmla="*/ 150572 h 304127"/>
              <a:gd name="T30" fmla="*/ 212764 w 306028"/>
              <a:gd name="T31" fmla="*/ 94832 h 304127"/>
              <a:gd name="T32" fmla="*/ 198000 w 306028"/>
              <a:gd name="T33" fmla="*/ 166035 h 304127"/>
              <a:gd name="T34" fmla="*/ 206643 w 306028"/>
              <a:gd name="T35" fmla="*/ 206312 h 304127"/>
              <a:gd name="T36" fmla="*/ 200161 w 306028"/>
              <a:gd name="T37" fmla="*/ 212785 h 304127"/>
              <a:gd name="T38" fmla="*/ 188998 w 306028"/>
              <a:gd name="T39" fmla="*/ 166035 h 304127"/>
              <a:gd name="T40" fmla="*/ 168113 w 306028"/>
              <a:gd name="T41" fmla="*/ 166755 h 304127"/>
              <a:gd name="T42" fmla="*/ 190078 w 306028"/>
              <a:gd name="T43" fmla="*/ 248746 h 304127"/>
              <a:gd name="T44" fmla="*/ 193679 w 306028"/>
              <a:gd name="T45" fmla="*/ 304127 h 304127"/>
              <a:gd name="T46" fmla="*/ 183237 w 306028"/>
              <a:gd name="T47" fmla="*/ 255219 h 304127"/>
              <a:gd name="T48" fmla="*/ 158750 w 306028"/>
              <a:gd name="T49" fmla="*/ 166755 h 304127"/>
              <a:gd name="T50" fmla="*/ 188998 w 306028"/>
              <a:gd name="T51" fmla="*/ 102024 h 304127"/>
              <a:gd name="T52" fmla="*/ 216005 w 306028"/>
              <a:gd name="T53" fmla="*/ 81526 h 304127"/>
              <a:gd name="T54" fmla="*/ 75620 w 306028"/>
              <a:gd name="T55" fmla="*/ 9402 h 304127"/>
              <a:gd name="T56" fmla="*/ 66257 w 306028"/>
              <a:gd name="T57" fmla="*/ 38191 h 304127"/>
              <a:gd name="T58" fmla="*/ 56895 w 306028"/>
              <a:gd name="T59" fmla="*/ 87132 h 304127"/>
              <a:gd name="T60" fmla="*/ 46452 w 306028"/>
              <a:gd name="T61" fmla="*/ 29554 h 304127"/>
              <a:gd name="T62" fmla="*/ 39250 w 306028"/>
              <a:gd name="T63" fmla="*/ 129955 h 304127"/>
              <a:gd name="T64" fmla="*/ 47532 w 306028"/>
              <a:gd name="T65" fmla="*/ 149747 h 304127"/>
              <a:gd name="T66" fmla="*/ 34929 w 306028"/>
              <a:gd name="T67" fmla="*/ 142910 h 304127"/>
              <a:gd name="T68" fmla="*/ 25567 w 306028"/>
              <a:gd name="T69" fmla="*/ 93249 h 304127"/>
              <a:gd name="T70" fmla="*/ 9363 w 306028"/>
              <a:gd name="T71" fmla="*/ 152626 h 304127"/>
              <a:gd name="T72" fmla="*/ 39250 w 306028"/>
              <a:gd name="T73" fmla="*/ 205525 h 304127"/>
              <a:gd name="T74" fmla="*/ 128553 w 306028"/>
              <a:gd name="T75" fmla="*/ 153705 h 304127"/>
              <a:gd name="T76" fmla="*/ 129634 w 306028"/>
              <a:gd name="T77" fmla="*/ 36751 h 304127"/>
              <a:gd name="T78" fmla="*/ 120271 w 306028"/>
              <a:gd name="T79" fmla="*/ 95768 h 304127"/>
              <a:gd name="T80" fmla="*/ 111269 w 306028"/>
              <a:gd name="T81" fmla="*/ 45748 h 304127"/>
              <a:gd name="T82" fmla="*/ 96145 w 306028"/>
              <a:gd name="T83" fmla="*/ 18759 h 304127"/>
              <a:gd name="T84" fmla="*/ 88583 w 306028"/>
              <a:gd name="T85" fmla="*/ 96128 h 304127"/>
              <a:gd name="T86" fmla="*/ 83902 w 306028"/>
              <a:gd name="T87" fmla="*/ 18759 h 304127"/>
              <a:gd name="T88" fmla="*/ 91464 w 306028"/>
              <a:gd name="T89" fmla="*/ 10482 h 304127"/>
              <a:gd name="T90" fmla="*/ 120271 w 306028"/>
              <a:gd name="T91" fmla="*/ 29914 h 304127"/>
              <a:gd name="T92" fmla="*/ 147278 w 306028"/>
              <a:gd name="T93" fmla="*/ 90370 h 304127"/>
              <a:gd name="T94" fmla="*/ 130354 w 306028"/>
              <a:gd name="T95" fmla="*/ 214881 h 304127"/>
              <a:gd name="T96" fmla="*/ 134675 w 306028"/>
              <a:gd name="T97" fmla="*/ 304126 h 304127"/>
              <a:gd name="T98" fmla="*/ 28448 w 306028"/>
              <a:gd name="T99" fmla="*/ 269580 h 304127"/>
              <a:gd name="T100" fmla="*/ 19085 w 306028"/>
              <a:gd name="T101" fmla="*/ 299448 h 304127"/>
              <a:gd name="T102" fmla="*/ 29888 w 306028"/>
              <a:gd name="T103" fmla="*/ 214881 h 304127"/>
              <a:gd name="T104" fmla="*/ 9003 w 306028"/>
              <a:gd name="T105" fmla="*/ 176377 h 304127"/>
              <a:gd name="T106" fmla="*/ 15484 w 306028"/>
              <a:gd name="T107" fmla="*/ 82094 h 304127"/>
              <a:gd name="T108" fmla="*/ 44652 w 306028"/>
              <a:gd name="T109" fmla="*/ 20558 h 304127"/>
              <a:gd name="T110" fmla="*/ 62656 w 306028"/>
              <a:gd name="T111" fmla="*/ 5084 h 304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06028" h="304127">
                <a:moveTo>
                  <a:pt x="28448" y="224238"/>
                </a:moveTo>
                <a:lnTo>
                  <a:pt x="28448" y="260583"/>
                </a:lnTo>
                <a:lnTo>
                  <a:pt x="130354" y="260583"/>
                </a:lnTo>
                <a:lnTo>
                  <a:pt x="130354" y="224238"/>
                </a:lnTo>
                <a:lnTo>
                  <a:pt x="28448" y="224238"/>
                </a:lnTo>
                <a:close/>
                <a:moveTo>
                  <a:pt x="235090" y="63546"/>
                </a:moveTo>
                <a:cubicBezTo>
                  <a:pt x="241932" y="63905"/>
                  <a:pt x="247693" y="68221"/>
                  <a:pt x="250214" y="73974"/>
                </a:cubicBezTo>
                <a:cubicBezTo>
                  <a:pt x="253815" y="71817"/>
                  <a:pt x="257776" y="70378"/>
                  <a:pt x="262097" y="70378"/>
                </a:cubicBezTo>
                <a:cubicBezTo>
                  <a:pt x="271459" y="71098"/>
                  <a:pt x="279381" y="79369"/>
                  <a:pt x="279381" y="89438"/>
                </a:cubicBezTo>
                <a:lnTo>
                  <a:pt x="279381" y="93034"/>
                </a:lnTo>
                <a:cubicBezTo>
                  <a:pt x="282262" y="91236"/>
                  <a:pt x="285503" y="90517"/>
                  <a:pt x="289104" y="90876"/>
                </a:cubicBezTo>
                <a:cubicBezTo>
                  <a:pt x="298826" y="91236"/>
                  <a:pt x="306028" y="99867"/>
                  <a:pt x="306028" y="109576"/>
                </a:cubicBezTo>
                <a:lnTo>
                  <a:pt x="306028" y="153449"/>
                </a:lnTo>
                <a:cubicBezTo>
                  <a:pt x="306028" y="176104"/>
                  <a:pt x="303147" y="198041"/>
                  <a:pt x="296306" y="219618"/>
                </a:cubicBezTo>
                <a:cubicBezTo>
                  <a:pt x="290544" y="239396"/>
                  <a:pt x="287663" y="259535"/>
                  <a:pt x="287663" y="280032"/>
                </a:cubicBezTo>
                <a:lnTo>
                  <a:pt x="287663" y="299452"/>
                </a:lnTo>
                <a:cubicBezTo>
                  <a:pt x="287663" y="302328"/>
                  <a:pt x="285503" y="304127"/>
                  <a:pt x="282982" y="304127"/>
                </a:cubicBezTo>
                <a:cubicBezTo>
                  <a:pt x="280462" y="304127"/>
                  <a:pt x="278301" y="302328"/>
                  <a:pt x="278301" y="299452"/>
                </a:cubicBezTo>
                <a:lnTo>
                  <a:pt x="278301" y="280032"/>
                </a:lnTo>
                <a:cubicBezTo>
                  <a:pt x="278301" y="258815"/>
                  <a:pt x="281542" y="237239"/>
                  <a:pt x="287663" y="217100"/>
                </a:cubicBezTo>
                <a:cubicBezTo>
                  <a:pt x="293785" y="196243"/>
                  <a:pt x="297026" y="175026"/>
                  <a:pt x="297026" y="153449"/>
                </a:cubicBezTo>
                <a:lnTo>
                  <a:pt x="297026" y="109576"/>
                </a:lnTo>
                <a:cubicBezTo>
                  <a:pt x="297026" y="104542"/>
                  <a:pt x="293065" y="100226"/>
                  <a:pt x="288744" y="100226"/>
                </a:cubicBezTo>
                <a:cubicBezTo>
                  <a:pt x="285863" y="99867"/>
                  <a:pt x="283702" y="100945"/>
                  <a:pt x="281902" y="102384"/>
                </a:cubicBezTo>
                <a:cubicBezTo>
                  <a:pt x="280101" y="104182"/>
                  <a:pt x="279381" y="106340"/>
                  <a:pt x="279381" y="108857"/>
                </a:cubicBezTo>
                <a:lnTo>
                  <a:pt x="279381" y="159203"/>
                </a:lnTo>
                <a:cubicBezTo>
                  <a:pt x="279381" y="161720"/>
                  <a:pt x="277221" y="163518"/>
                  <a:pt x="274700" y="163518"/>
                </a:cubicBezTo>
                <a:cubicBezTo>
                  <a:pt x="272179" y="163518"/>
                  <a:pt x="270019" y="161720"/>
                  <a:pt x="270019" y="159203"/>
                </a:cubicBezTo>
                <a:lnTo>
                  <a:pt x="270019" y="108857"/>
                </a:lnTo>
                <a:lnTo>
                  <a:pt x="270019" y="89438"/>
                </a:lnTo>
                <a:cubicBezTo>
                  <a:pt x="270019" y="84403"/>
                  <a:pt x="266058" y="80088"/>
                  <a:pt x="261377" y="79728"/>
                </a:cubicBezTo>
                <a:cubicBezTo>
                  <a:pt x="258856" y="79728"/>
                  <a:pt x="256695" y="80447"/>
                  <a:pt x="254895" y="82246"/>
                </a:cubicBezTo>
                <a:cubicBezTo>
                  <a:pt x="253095" y="83684"/>
                  <a:pt x="252374" y="86201"/>
                  <a:pt x="252374" y="88719"/>
                </a:cubicBezTo>
                <a:lnTo>
                  <a:pt x="252374" y="154887"/>
                </a:lnTo>
                <a:cubicBezTo>
                  <a:pt x="252374" y="157405"/>
                  <a:pt x="250214" y="159562"/>
                  <a:pt x="247693" y="159562"/>
                </a:cubicBezTo>
                <a:cubicBezTo>
                  <a:pt x="245172" y="159562"/>
                  <a:pt x="243012" y="157405"/>
                  <a:pt x="243012" y="154887"/>
                </a:cubicBezTo>
                <a:lnTo>
                  <a:pt x="243012" y="88719"/>
                </a:lnTo>
                <a:lnTo>
                  <a:pt x="243012" y="82246"/>
                </a:lnTo>
                <a:cubicBezTo>
                  <a:pt x="243012" y="77211"/>
                  <a:pt x="239051" y="72896"/>
                  <a:pt x="234370" y="72536"/>
                </a:cubicBezTo>
                <a:cubicBezTo>
                  <a:pt x="232209" y="72536"/>
                  <a:pt x="229689" y="73255"/>
                  <a:pt x="227888" y="75053"/>
                </a:cubicBezTo>
                <a:cubicBezTo>
                  <a:pt x="226088" y="76492"/>
                  <a:pt x="225007" y="79009"/>
                  <a:pt x="225007" y="81526"/>
                </a:cubicBezTo>
                <a:lnTo>
                  <a:pt x="225007" y="101665"/>
                </a:lnTo>
                <a:lnTo>
                  <a:pt x="225007" y="150572"/>
                </a:lnTo>
                <a:cubicBezTo>
                  <a:pt x="225007" y="153089"/>
                  <a:pt x="222847" y="155247"/>
                  <a:pt x="220326" y="155247"/>
                </a:cubicBezTo>
                <a:cubicBezTo>
                  <a:pt x="217805" y="155247"/>
                  <a:pt x="216005" y="153089"/>
                  <a:pt x="216005" y="150572"/>
                </a:cubicBezTo>
                <a:lnTo>
                  <a:pt x="216005" y="101665"/>
                </a:lnTo>
                <a:lnTo>
                  <a:pt x="216005" y="101305"/>
                </a:lnTo>
                <a:cubicBezTo>
                  <a:pt x="216005" y="98788"/>
                  <a:pt x="214565" y="96630"/>
                  <a:pt x="212764" y="94832"/>
                </a:cubicBezTo>
                <a:cubicBezTo>
                  <a:pt x="210604" y="93034"/>
                  <a:pt x="208083" y="92674"/>
                  <a:pt x="205202" y="93034"/>
                </a:cubicBezTo>
                <a:cubicBezTo>
                  <a:pt x="201241" y="93753"/>
                  <a:pt x="198000" y="97709"/>
                  <a:pt x="198000" y="102024"/>
                </a:cubicBezTo>
                <a:lnTo>
                  <a:pt x="198000" y="166035"/>
                </a:lnTo>
                <a:lnTo>
                  <a:pt x="198000" y="193366"/>
                </a:lnTo>
                <a:cubicBezTo>
                  <a:pt x="198000" y="195883"/>
                  <a:pt x="199081" y="198041"/>
                  <a:pt x="200521" y="199839"/>
                </a:cubicBezTo>
                <a:lnTo>
                  <a:pt x="206643" y="206312"/>
                </a:lnTo>
                <a:cubicBezTo>
                  <a:pt x="208443" y="208110"/>
                  <a:pt x="208083" y="211346"/>
                  <a:pt x="206643" y="212785"/>
                </a:cubicBezTo>
                <a:cubicBezTo>
                  <a:pt x="205562" y="213864"/>
                  <a:pt x="204482" y="214223"/>
                  <a:pt x="203402" y="214223"/>
                </a:cubicBezTo>
                <a:cubicBezTo>
                  <a:pt x="201961" y="214223"/>
                  <a:pt x="200881" y="213504"/>
                  <a:pt x="200161" y="212785"/>
                </a:cubicBezTo>
                <a:lnTo>
                  <a:pt x="193679" y="206312"/>
                </a:lnTo>
                <a:cubicBezTo>
                  <a:pt x="190798" y="202716"/>
                  <a:pt x="188998" y="198041"/>
                  <a:pt x="188998" y="193366"/>
                </a:cubicBezTo>
                <a:lnTo>
                  <a:pt x="188998" y="166035"/>
                </a:lnTo>
                <a:cubicBezTo>
                  <a:pt x="188998" y="162439"/>
                  <a:pt x="187198" y="158843"/>
                  <a:pt x="184677" y="156326"/>
                </a:cubicBezTo>
                <a:cubicBezTo>
                  <a:pt x="182156" y="154528"/>
                  <a:pt x="179276" y="153808"/>
                  <a:pt x="176395" y="154528"/>
                </a:cubicBezTo>
                <a:cubicBezTo>
                  <a:pt x="171714" y="155607"/>
                  <a:pt x="168113" y="160641"/>
                  <a:pt x="168113" y="166755"/>
                </a:cubicBezTo>
                <a:lnTo>
                  <a:pt x="168113" y="216021"/>
                </a:lnTo>
                <a:cubicBezTo>
                  <a:pt x="168113" y="222135"/>
                  <a:pt x="170273" y="228608"/>
                  <a:pt x="174594" y="232923"/>
                </a:cubicBezTo>
                <a:lnTo>
                  <a:pt x="190078" y="248746"/>
                </a:lnTo>
                <a:cubicBezTo>
                  <a:pt x="195120" y="253781"/>
                  <a:pt x="198000" y="260973"/>
                  <a:pt x="198000" y="268525"/>
                </a:cubicBezTo>
                <a:lnTo>
                  <a:pt x="198000" y="299452"/>
                </a:lnTo>
                <a:cubicBezTo>
                  <a:pt x="198000" y="302328"/>
                  <a:pt x="196200" y="304127"/>
                  <a:pt x="193679" y="304127"/>
                </a:cubicBezTo>
                <a:cubicBezTo>
                  <a:pt x="190798" y="304127"/>
                  <a:pt x="188998" y="302328"/>
                  <a:pt x="188998" y="299452"/>
                </a:cubicBezTo>
                <a:lnTo>
                  <a:pt x="188998" y="268525"/>
                </a:lnTo>
                <a:cubicBezTo>
                  <a:pt x="188998" y="263490"/>
                  <a:pt x="186837" y="258815"/>
                  <a:pt x="183237" y="255219"/>
                </a:cubicBezTo>
                <a:lnTo>
                  <a:pt x="167753" y="239396"/>
                </a:lnTo>
                <a:cubicBezTo>
                  <a:pt x="161991" y="232923"/>
                  <a:pt x="158750" y="224652"/>
                  <a:pt x="158750" y="216021"/>
                </a:cubicBezTo>
                <a:lnTo>
                  <a:pt x="158750" y="166755"/>
                </a:lnTo>
                <a:cubicBezTo>
                  <a:pt x="158750" y="156326"/>
                  <a:pt x="165232" y="147695"/>
                  <a:pt x="174234" y="145537"/>
                </a:cubicBezTo>
                <a:cubicBezTo>
                  <a:pt x="179276" y="144458"/>
                  <a:pt x="184677" y="145537"/>
                  <a:pt x="188998" y="148414"/>
                </a:cubicBezTo>
                <a:lnTo>
                  <a:pt x="188998" y="102024"/>
                </a:lnTo>
                <a:cubicBezTo>
                  <a:pt x="188998" y="93034"/>
                  <a:pt x="195120" y="85482"/>
                  <a:pt x="203762" y="83684"/>
                </a:cubicBezTo>
                <a:cubicBezTo>
                  <a:pt x="207723" y="82965"/>
                  <a:pt x="212404" y="83684"/>
                  <a:pt x="216005" y="85842"/>
                </a:cubicBezTo>
                <a:lnTo>
                  <a:pt x="216005" y="81526"/>
                </a:lnTo>
                <a:cubicBezTo>
                  <a:pt x="216005" y="76492"/>
                  <a:pt x="217805" y="71817"/>
                  <a:pt x="221406" y="68580"/>
                </a:cubicBezTo>
                <a:cubicBezTo>
                  <a:pt x="225007" y="64984"/>
                  <a:pt x="230049" y="63186"/>
                  <a:pt x="235090" y="63546"/>
                </a:cubicBezTo>
                <a:close/>
                <a:moveTo>
                  <a:pt x="75620" y="9402"/>
                </a:moveTo>
                <a:cubicBezTo>
                  <a:pt x="73459" y="9042"/>
                  <a:pt x="70939" y="10122"/>
                  <a:pt x="69138" y="11561"/>
                </a:cubicBezTo>
                <a:cubicBezTo>
                  <a:pt x="67338" y="13361"/>
                  <a:pt x="66257" y="15520"/>
                  <a:pt x="66257" y="18039"/>
                </a:cubicBezTo>
                <a:lnTo>
                  <a:pt x="66257" y="38191"/>
                </a:lnTo>
                <a:lnTo>
                  <a:pt x="66257" y="87132"/>
                </a:lnTo>
                <a:cubicBezTo>
                  <a:pt x="66257" y="90011"/>
                  <a:pt x="64097" y="91810"/>
                  <a:pt x="61576" y="91810"/>
                </a:cubicBezTo>
                <a:cubicBezTo>
                  <a:pt x="59055" y="91810"/>
                  <a:pt x="56895" y="90011"/>
                  <a:pt x="56895" y="87132"/>
                </a:cubicBezTo>
                <a:lnTo>
                  <a:pt x="56895" y="38191"/>
                </a:lnTo>
                <a:cubicBezTo>
                  <a:pt x="56895" y="35672"/>
                  <a:pt x="55815" y="33153"/>
                  <a:pt x="54014" y="31354"/>
                </a:cubicBezTo>
                <a:cubicBezTo>
                  <a:pt x="51854" y="29914"/>
                  <a:pt x="49333" y="29194"/>
                  <a:pt x="46452" y="29554"/>
                </a:cubicBezTo>
                <a:cubicBezTo>
                  <a:pt x="42491" y="30634"/>
                  <a:pt x="39250" y="34592"/>
                  <a:pt x="39250" y="38911"/>
                </a:cubicBezTo>
                <a:lnTo>
                  <a:pt x="39250" y="102606"/>
                </a:lnTo>
                <a:lnTo>
                  <a:pt x="39250" y="129955"/>
                </a:lnTo>
                <a:cubicBezTo>
                  <a:pt x="39250" y="132474"/>
                  <a:pt x="39971" y="134993"/>
                  <a:pt x="41771" y="136432"/>
                </a:cubicBezTo>
                <a:lnTo>
                  <a:pt x="47893" y="143270"/>
                </a:lnTo>
                <a:cubicBezTo>
                  <a:pt x="49693" y="145069"/>
                  <a:pt x="49333" y="147948"/>
                  <a:pt x="47532" y="149747"/>
                </a:cubicBezTo>
                <a:cubicBezTo>
                  <a:pt x="46812" y="150467"/>
                  <a:pt x="45732" y="150827"/>
                  <a:pt x="44292" y="150827"/>
                </a:cubicBezTo>
                <a:cubicBezTo>
                  <a:pt x="43211" y="150827"/>
                  <a:pt x="42131" y="150107"/>
                  <a:pt x="41051" y="149387"/>
                </a:cubicBezTo>
                <a:lnTo>
                  <a:pt x="34929" y="142910"/>
                </a:lnTo>
                <a:cubicBezTo>
                  <a:pt x="32048" y="139311"/>
                  <a:pt x="29888" y="134993"/>
                  <a:pt x="29888" y="129955"/>
                </a:cubicBezTo>
                <a:lnTo>
                  <a:pt x="29888" y="102606"/>
                </a:lnTo>
                <a:cubicBezTo>
                  <a:pt x="29888" y="99007"/>
                  <a:pt x="28448" y="95408"/>
                  <a:pt x="25567" y="93249"/>
                </a:cubicBezTo>
                <a:cubicBezTo>
                  <a:pt x="23406" y="91090"/>
                  <a:pt x="20526" y="90730"/>
                  <a:pt x="17645" y="91090"/>
                </a:cubicBezTo>
                <a:cubicBezTo>
                  <a:pt x="12964" y="92530"/>
                  <a:pt x="9363" y="97568"/>
                  <a:pt x="9363" y="103325"/>
                </a:cubicBezTo>
                <a:lnTo>
                  <a:pt x="9363" y="152626"/>
                </a:lnTo>
                <a:cubicBezTo>
                  <a:pt x="9363" y="159103"/>
                  <a:pt x="11523" y="165221"/>
                  <a:pt x="15844" y="169899"/>
                </a:cubicBezTo>
                <a:lnTo>
                  <a:pt x="30968" y="185373"/>
                </a:lnTo>
                <a:cubicBezTo>
                  <a:pt x="36370" y="190771"/>
                  <a:pt x="39250" y="197968"/>
                  <a:pt x="39250" y="205525"/>
                </a:cubicBezTo>
                <a:lnTo>
                  <a:pt x="39250" y="214881"/>
                </a:lnTo>
                <a:lnTo>
                  <a:pt x="119551" y="214881"/>
                </a:lnTo>
                <a:cubicBezTo>
                  <a:pt x="119551" y="194369"/>
                  <a:pt x="122792" y="173498"/>
                  <a:pt x="128553" y="153705"/>
                </a:cubicBezTo>
                <a:cubicBezTo>
                  <a:pt x="135035" y="133194"/>
                  <a:pt x="137916" y="111962"/>
                  <a:pt x="137916" y="90370"/>
                </a:cubicBezTo>
                <a:lnTo>
                  <a:pt x="137916" y="46468"/>
                </a:lnTo>
                <a:cubicBezTo>
                  <a:pt x="137916" y="41070"/>
                  <a:pt x="134315" y="37111"/>
                  <a:pt x="129634" y="36751"/>
                </a:cubicBezTo>
                <a:cubicBezTo>
                  <a:pt x="127113" y="36392"/>
                  <a:pt x="124952" y="37471"/>
                  <a:pt x="123152" y="39270"/>
                </a:cubicBezTo>
                <a:cubicBezTo>
                  <a:pt x="121351" y="40710"/>
                  <a:pt x="120271" y="43229"/>
                  <a:pt x="120271" y="45748"/>
                </a:cubicBezTo>
                <a:lnTo>
                  <a:pt x="120271" y="95768"/>
                </a:lnTo>
                <a:cubicBezTo>
                  <a:pt x="120271" y="98287"/>
                  <a:pt x="118471" y="100446"/>
                  <a:pt x="115950" y="100446"/>
                </a:cubicBezTo>
                <a:cubicBezTo>
                  <a:pt x="113069" y="100446"/>
                  <a:pt x="111269" y="98287"/>
                  <a:pt x="111269" y="95768"/>
                </a:cubicBezTo>
                <a:lnTo>
                  <a:pt x="111269" y="45748"/>
                </a:lnTo>
                <a:lnTo>
                  <a:pt x="111269" y="25956"/>
                </a:lnTo>
                <a:cubicBezTo>
                  <a:pt x="111269" y="20918"/>
                  <a:pt x="107308" y="16599"/>
                  <a:pt x="102627" y="16599"/>
                </a:cubicBezTo>
                <a:cubicBezTo>
                  <a:pt x="100106" y="16240"/>
                  <a:pt x="97945" y="17319"/>
                  <a:pt x="96145" y="18759"/>
                </a:cubicBezTo>
                <a:cubicBezTo>
                  <a:pt x="94345" y="20558"/>
                  <a:pt x="93264" y="22717"/>
                  <a:pt x="93264" y="25236"/>
                </a:cubicBezTo>
                <a:lnTo>
                  <a:pt x="93264" y="91450"/>
                </a:lnTo>
                <a:cubicBezTo>
                  <a:pt x="93264" y="93969"/>
                  <a:pt x="91104" y="96128"/>
                  <a:pt x="88583" y="96128"/>
                </a:cubicBezTo>
                <a:cubicBezTo>
                  <a:pt x="86422" y="96128"/>
                  <a:pt x="83902" y="93969"/>
                  <a:pt x="83902" y="91450"/>
                </a:cubicBezTo>
                <a:lnTo>
                  <a:pt x="83902" y="25236"/>
                </a:lnTo>
                <a:lnTo>
                  <a:pt x="83902" y="18759"/>
                </a:lnTo>
                <a:cubicBezTo>
                  <a:pt x="83902" y="13721"/>
                  <a:pt x="80301" y="9402"/>
                  <a:pt x="75620" y="9402"/>
                </a:cubicBezTo>
                <a:close/>
                <a:moveTo>
                  <a:pt x="75980" y="46"/>
                </a:moveTo>
                <a:cubicBezTo>
                  <a:pt x="83182" y="406"/>
                  <a:pt x="88583" y="4724"/>
                  <a:pt x="91464" y="10482"/>
                </a:cubicBezTo>
                <a:cubicBezTo>
                  <a:pt x="94705" y="8323"/>
                  <a:pt x="99026" y="6883"/>
                  <a:pt x="102987" y="7243"/>
                </a:cubicBezTo>
                <a:cubicBezTo>
                  <a:pt x="112709" y="7603"/>
                  <a:pt x="120271" y="15880"/>
                  <a:pt x="120271" y="25956"/>
                </a:cubicBezTo>
                <a:lnTo>
                  <a:pt x="120271" y="29914"/>
                </a:lnTo>
                <a:cubicBezTo>
                  <a:pt x="123152" y="28115"/>
                  <a:pt x="126753" y="27395"/>
                  <a:pt x="130354" y="27395"/>
                </a:cubicBezTo>
                <a:cubicBezTo>
                  <a:pt x="140076" y="27755"/>
                  <a:pt x="147278" y="36032"/>
                  <a:pt x="147278" y="46468"/>
                </a:cubicBezTo>
                <a:lnTo>
                  <a:pt x="147278" y="90370"/>
                </a:lnTo>
                <a:cubicBezTo>
                  <a:pt x="147278" y="112682"/>
                  <a:pt x="144037" y="134993"/>
                  <a:pt x="137556" y="156225"/>
                </a:cubicBezTo>
                <a:cubicBezTo>
                  <a:pt x="131794" y="175297"/>
                  <a:pt x="128553" y="195089"/>
                  <a:pt x="128553" y="214881"/>
                </a:cubicBezTo>
                <a:lnTo>
                  <a:pt x="130354" y="214881"/>
                </a:lnTo>
                <a:cubicBezTo>
                  <a:pt x="135395" y="214881"/>
                  <a:pt x="139356" y="219200"/>
                  <a:pt x="139356" y="224238"/>
                </a:cubicBezTo>
                <a:lnTo>
                  <a:pt x="139356" y="299448"/>
                </a:lnTo>
                <a:cubicBezTo>
                  <a:pt x="139356" y="302327"/>
                  <a:pt x="137556" y="304126"/>
                  <a:pt x="134675" y="304126"/>
                </a:cubicBezTo>
                <a:cubicBezTo>
                  <a:pt x="132154" y="304126"/>
                  <a:pt x="130354" y="302327"/>
                  <a:pt x="130354" y="299448"/>
                </a:cubicBezTo>
                <a:lnTo>
                  <a:pt x="130354" y="269580"/>
                </a:lnTo>
                <a:lnTo>
                  <a:pt x="28448" y="269580"/>
                </a:lnTo>
                <a:lnTo>
                  <a:pt x="28448" y="299448"/>
                </a:lnTo>
                <a:cubicBezTo>
                  <a:pt x="28448" y="302327"/>
                  <a:pt x="26287" y="304126"/>
                  <a:pt x="23766" y="304126"/>
                </a:cubicBezTo>
                <a:cubicBezTo>
                  <a:pt x="21246" y="304126"/>
                  <a:pt x="19085" y="302327"/>
                  <a:pt x="19085" y="299448"/>
                </a:cubicBezTo>
                <a:lnTo>
                  <a:pt x="19085" y="224238"/>
                </a:lnTo>
                <a:cubicBezTo>
                  <a:pt x="19085" y="219200"/>
                  <a:pt x="23406" y="214881"/>
                  <a:pt x="28448" y="214881"/>
                </a:cubicBezTo>
                <a:lnTo>
                  <a:pt x="29888" y="214881"/>
                </a:lnTo>
                <a:lnTo>
                  <a:pt x="29888" y="205525"/>
                </a:lnTo>
                <a:cubicBezTo>
                  <a:pt x="29888" y="200487"/>
                  <a:pt x="28087" y="195449"/>
                  <a:pt x="24487" y="191850"/>
                </a:cubicBezTo>
                <a:lnTo>
                  <a:pt x="9003" y="176377"/>
                </a:lnTo>
                <a:cubicBezTo>
                  <a:pt x="3241" y="169899"/>
                  <a:pt x="0" y="161622"/>
                  <a:pt x="0" y="152626"/>
                </a:cubicBezTo>
                <a:lnTo>
                  <a:pt x="0" y="103325"/>
                </a:lnTo>
                <a:cubicBezTo>
                  <a:pt x="0" y="93249"/>
                  <a:pt x="6482" y="84253"/>
                  <a:pt x="15484" y="82094"/>
                </a:cubicBezTo>
                <a:cubicBezTo>
                  <a:pt x="20526" y="81014"/>
                  <a:pt x="25567" y="82094"/>
                  <a:pt x="29888" y="85332"/>
                </a:cubicBezTo>
                <a:lnTo>
                  <a:pt x="29888" y="38911"/>
                </a:lnTo>
                <a:cubicBezTo>
                  <a:pt x="29888" y="29914"/>
                  <a:pt x="36010" y="21997"/>
                  <a:pt x="44652" y="20558"/>
                </a:cubicBezTo>
                <a:cubicBezTo>
                  <a:pt x="48973" y="19838"/>
                  <a:pt x="53654" y="20558"/>
                  <a:pt x="56895" y="22717"/>
                </a:cubicBezTo>
                <a:lnTo>
                  <a:pt x="56895" y="18039"/>
                </a:lnTo>
                <a:cubicBezTo>
                  <a:pt x="56895" y="13001"/>
                  <a:pt x="59055" y="8323"/>
                  <a:pt x="62656" y="5084"/>
                </a:cubicBezTo>
                <a:cubicBezTo>
                  <a:pt x="66257" y="1485"/>
                  <a:pt x="71299" y="-314"/>
                  <a:pt x="75980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Freeform 773">
            <a:extLst>
              <a:ext uri="{FF2B5EF4-FFF2-40B4-BE49-F238E27FC236}">
                <a16:creationId xmlns:a16="http://schemas.microsoft.com/office/drawing/2014/main" xmlns="" id="{316750A2-C3EA-B843-86B5-935CFB269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2689" y="4960431"/>
            <a:ext cx="457366" cy="393050"/>
          </a:xfrm>
          <a:custGeom>
            <a:avLst/>
            <a:gdLst>
              <a:gd name="T0" fmla="*/ 304441 w 304441"/>
              <a:gd name="T1" fmla="*/ 217311 h 261578"/>
              <a:gd name="T2" fmla="*/ 122237 w 304441"/>
              <a:gd name="T3" fmla="*/ 217311 h 261578"/>
              <a:gd name="T4" fmla="*/ 282214 w 304441"/>
              <a:gd name="T5" fmla="*/ 163358 h 261578"/>
              <a:gd name="T6" fmla="*/ 126932 w 304441"/>
              <a:gd name="T7" fmla="*/ 194908 h 261578"/>
              <a:gd name="T8" fmla="*/ 272825 w 304441"/>
              <a:gd name="T9" fmla="*/ 186046 h 261578"/>
              <a:gd name="T10" fmla="*/ 66308 w 304441"/>
              <a:gd name="T11" fmla="*/ 158750 h 261578"/>
              <a:gd name="T12" fmla="*/ 66308 w 304441"/>
              <a:gd name="T13" fmla="*/ 221893 h 261578"/>
              <a:gd name="T14" fmla="*/ 66308 w 304441"/>
              <a:gd name="T15" fmla="*/ 158750 h 261578"/>
              <a:gd name="T16" fmla="*/ 190258 w 304441"/>
              <a:gd name="T17" fmla="*/ 166441 h 261578"/>
              <a:gd name="T18" fmla="*/ 261464 w 304441"/>
              <a:gd name="T19" fmla="*/ 121563 h 261578"/>
              <a:gd name="T20" fmla="*/ 272914 w 304441"/>
              <a:gd name="T21" fmla="*/ 131697 h 261578"/>
              <a:gd name="T22" fmla="*/ 110955 w 304441"/>
              <a:gd name="T23" fmla="*/ 129056 h 261578"/>
              <a:gd name="T24" fmla="*/ 70020 w 304441"/>
              <a:gd name="T25" fmla="*/ 144181 h 261578"/>
              <a:gd name="T26" fmla="*/ 61043 w 304441"/>
              <a:gd name="T27" fmla="*/ 138419 h 261578"/>
              <a:gd name="T28" fmla="*/ 9336 w 304441"/>
              <a:gd name="T29" fmla="*/ 243572 h 261578"/>
              <a:gd name="T30" fmla="*/ 26931 w 304441"/>
              <a:gd name="T31" fmla="*/ 165427 h 261578"/>
              <a:gd name="T32" fmla="*/ 36267 w 304441"/>
              <a:gd name="T33" fmla="*/ 237450 h 261578"/>
              <a:gd name="T34" fmla="*/ 103055 w 304441"/>
              <a:gd name="T35" fmla="*/ 162186 h 261578"/>
              <a:gd name="T36" fmla="*/ 154763 w 304441"/>
              <a:gd name="T37" fmla="*/ 85122 h 261578"/>
              <a:gd name="T38" fmla="*/ 173794 w 304441"/>
              <a:gd name="T39" fmla="*/ 104208 h 261578"/>
              <a:gd name="T40" fmla="*/ 104132 w 304441"/>
              <a:gd name="T41" fmla="*/ 256897 h 261578"/>
              <a:gd name="T42" fmla="*/ 94796 w 304441"/>
              <a:gd name="T43" fmla="*/ 246813 h 261578"/>
              <a:gd name="T44" fmla="*/ 0 w 304441"/>
              <a:gd name="T45" fmla="*/ 243572 h 261578"/>
              <a:gd name="T46" fmla="*/ 88333 w 304441"/>
              <a:gd name="T47" fmla="*/ 129416 h 261578"/>
              <a:gd name="T48" fmla="*/ 160912 w 304441"/>
              <a:gd name="T49" fmla="*/ 73239 h 261578"/>
              <a:gd name="T50" fmla="*/ 65525 w 304441"/>
              <a:gd name="T51" fmla="*/ 109235 h 261578"/>
              <a:gd name="T52" fmla="*/ 65525 w 304441"/>
              <a:gd name="T53" fmla="*/ 61913 h 261578"/>
              <a:gd name="T54" fmla="*/ 38100 w 304441"/>
              <a:gd name="T55" fmla="*/ 90306 h 261578"/>
              <a:gd name="T56" fmla="*/ 211011 w 304441"/>
              <a:gd name="T57" fmla="*/ 64381 h 261578"/>
              <a:gd name="T58" fmla="*/ 272914 w 304441"/>
              <a:gd name="T59" fmla="*/ 47009 h 261578"/>
              <a:gd name="T60" fmla="*/ 277566 w 304441"/>
              <a:gd name="T61" fmla="*/ 36513 h 261578"/>
              <a:gd name="T62" fmla="*/ 280071 w 304441"/>
              <a:gd name="T63" fmla="*/ 37237 h 261578"/>
              <a:gd name="T64" fmla="*/ 281502 w 304441"/>
              <a:gd name="T65" fmla="*/ 38684 h 261578"/>
              <a:gd name="T66" fmla="*/ 282217 w 304441"/>
              <a:gd name="T67" fmla="*/ 67638 h 261578"/>
              <a:gd name="T68" fmla="*/ 240710 w 304441"/>
              <a:gd name="T69" fmla="*/ 131697 h 261578"/>
              <a:gd name="T70" fmla="*/ 272914 w 304441"/>
              <a:gd name="T71" fmla="*/ 73790 h 261578"/>
              <a:gd name="T72" fmla="*/ 190258 w 304441"/>
              <a:gd name="T73" fmla="*/ 175851 h 261578"/>
              <a:gd name="T74" fmla="*/ 201708 w 304441"/>
              <a:gd name="T75" fmla="*/ 140383 h 261578"/>
              <a:gd name="T76" fmla="*/ 202066 w 304441"/>
              <a:gd name="T77" fmla="*/ 59314 h 261578"/>
              <a:gd name="T78" fmla="*/ 203139 w 304441"/>
              <a:gd name="T79" fmla="*/ 57504 h 261578"/>
              <a:gd name="T80" fmla="*/ 205286 w 304441"/>
              <a:gd name="T81" fmla="*/ 56418 h 261578"/>
              <a:gd name="T82" fmla="*/ 277536 w 304441"/>
              <a:gd name="T83" fmla="*/ 0 h 261578"/>
              <a:gd name="T84" fmla="*/ 277536 w 304441"/>
              <a:gd name="T85" fmla="*/ 25904 h 261578"/>
              <a:gd name="T86" fmla="*/ 9359 w 304441"/>
              <a:gd name="T87" fmla="*/ 9354 h 261578"/>
              <a:gd name="T88" fmla="*/ 0 w 304441"/>
              <a:gd name="T89" fmla="*/ 121963 h 261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04441" h="261578">
                <a:moveTo>
                  <a:pt x="126909" y="212725"/>
                </a:moveTo>
                <a:lnTo>
                  <a:pt x="299769" y="212725"/>
                </a:lnTo>
                <a:cubicBezTo>
                  <a:pt x="302285" y="212725"/>
                  <a:pt x="304441" y="214842"/>
                  <a:pt x="304441" y="217311"/>
                </a:cubicBezTo>
                <a:cubicBezTo>
                  <a:pt x="304441" y="219781"/>
                  <a:pt x="302285" y="221897"/>
                  <a:pt x="299769" y="221897"/>
                </a:cubicBezTo>
                <a:lnTo>
                  <a:pt x="126909" y="221897"/>
                </a:lnTo>
                <a:cubicBezTo>
                  <a:pt x="124394" y="221897"/>
                  <a:pt x="122237" y="219781"/>
                  <a:pt x="122237" y="217311"/>
                </a:cubicBezTo>
                <a:cubicBezTo>
                  <a:pt x="122237" y="214842"/>
                  <a:pt x="124394" y="212725"/>
                  <a:pt x="126909" y="212725"/>
                </a:cubicBezTo>
                <a:close/>
                <a:moveTo>
                  <a:pt x="277520" y="158750"/>
                </a:moveTo>
                <a:cubicBezTo>
                  <a:pt x="280047" y="158750"/>
                  <a:pt x="282214" y="160877"/>
                  <a:pt x="282214" y="163358"/>
                </a:cubicBezTo>
                <a:lnTo>
                  <a:pt x="282214" y="190654"/>
                </a:lnTo>
                <a:cubicBezTo>
                  <a:pt x="282214" y="193136"/>
                  <a:pt x="280047" y="194908"/>
                  <a:pt x="277520" y="194908"/>
                </a:cubicBezTo>
                <a:lnTo>
                  <a:pt x="126932" y="194908"/>
                </a:lnTo>
                <a:cubicBezTo>
                  <a:pt x="124404" y="194908"/>
                  <a:pt x="122237" y="193136"/>
                  <a:pt x="122237" y="190654"/>
                </a:cubicBezTo>
                <a:cubicBezTo>
                  <a:pt x="122237" y="188173"/>
                  <a:pt x="124404" y="186046"/>
                  <a:pt x="126932" y="186046"/>
                </a:cubicBezTo>
                <a:lnTo>
                  <a:pt x="272825" y="186046"/>
                </a:lnTo>
                <a:lnTo>
                  <a:pt x="272825" y="163358"/>
                </a:lnTo>
                <a:cubicBezTo>
                  <a:pt x="272825" y="160877"/>
                  <a:pt x="274992" y="158750"/>
                  <a:pt x="277520" y="158750"/>
                </a:cubicBezTo>
                <a:close/>
                <a:moveTo>
                  <a:pt x="66308" y="158750"/>
                </a:moveTo>
                <a:cubicBezTo>
                  <a:pt x="69239" y="158750"/>
                  <a:pt x="71070" y="160534"/>
                  <a:pt x="71070" y="163031"/>
                </a:cubicBezTo>
                <a:lnTo>
                  <a:pt x="71070" y="217256"/>
                </a:lnTo>
                <a:cubicBezTo>
                  <a:pt x="71070" y="219753"/>
                  <a:pt x="69239" y="221893"/>
                  <a:pt x="66308" y="221893"/>
                </a:cubicBezTo>
                <a:cubicBezTo>
                  <a:pt x="63743" y="221893"/>
                  <a:pt x="61912" y="219753"/>
                  <a:pt x="61912" y="217256"/>
                </a:cubicBezTo>
                <a:lnTo>
                  <a:pt x="61912" y="163031"/>
                </a:lnTo>
                <a:cubicBezTo>
                  <a:pt x="61912" y="160534"/>
                  <a:pt x="63743" y="158750"/>
                  <a:pt x="66308" y="158750"/>
                </a:cubicBezTo>
                <a:close/>
                <a:moveTo>
                  <a:pt x="190258" y="146536"/>
                </a:moveTo>
                <a:cubicBezTo>
                  <a:pt x="183817" y="146536"/>
                  <a:pt x="178808" y="150879"/>
                  <a:pt x="178808" y="156307"/>
                </a:cubicBezTo>
                <a:cubicBezTo>
                  <a:pt x="178808" y="162098"/>
                  <a:pt x="183817" y="166441"/>
                  <a:pt x="190258" y="166441"/>
                </a:cubicBezTo>
                <a:cubicBezTo>
                  <a:pt x="196699" y="166441"/>
                  <a:pt x="201708" y="162098"/>
                  <a:pt x="201708" y="156307"/>
                </a:cubicBezTo>
                <a:cubicBezTo>
                  <a:pt x="201708" y="150879"/>
                  <a:pt x="196699" y="146536"/>
                  <a:pt x="190258" y="146536"/>
                </a:cubicBezTo>
                <a:close/>
                <a:moveTo>
                  <a:pt x="261464" y="121563"/>
                </a:moveTo>
                <a:cubicBezTo>
                  <a:pt x="255023" y="121563"/>
                  <a:pt x="250014" y="126268"/>
                  <a:pt x="250014" y="131697"/>
                </a:cubicBezTo>
                <a:cubicBezTo>
                  <a:pt x="250014" y="137126"/>
                  <a:pt x="255023" y="141831"/>
                  <a:pt x="261464" y="141831"/>
                </a:cubicBezTo>
                <a:cubicBezTo>
                  <a:pt x="267905" y="141831"/>
                  <a:pt x="272914" y="137126"/>
                  <a:pt x="272914" y="131697"/>
                </a:cubicBezTo>
                <a:cubicBezTo>
                  <a:pt x="272914" y="126268"/>
                  <a:pt x="267905" y="121563"/>
                  <a:pt x="261464" y="121563"/>
                </a:cubicBezTo>
                <a:close/>
                <a:moveTo>
                  <a:pt x="154763" y="85122"/>
                </a:moveTo>
                <a:lnTo>
                  <a:pt x="110955" y="129056"/>
                </a:lnTo>
                <a:cubicBezTo>
                  <a:pt x="104850" y="135178"/>
                  <a:pt x="96592" y="138419"/>
                  <a:pt x="88333" y="138419"/>
                </a:cubicBezTo>
                <a:lnTo>
                  <a:pt x="70020" y="138419"/>
                </a:lnTo>
                <a:lnTo>
                  <a:pt x="70020" y="144181"/>
                </a:lnTo>
                <a:cubicBezTo>
                  <a:pt x="70020" y="146702"/>
                  <a:pt x="68224" y="148862"/>
                  <a:pt x="65352" y="148862"/>
                </a:cubicBezTo>
                <a:cubicBezTo>
                  <a:pt x="62838" y="148862"/>
                  <a:pt x="61043" y="146702"/>
                  <a:pt x="61043" y="144181"/>
                </a:cubicBezTo>
                <a:lnTo>
                  <a:pt x="61043" y="138419"/>
                </a:lnTo>
                <a:lnTo>
                  <a:pt x="31599" y="138419"/>
                </a:lnTo>
                <a:cubicBezTo>
                  <a:pt x="19390" y="138419"/>
                  <a:pt x="9336" y="148502"/>
                  <a:pt x="9336" y="160746"/>
                </a:cubicBezTo>
                <a:lnTo>
                  <a:pt x="9336" y="243572"/>
                </a:lnTo>
                <a:cubicBezTo>
                  <a:pt x="9336" y="248614"/>
                  <a:pt x="13286" y="252215"/>
                  <a:pt x="18313" y="252215"/>
                </a:cubicBezTo>
                <a:cubicBezTo>
                  <a:pt x="22981" y="252215"/>
                  <a:pt x="26931" y="248614"/>
                  <a:pt x="26931" y="243572"/>
                </a:cubicBezTo>
                <a:lnTo>
                  <a:pt x="26931" y="165427"/>
                </a:lnTo>
                <a:cubicBezTo>
                  <a:pt x="26931" y="162907"/>
                  <a:pt x="29085" y="160746"/>
                  <a:pt x="31599" y="160746"/>
                </a:cubicBezTo>
                <a:cubicBezTo>
                  <a:pt x="34112" y="160746"/>
                  <a:pt x="36267" y="162907"/>
                  <a:pt x="36267" y="165427"/>
                </a:cubicBezTo>
                <a:lnTo>
                  <a:pt x="36267" y="237450"/>
                </a:lnTo>
                <a:lnTo>
                  <a:pt x="94796" y="237450"/>
                </a:lnTo>
                <a:lnTo>
                  <a:pt x="94796" y="181633"/>
                </a:lnTo>
                <a:cubicBezTo>
                  <a:pt x="94796" y="174430"/>
                  <a:pt x="98028" y="167588"/>
                  <a:pt x="103055" y="162186"/>
                </a:cubicBezTo>
                <a:lnTo>
                  <a:pt x="166971" y="97726"/>
                </a:lnTo>
                <a:cubicBezTo>
                  <a:pt x="170562" y="94125"/>
                  <a:pt x="170562" y="88723"/>
                  <a:pt x="166971" y="85122"/>
                </a:cubicBezTo>
                <a:cubicBezTo>
                  <a:pt x="163740" y="81521"/>
                  <a:pt x="158353" y="81521"/>
                  <a:pt x="154763" y="85122"/>
                </a:cubicBezTo>
                <a:close/>
                <a:moveTo>
                  <a:pt x="160912" y="73239"/>
                </a:moveTo>
                <a:cubicBezTo>
                  <a:pt x="165535" y="73239"/>
                  <a:pt x="170203" y="75039"/>
                  <a:pt x="173794" y="78640"/>
                </a:cubicBezTo>
                <a:cubicBezTo>
                  <a:pt x="180616" y="85842"/>
                  <a:pt x="180616" y="97006"/>
                  <a:pt x="173794" y="104208"/>
                </a:cubicBezTo>
                <a:lnTo>
                  <a:pt x="109518" y="168668"/>
                </a:lnTo>
                <a:cubicBezTo>
                  <a:pt x="106287" y="172270"/>
                  <a:pt x="104132" y="176951"/>
                  <a:pt x="104132" y="181633"/>
                </a:cubicBezTo>
                <a:lnTo>
                  <a:pt x="104132" y="256897"/>
                </a:lnTo>
                <a:cubicBezTo>
                  <a:pt x="104132" y="259417"/>
                  <a:pt x="101978" y="261578"/>
                  <a:pt x="99823" y="261578"/>
                </a:cubicBezTo>
                <a:cubicBezTo>
                  <a:pt x="96951" y="261578"/>
                  <a:pt x="94796" y="259417"/>
                  <a:pt x="94796" y="256897"/>
                </a:cubicBezTo>
                <a:lnTo>
                  <a:pt x="94796" y="246813"/>
                </a:lnTo>
                <a:lnTo>
                  <a:pt x="35907" y="246813"/>
                </a:lnTo>
                <a:cubicBezTo>
                  <a:pt x="34471" y="255456"/>
                  <a:pt x="27290" y="261578"/>
                  <a:pt x="18313" y="261578"/>
                </a:cubicBezTo>
                <a:cubicBezTo>
                  <a:pt x="8259" y="261578"/>
                  <a:pt x="0" y="253656"/>
                  <a:pt x="0" y="243572"/>
                </a:cubicBezTo>
                <a:lnTo>
                  <a:pt x="0" y="160746"/>
                </a:lnTo>
                <a:cubicBezTo>
                  <a:pt x="0" y="143461"/>
                  <a:pt x="14004" y="129416"/>
                  <a:pt x="31599" y="129416"/>
                </a:cubicBezTo>
                <a:lnTo>
                  <a:pt x="88333" y="129416"/>
                </a:lnTo>
                <a:cubicBezTo>
                  <a:pt x="94437" y="129416"/>
                  <a:pt x="100182" y="126895"/>
                  <a:pt x="104491" y="122574"/>
                </a:cubicBezTo>
                <a:lnTo>
                  <a:pt x="148299" y="78640"/>
                </a:lnTo>
                <a:cubicBezTo>
                  <a:pt x="151711" y="75039"/>
                  <a:pt x="156289" y="73239"/>
                  <a:pt x="160912" y="73239"/>
                </a:cubicBezTo>
                <a:close/>
                <a:moveTo>
                  <a:pt x="65525" y="71013"/>
                </a:moveTo>
                <a:cubicBezTo>
                  <a:pt x="55196" y="71013"/>
                  <a:pt x="47004" y="79750"/>
                  <a:pt x="47004" y="90306"/>
                </a:cubicBezTo>
                <a:cubicBezTo>
                  <a:pt x="47004" y="100498"/>
                  <a:pt x="55196" y="109235"/>
                  <a:pt x="65525" y="109235"/>
                </a:cubicBezTo>
                <a:cubicBezTo>
                  <a:pt x="76210" y="109235"/>
                  <a:pt x="84401" y="100498"/>
                  <a:pt x="84401" y="90306"/>
                </a:cubicBezTo>
                <a:cubicBezTo>
                  <a:pt x="84401" y="79750"/>
                  <a:pt x="76210" y="71013"/>
                  <a:pt x="65525" y="71013"/>
                </a:cubicBezTo>
                <a:close/>
                <a:moveTo>
                  <a:pt x="65525" y="61913"/>
                </a:moveTo>
                <a:cubicBezTo>
                  <a:pt x="81196" y="61913"/>
                  <a:pt x="93306" y="74653"/>
                  <a:pt x="93306" y="90306"/>
                </a:cubicBezTo>
                <a:cubicBezTo>
                  <a:pt x="93306" y="105958"/>
                  <a:pt x="81196" y="118699"/>
                  <a:pt x="65525" y="118699"/>
                </a:cubicBezTo>
                <a:cubicBezTo>
                  <a:pt x="50209" y="118699"/>
                  <a:pt x="38100" y="105958"/>
                  <a:pt x="38100" y="90306"/>
                </a:cubicBezTo>
                <a:cubicBezTo>
                  <a:pt x="38100" y="74653"/>
                  <a:pt x="50209" y="61913"/>
                  <a:pt x="65525" y="61913"/>
                </a:cubicBezTo>
                <a:close/>
                <a:moveTo>
                  <a:pt x="272914" y="47009"/>
                </a:moveTo>
                <a:lnTo>
                  <a:pt x="211011" y="64381"/>
                </a:lnTo>
                <a:lnTo>
                  <a:pt x="211011" y="81391"/>
                </a:lnTo>
                <a:lnTo>
                  <a:pt x="272914" y="64019"/>
                </a:lnTo>
                <a:lnTo>
                  <a:pt x="272914" y="47009"/>
                </a:lnTo>
                <a:close/>
                <a:moveTo>
                  <a:pt x="276492" y="36513"/>
                </a:moveTo>
                <a:cubicBezTo>
                  <a:pt x="276492" y="36513"/>
                  <a:pt x="276492" y="36513"/>
                  <a:pt x="276850" y="36513"/>
                </a:cubicBezTo>
                <a:lnTo>
                  <a:pt x="277566" y="36513"/>
                </a:lnTo>
                <a:cubicBezTo>
                  <a:pt x="277924" y="36513"/>
                  <a:pt x="277924" y="36513"/>
                  <a:pt x="278281" y="36513"/>
                </a:cubicBezTo>
                <a:cubicBezTo>
                  <a:pt x="278281" y="36513"/>
                  <a:pt x="278639" y="36513"/>
                  <a:pt x="278997" y="36513"/>
                </a:cubicBezTo>
                <a:cubicBezTo>
                  <a:pt x="279355" y="36513"/>
                  <a:pt x="279713" y="36875"/>
                  <a:pt x="280071" y="37237"/>
                </a:cubicBezTo>
                <a:cubicBezTo>
                  <a:pt x="280071" y="37237"/>
                  <a:pt x="280071" y="37237"/>
                  <a:pt x="280428" y="37237"/>
                </a:cubicBezTo>
                <a:lnTo>
                  <a:pt x="280428" y="37599"/>
                </a:lnTo>
                <a:cubicBezTo>
                  <a:pt x="280786" y="37961"/>
                  <a:pt x="281144" y="37961"/>
                  <a:pt x="281502" y="38684"/>
                </a:cubicBezTo>
                <a:lnTo>
                  <a:pt x="281860" y="39046"/>
                </a:lnTo>
                <a:cubicBezTo>
                  <a:pt x="282217" y="39770"/>
                  <a:pt x="282217" y="40132"/>
                  <a:pt x="282217" y="40856"/>
                </a:cubicBezTo>
                <a:lnTo>
                  <a:pt x="282217" y="67638"/>
                </a:lnTo>
                <a:lnTo>
                  <a:pt x="282217" y="131697"/>
                </a:lnTo>
                <a:cubicBezTo>
                  <a:pt x="282217" y="142555"/>
                  <a:pt x="272914" y="150879"/>
                  <a:pt x="261464" y="150879"/>
                </a:cubicBezTo>
                <a:cubicBezTo>
                  <a:pt x="250014" y="150879"/>
                  <a:pt x="240710" y="142555"/>
                  <a:pt x="240710" y="131697"/>
                </a:cubicBezTo>
                <a:cubicBezTo>
                  <a:pt x="240710" y="121201"/>
                  <a:pt x="250014" y="112154"/>
                  <a:pt x="261464" y="112154"/>
                </a:cubicBezTo>
                <a:cubicBezTo>
                  <a:pt x="265758" y="112154"/>
                  <a:pt x="269694" y="113601"/>
                  <a:pt x="272914" y="115773"/>
                </a:cubicBezTo>
                <a:lnTo>
                  <a:pt x="272914" y="73790"/>
                </a:lnTo>
                <a:lnTo>
                  <a:pt x="211011" y="91162"/>
                </a:lnTo>
                <a:lnTo>
                  <a:pt x="211011" y="156307"/>
                </a:lnTo>
                <a:cubicBezTo>
                  <a:pt x="211011" y="167165"/>
                  <a:pt x="201708" y="175851"/>
                  <a:pt x="190258" y="175851"/>
                </a:cubicBezTo>
                <a:cubicBezTo>
                  <a:pt x="178808" y="175851"/>
                  <a:pt x="169862" y="167165"/>
                  <a:pt x="169862" y="156307"/>
                </a:cubicBezTo>
                <a:cubicBezTo>
                  <a:pt x="169862" y="145812"/>
                  <a:pt x="178808" y="137126"/>
                  <a:pt x="190258" y="137126"/>
                </a:cubicBezTo>
                <a:cubicBezTo>
                  <a:pt x="194552" y="137126"/>
                  <a:pt x="198488" y="138212"/>
                  <a:pt x="201708" y="140383"/>
                </a:cubicBezTo>
                <a:lnTo>
                  <a:pt x="201708" y="87543"/>
                </a:lnTo>
                <a:lnTo>
                  <a:pt x="201708" y="61123"/>
                </a:lnTo>
                <a:cubicBezTo>
                  <a:pt x="201708" y="60399"/>
                  <a:pt x="201708" y="59676"/>
                  <a:pt x="202066" y="59314"/>
                </a:cubicBezTo>
                <a:cubicBezTo>
                  <a:pt x="202424" y="59314"/>
                  <a:pt x="202424" y="58952"/>
                  <a:pt x="202424" y="58952"/>
                </a:cubicBezTo>
                <a:cubicBezTo>
                  <a:pt x="202424" y="58590"/>
                  <a:pt x="202782" y="58228"/>
                  <a:pt x="202782" y="57866"/>
                </a:cubicBezTo>
                <a:cubicBezTo>
                  <a:pt x="203139" y="57866"/>
                  <a:pt x="203139" y="57866"/>
                  <a:pt x="203139" y="57504"/>
                </a:cubicBezTo>
                <a:cubicBezTo>
                  <a:pt x="203855" y="57142"/>
                  <a:pt x="203855" y="57142"/>
                  <a:pt x="204213" y="57142"/>
                </a:cubicBezTo>
                <a:cubicBezTo>
                  <a:pt x="204213" y="56780"/>
                  <a:pt x="204571" y="56780"/>
                  <a:pt x="204571" y="56418"/>
                </a:cubicBezTo>
                <a:cubicBezTo>
                  <a:pt x="204929" y="56418"/>
                  <a:pt x="204929" y="56418"/>
                  <a:pt x="205286" y="56418"/>
                </a:cubicBezTo>
                <a:lnTo>
                  <a:pt x="276492" y="36513"/>
                </a:lnTo>
                <a:close/>
                <a:moveTo>
                  <a:pt x="4679" y="0"/>
                </a:moveTo>
                <a:lnTo>
                  <a:pt x="277536" y="0"/>
                </a:lnTo>
                <a:cubicBezTo>
                  <a:pt x="280055" y="0"/>
                  <a:pt x="282215" y="2159"/>
                  <a:pt x="282215" y="4677"/>
                </a:cubicBezTo>
                <a:lnTo>
                  <a:pt x="282215" y="21227"/>
                </a:lnTo>
                <a:cubicBezTo>
                  <a:pt x="282215" y="23745"/>
                  <a:pt x="280055" y="25904"/>
                  <a:pt x="277536" y="25904"/>
                </a:cubicBezTo>
                <a:cubicBezTo>
                  <a:pt x="275016" y="25904"/>
                  <a:pt x="272856" y="23745"/>
                  <a:pt x="272856" y="21227"/>
                </a:cubicBezTo>
                <a:lnTo>
                  <a:pt x="272856" y="9354"/>
                </a:lnTo>
                <a:lnTo>
                  <a:pt x="9359" y="9354"/>
                </a:lnTo>
                <a:lnTo>
                  <a:pt x="9359" y="121963"/>
                </a:lnTo>
                <a:cubicBezTo>
                  <a:pt x="9359" y="124481"/>
                  <a:pt x="7199" y="126640"/>
                  <a:pt x="4679" y="126640"/>
                </a:cubicBezTo>
                <a:cubicBezTo>
                  <a:pt x="2160" y="126640"/>
                  <a:pt x="0" y="124481"/>
                  <a:pt x="0" y="121963"/>
                </a:cubicBezTo>
                <a:lnTo>
                  <a:pt x="0" y="4677"/>
                </a:lnTo>
                <a:cubicBezTo>
                  <a:pt x="0" y="2159"/>
                  <a:pt x="2160" y="0"/>
                  <a:pt x="46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Freeform 781">
            <a:extLst>
              <a:ext uri="{FF2B5EF4-FFF2-40B4-BE49-F238E27FC236}">
                <a16:creationId xmlns:a16="http://schemas.microsoft.com/office/drawing/2014/main" xmlns="" id="{386686DF-E679-EB4C-9607-C1D0127DB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7683" y="4922180"/>
            <a:ext cx="459748" cy="459748"/>
          </a:xfrm>
          <a:custGeom>
            <a:avLst/>
            <a:gdLst>
              <a:gd name="T0" fmla="*/ 110562 w 305757"/>
              <a:gd name="T1" fmla="*/ 272745 h 305722"/>
              <a:gd name="T2" fmla="*/ 110562 w 305757"/>
              <a:gd name="T3" fmla="*/ 281917 h 305722"/>
              <a:gd name="T4" fmla="*/ 31479 w 305757"/>
              <a:gd name="T5" fmla="*/ 277331 h 305722"/>
              <a:gd name="T6" fmla="*/ 187527 w 305757"/>
              <a:gd name="T7" fmla="*/ 234351 h 305722"/>
              <a:gd name="T8" fmla="*/ 191853 w 305757"/>
              <a:gd name="T9" fmla="*/ 278327 h 305722"/>
              <a:gd name="T10" fmla="*/ 211317 w 305757"/>
              <a:gd name="T11" fmla="*/ 296350 h 305722"/>
              <a:gd name="T12" fmla="*/ 221050 w 305757"/>
              <a:gd name="T13" fmla="*/ 252374 h 305722"/>
              <a:gd name="T14" fmla="*/ 187527 w 305757"/>
              <a:gd name="T15" fmla="*/ 234351 h 305722"/>
              <a:gd name="T16" fmla="*/ 139947 w 305757"/>
              <a:gd name="T17" fmla="*/ 252374 h 305722"/>
              <a:gd name="T18" fmla="*/ 135261 w 305757"/>
              <a:gd name="T19" fmla="*/ 296350 h 305722"/>
              <a:gd name="T20" fmla="*/ 182481 w 305757"/>
              <a:gd name="T21" fmla="*/ 278327 h 305722"/>
              <a:gd name="T22" fmla="*/ 173109 w 305757"/>
              <a:gd name="T23" fmla="*/ 234351 h 305722"/>
              <a:gd name="T24" fmla="*/ 77093 w 305757"/>
              <a:gd name="T25" fmla="*/ 202895 h 305722"/>
              <a:gd name="T26" fmla="*/ 210506 w 305757"/>
              <a:gd name="T27" fmla="*/ 207481 h 305722"/>
              <a:gd name="T28" fmla="*/ 77093 w 305757"/>
              <a:gd name="T29" fmla="*/ 212067 h 305722"/>
              <a:gd name="T30" fmla="*/ 77093 w 305757"/>
              <a:gd name="T31" fmla="*/ 202895 h 305722"/>
              <a:gd name="T32" fmla="*/ 54879 w 305757"/>
              <a:gd name="T33" fmla="*/ 185690 h 305722"/>
              <a:gd name="T34" fmla="*/ 72541 w 305757"/>
              <a:gd name="T35" fmla="*/ 225340 h 305722"/>
              <a:gd name="T36" fmla="*/ 211317 w 305757"/>
              <a:gd name="T37" fmla="*/ 225340 h 305722"/>
              <a:gd name="T38" fmla="*/ 237991 w 305757"/>
              <a:gd name="T39" fmla="*/ 190015 h 305722"/>
              <a:gd name="T40" fmla="*/ 113994 w 305757"/>
              <a:gd name="T41" fmla="*/ 185329 h 305722"/>
              <a:gd name="T42" fmla="*/ 240154 w 305757"/>
              <a:gd name="T43" fmla="*/ 180643 h 305722"/>
              <a:gd name="T44" fmla="*/ 72541 w 305757"/>
              <a:gd name="T45" fmla="*/ 167667 h 305722"/>
              <a:gd name="T46" fmla="*/ 104262 w 305757"/>
              <a:gd name="T47" fmla="*/ 132342 h 305722"/>
              <a:gd name="T48" fmla="*/ 169144 w 305757"/>
              <a:gd name="T49" fmla="*/ 115401 h 305722"/>
              <a:gd name="T50" fmla="*/ 173830 w 305757"/>
              <a:gd name="T51" fmla="*/ 120087 h 305722"/>
              <a:gd name="T52" fmla="*/ 181399 w 305757"/>
              <a:gd name="T53" fmla="*/ 158656 h 305722"/>
              <a:gd name="T54" fmla="*/ 142110 w 305757"/>
              <a:gd name="T55" fmla="*/ 106029 h 305722"/>
              <a:gd name="T56" fmla="*/ 135982 w 305757"/>
              <a:gd name="T57" fmla="*/ 101343 h 305722"/>
              <a:gd name="T58" fmla="*/ 143191 w 305757"/>
              <a:gd name="T59" fmla="*/ 55 h 305722"/>
              <a:gd name="T60" fmla="*/ 145714 w 305757"/>
              <a:gd name="T61" fmla="*/ 95576 h 305722"/>
              <a:gd name="T62" fmla="*/ 216364 w 305757"/>
              <a:gd name="T63" fmla="*/ 79355 h 305722"/>
              <a:gd name="T64" fmla="*/ 191492 w 305757"/>
              <a:gd name="T65" fmla="*/ 158656 h 305722"/>
              <a:gd name="T66" fmla="*/ 259979 w 305757"/>
              <a:gd name="T67" fmla="*/ 161539 h 305722"/>
              <a:gd name="T68" fmla="*/ 258897 w 305757"/>
              <a:gd name="T69" fmla="*/ 226421 h 305722"/>
              <a:gd name="T70" fmla="*/ 256014 w 305757"/>
              <a:gd name="T71" fmla="*/ 234351 h 305722"/>
              <a:gd name="T72" fmla="*/ 230061 w 305757"/>
              <a:gd name="T73" fmla="*/ 252374 h 305722"/>
              <a:gd name="T74" fmla="*/ 225735 w 305757"/>
              <a:gd name="T75" fmla="*/ 296350 h 305722"/>
              <a:gd name="T76" fmla="*/ 296385 w 305757"/>
              <a:gd name="T77" fmla="*/ 278327 h 305722"/>
              <a:gd name="T78" fmla="*/ 286653 w 305757"/>
              <a:gd name="T79" fmla="*/ 234351 h 305722"/>
              <a:gd name="T80" fmla="*/ 267188 w 305757"/>
              <a:gd name="T81" fmla="*/ 229665 h 305722"/>
              <a:gd name="T82" fmla="*/ 286653 w 305757"/>
              <a:gd name="T83" fmla="*/ 225340 h 305722"/>
              <a:gd name="T84" fmla="*/ 305757 w 305757"/>
              <a:gd name="T85" fmla="*/ 278327 h 305722"/>
              <a:gd name="T86" fmla="*/ 120843 w 305757"/>
              <a:gd name="T87" fmla="*/ 305722 h 305722"/>
              <a:gd name="T88" fmla="*/ 810 w 305757"/>
              <a:gd name="T89" fmla="*/ 303198 h 305722"/>
              <a:gd name="T90" fmla="*/ 810 w 305757"/>
              <a:gd name="T91" fmla="*/ 232189 h 305722"/>
              <a:gd name="T92" fmla="*/ 4775 w 305757"/>
              <a:gd name="T93" fmla="*/ 225340 h 305722"/>
              <a:gd name="T94" fmla="*/ 45868 w 305757"/>
              <a:gd name="T95" fmla="*/ 229665 h 305722"/>
              <a:gd name="T96" fmla="*/ 12345 w 305757"/>
              <a:gd name="T97" fmla="*/ 234351 h 305722"/>
              <a:gd name="T98" fmla="*/ 75425 w 305757"/>
              <a:gd name="T99" fmla="*/ 248769 h 305722"/>
              <a:gd name="T100" fmla="*/ 75425 w 305757"/>
              <a:gd name="T101" fmla="*/ 258141 h 305722"/>
              <a:gd name="T102" fmla="*/ 12345 w 305757"/>
              <a:gd name="T103" fmla="*/ 296350 h 305722"/>
              <a:gd name="T104" fmla="*/ 130935 w 305757"/>
              <a:gd name="T105" fmla="*/ 278327 h 305722"/>
              <a:gd name="T106" fmla="*/ 120843 w 305757"/>
              <a:gd name="T107" fmla="*/ 234351 h 305722"/>
              <a:gd name="T108" fmla="*/ 45507 w 305757"/>
              <a:gd name="T109" fmla="*/ 207317 h 305722"/>
              <a:gd name="T110" fmla="*/ 72541 w 305757"/>
              <a:gd name="T111" fmla="*/ 158656 h 305722"/>
              <a:gd name="T112" fmla="*/ 164097 w 305757"/>
              <a:gd name="T113" fmla="*/ 126215 h 305722"/>
              <a:gd name="T114" fmla="*/ 93808 w 305757"/>
              <a:gd name="T115" fmla="*/ 142075 h 305722"/>
              <a:gd name="T116" fmla="*/ 137784 w 305757"/>
              <a:gd name="T117" fmla="*/ 3299 h 305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05757" h="305722">
                <a:moveTo>
                  <a:pt x="36174" y="272745"/>
                </a:moveTo>
                <a:lnTo>
                  <a:pt x="110562" y="272745"/>
                </a:lnTo>
                <a:cubicBezTo>
                  <a:pt x="113089" y="272745"/>
                  <a:pt x="115256" y="274862"/>
                  <a:pt x="115256" y="277331"/>
                </a:cubicBezTo>
                <a:cubicBezTo>
                  <a:pt x="115256" y="279801"/>
                  <a:pt x="113089" y="281917"/>
                  <a:pt x="110562" y="281917"/>
                </a:cubicBezTo>
                <a:lnTo>
                  <a:pt x="36174" y="281917"/>
                </a:lnTo>
                <a:cubicBezTo>
                  <a:pt x="33646" y="281917"/>
                  <a:pt x="31479" y="279801"/>
                  <a:pt x="31479" y="277331"/>
                </a:cubicBezTo>
                <a:cubicBezTo>
                  <a:pt x="31479" y="274862"/>
                  <a:pt x="33646" y="272745"/>
                  <a:pt x="36174" y="272745"/>
                </a:cubicBezTo>
                <a:close/>
                <a:moveTo>
                  <a:pt x="187527" y="234351"/>
                </a:moveTo>
                <a:cubicBezTo>
                  <a:pt x="190411" y="239037"/>
                  <a:pt x="191853" y="245165"/>
                  <a:pt x="191853" y="252374"/>
                </a:cubicBezTo>
                <a:lnTo>
                  <a:pt x="191853" y="278327"/>
                </a:lnTo>
                <a:cubicBezTo>
                  <a:pt x="191853" y="285176"/>
                  <a:pt x="190411" y="291664"/>
                  <a:pt x="187527" y="296350"/>
                </a:cubicBezTo>
                <a:lnTo>
                  <a:pt x="211317" y="296350"/>
                </a:lnTo>
                <a:cubicBezTo>
                  <a:pt x="216003" y="296350"/>
                  <a:pt x="221050" y="288780"/>
                  <a:pt x="221050" y="278327"/>
                </a:cubicBezTo>
                <a:lnTo>
                  <a:pt x="221050" y="252374"/>
                </a:lnTo>
                <a:cubicBezTo>
                  <a:pt x="221050" y="241560"/>
                  <a:pt x="216003" y="234351"/>
                  <a:pt x="211317" y="234351"/>
                </a:cubicBezTo>
                <a:lnTo>
                  <a:pt x="187527" y="234351"/>
                </a:lnTo>
                <a:close/>
                <a:moveTo>
                  <a:pt x="135261" y="234351"/>
                </a:moveTo>
                <a:cubicBezTo>
                  <a:pt x="138145" y="239037"/>
                  <a:pt x="139947" y="245165"/>
                  <a:pt x="139947" y="252374"/>
                </a:cubicBezTo>
                <a:lnTo>
                  <a:pt x="139947" y="278327"/>
                </a:lnTo>
                <a:cubicBezTo>
                  <a:pt x="139947" y="285176"/>
                  <a:pt x="138145" y="291664"/>
                  <a:pt x="135261" y="296350"/>
                </a:cubicBezTo>
                <a:lnTo>
                  <a:pt x="173109" y="296350"/>
                </a:lnTo>
                <a:cubicBezTo>
                  <a:pt x="177795" y="296350"/>
                  <a:pt x="182481" y="288780"/>
                  <a:pt x="182481" y="278327"/>
                </a:cubicBezTo>
                <a:lnTo>
                  <a:pt x="182481" y="252374"/>
                </a:lnTo>
                <a:cubicBezTo>
                  <a:pt x="182481" y="241560"/>
                  <a:pt x="177795" y="234351"/>
                  <a:pt x="173109" y="234351"/>
                </a:cubicBezTo>
                <a:lnTo>
                  <a:pt x="135261" y="234351"/>
                </a:lnTo>
                <a:close/>
                <a:moveTo>
                  <a:pt x="77093" y="202895"/>
                </a:moveTo>
                <a:lnTo>
                  <a:pt x="205806" y="202895"/>
                </a:lnTo>
                <a:cubicBezTo>
                  <a:pt x="208336" y="202895"/>
                  <a:pt x="210506" y="205012"/>
                  <a:pt x="210506" y="207481"/>
                </a:cubicBezTo>
                <a:cubicBezTo>
                  <a:pt x="210506" y="209950"/>
                  <a:pt x="208336" y="212067"/>
                  <a:pt x="205806" y="212067"/>
                </a:cubicBezTo>
                <a:lnTo>
                  <a:pt x="77093" y="212067"/>
                </a:lnTo>
                <a:cubicBezTo>
                  <a:pt x="74562" y="212067"/>
                  <a:pt x="72754" y="209950"/>
                  <a:pt x="72754" y="207481"/>
                </a:cubicBezTo>
                <a:cubicBezTo>
                  <a:pt x="72754" y="205012"/>
                  <a:pt x="74562" y="202895"/>
                  <a:pt x="77093" y="202895"/>
                </a:cubicBezTo>
                <a:close/>
                <a:moveTo>
                  <a:pt x="72541" y="167667"/>
                </a:moveTo>
                <a:cubicBezTo>
                  <a:pt x="62809" y="167667"/>
                  <a:pt x="54879" y="175958"/>
                  <a:pt x="54879" y="185690"/>
                </a:cubicBezTo>
                <a:lnTo>
                  <a:pt x="54879" y="207317"/>
                </a:lnTo>
                <a:cubicBezTo>
                  <a:pt x="54879" y="217049"/>
                  <a:pt x="62809" y="225340"/>
                  <a:pt x="72541" y="225340"/>
                </a:cubicBezTo>
                <a:lnTo>
                  <a:pt x="173109" y="225340"/>
                </a:lnTo>
                <a:lnTo>
                  <a:pt x="211317" y="225340"/>
                </a:lnTo>
                <a:lnTo>
                  <a:pt x="246281" y="225340"/>
                </a:lnTo>
                <a:cubicBezTo>
                  <a:pt x="239072" y="214526"/>
                  <a:pt x="236549" y="201910"/>
                  <a:pt x="237991" y="190015"/>
                </a:cubicBezTo>
                <a:lnTo>
                  <a:pt x="118680" y="190015"/>
                </a:lnTo>
                <a:cubicBezTo>
                  <a:pt x="116157" y="190015"/>
                  <a:pt x="113994" y="187853"/>
                  <a:pt x="113994" y="185329"/>
                </a:cubicBezTo>
                <a:cubicBezTo>
                  <a:pt x="113994" y="182806"/>
                  <a:pt x="116157" y="180643"/>
                  <a:pt x="118680" y="180643"/>
                </a:cubicBezTo>
                <a:lnTo>
                  <a:pt x="240154" y="180643"/>
                </a:lnTo>
                <a:cubicBezTo>
                  <a:pt x="241596" y="175958"/>
                  <a:pt x="243398" y="171992"/>
                  <a:pt x="246281" y="167667"/>
                </a:cubicBezTo>
                <a:lnTo>
                  <a:pt x="72541" y="167667"/>
                </a:lnTo>
                <a:close/>
                <a:moveTo>
                  <a:pt x="137424" y="34299"/>
                </a:moveTo>
                <a:lnTo>
                  <a:pt x="104262" y="132342"/>
                </a:lnTo>
                <a:lnTo>
                  <a:pt x="167702" y="115761"/>
                </a:lnTo>
                <a:cubicBezTo>
                  <a:pt x="168062" y="115401"/>
                  <a:pt x="168783" y="115401"/>
                  <a:pt x="169144" y="115401"/>
                </a:cubicBezTo>
                <a:cubicBezTo>
                  <a:pt x="170225" y="115401"/>
                  <a:pt x="171307" y="115761"/>
                  <a:pt x="171667" y="116482"/>
                </a:cubicBezTo>
                <a:cubicBezTo>
                  <a:pt x="173109" y="117203"/>
                  <a:pt x="173830" y="118645"/>
                  <a:pt x="173830" y="120087"/>
                </a:cubicBezTo>
                <a:lnTo>
                  <a:pt x="172748" y="158656"/>
                </a:lnTo>
                <a:lnTo>
                  <a:pt x="181399" y="158656"/>
                </a:lnTo>
                <a:lnTo>
                  <a:pt x="205550" y="89088"/>
                </a:lnTo>
                <a:lnTo>
                  <a:pt x="142110" y="106029"/>
                </a:lnTo>
                <a:cubicBezTo>
                  <a:pt x="140668" y="106390"/>
                  <a:pt x="138865" y="106029"/>
                  <a:pt x="137784" y="105308"/>
                </a:cubicBezTo>
                <a:cubicBezTo>
                  <a:pt x="136703" y="104227"/>
                  <a:pt x="135982" y="102785"/>
                  <a:pt x="135982" y="101343"/>
                </a:cubicBezTo>
                <a:lnTo>
                  <a:pt x="137424" y="34299"/>
                </a:lnTo>
                <a:close/>
                <a:moveTo>
                  <a:pt x="143191" y="55"/>
                </a:moveTo>
                <a:cubicBezTo>
                  <a:pt x="145354" y="416"/>
                  <a:pt x="147156" y="2218"/>
                  <a:pt x="147156" y="4741"/>
                </a:cubicBezTo>
                <a:lnTo>
                  <a:pt x="145714" y="95576"/>
                </a:lnTo>
                <a:lnTo>
                  <a:pt x="211678" y="77914"/>
                </a:lnTo>
                <a:cubicBezTo>
                  <a:pt x="213480" y="77553"/>
                  <a:pt x="214922" y="77914"/>
                  <a:pt x="216364" y="79355"/>
                </a:cubicBezTo>
                <a:cubicBezTo>
                  <a:pt x="217445" y="80437"/>
                  <a:pt x="217805" y="82239"/>
                  <a:pt x="217084" y="83681"/>
                </a:cubicBezTo>
                <a:lnTo>
                  <a:pt x="191492" y="158656"/>
                </a:lnTo>
                <a:lnTo>
                  <a:pt x="255653" y="158656"/>
                </a:lnTo>
                <a:cubicBezTo>
                  <a:pt x="257456" y="158656"/>
                  <a:pt x="259258" y="159737"/>
                  <a:pt x="259979" y="161539"/>
                </a:cubicBezTo>
                <a:cubicBezTo>
                  <a:pt x="260700" y="163342"/>
                  <a:pt x="260700" y="165144"/>
                  <a:pt x="258897" y="166586"/>
                </a:cubicBezTo>
                <a:cubicBezTo>
                  <a:pt x="242677" y="183167"/>
                  <a:pt x="242677" y="209840"/>
                  <a:pt x="258897" y="226421"/>
                </a:cubicBezTo>
                <a:cubicBezTo>
                  <a:pt x="260700" y="227863"/>
                  <a:pt x="260700" y="230026"/>
                  <a:pt x="259979" y="231468"/>
                </a:cubicBezTo>
                <a:cubicBezTo>
                  <a:pt x="259618" y="233270"/>
                  <a:pt x="257816" y="234351"/>
                  <a:pt x="256014" y="234351"/>
                </a:cubicBezTo>
                <a:lnTo>
                  <a:pt x="225735" y="234351"/>
                </a:lnTo>
                <a:cubicBezTo>
                  <a:pt x="228619" y="239037"/>
                  <a:pt x="230061" y="245165"/>
                  <a:pt x="230061" y="252374"/>
                </a:cubicBezTo>
                <a:lnTo>
                  <a:pt x="230061" y="278327"/>
                </a:lnTo>
                <a:cubicBezTo>
                  <a:pt x="230061" y="285176"/>
                  <a:pt x="228619" y="291664"/>
                  <a:pt x="225735" y="296350"/>
                </a:cubicBezTo>
                <a:lnTo>
                  <a:pt x="286653" y="296350"/>
                </a:lnTo>
                <a:cubicBezTo>
                  <a:pt x="291339" y="296350"/>
                  <a:pt x="296385" y="288780"/>
                  <a:pt x="296385" y="278327"/>
                </a:cubicBezTo>
                <a:lnTo>
                  <a:pt x="296385" y="252374"/>
                </a:lnTo>
                <a:cubicBezTo>
                  <a:pt x="296385" y="241560"/>
                  <a:pt x="291339" y="234351"/>
                  <a:pt x="286653" y="234351"/>
                </a:cubicBezTo>
                <a:lnTo>
                  <a:pt x="271874" y="234351"/>
                </a:lnTo>
                <a:cubicBezTo>
                  <a:pt x="269351" y="234351"/>
                  <a:pt x="267188" y="232549"/>
                  <a:pt x="267188" y="229665"/>
                </a:cubicBezTo>
                <a:cubicBezTo>
                  <a:pt x="267188" y="227142"/>
                  <a:pt x="269351" y="225340"/>
                  <a:pt x="271874" y="225340"/>
                </a:cubicBezTo>
                <a:lnTo>
                  <a:pt x="286653" y="225340"/>
                </a:lnTo>
                <a:cubicBezTo>
                  <a:pt x="297466" y="225340"/>
                  <a:pt x="305757" y="237235"/>
                  <a:pt x="305757" y="252374"/>
                </a:cubicBezTo>
                <a:lnTo>
                  <a:pt x="305757" y="278327"/>
                </a:lnTo>
                <a:cubicBezTo>
                  <a:pt x="305757" y="293466"/>
                  <a:pt x="297466" y="305722"/>
                  <a:pt x="286653" y="305722"/>
                </a:cubicBezTo>
                <a:lnTo>
                  <a:pt x="120843" y="305722"/>
                </a:lnTo>
                <a:lnTo>
                  <a:pt x="4775" y="305722"/>
                </a:lnTo>
                <a:cubicBezTo>
                  <a:pt x="2973" y="305722"/>
                  <a:pt x="1531" y="304640"/>
                  <a:pt x="810" y="303198"/>
                </a:cubicBezTo>
                <a:cubicBezTo>
                  <a:pt x="-271" y="301757"/>
                  <a:pt x="-271" y="299954"/>
                  <a:pt x="810" y="298513"/>
                </a:cubicBezTo>
                <a:cubicBezTo>
                  <a:pt x="11624" y="281571"/>
                  <a:pt x="11624" y="249130"/>
                  <a:pt x="810" y="232189"/>
                </a:cubicBezTo>
                <a:cubicBezTo>
                  <a:pt x="-271" y="230747"/>
                  <a:pt x="-271" y="228944"/>
                  <a:pt x="810" y="227503"/>
                </a:cubicBezTo>
                <a:cubicBezTo>
                  <a:pt x="1531" y="226061"/>
                  <a:pt x="2973" y="225340"/>
                  <a:pt x="4775" y="225340"/>
                </a:cubicBezTo>
                <a:lnTo>
                  <a:pt x="41182" y="225340"/>
                </a:lnTo>
                <a:cubicBezTo>
                  <a:pt x="43344" y="225340"/>
                  <a:pt x="45868" y="227142"/>
                  <a:pt x="45868" y="229665"/>
                </a:cubicBezTo>
                <a:cubicBezTo>
                  <a:pt x="45868" y="232549"/>
                  <a:pt x="43344" y="234351"/>
                  <a:pt x="41182" y="234351"/>
                </a:cubicBezTo>
                <a:lnTo>
                  <a:pt x="12345" y="234351"/>
                </a:lnTo>
                <a:cubicBezTo>
                  <a:pt x="14147" y="238677"/>
                  <a:pt x="15589" y="243723"/>
                  <a:pt x="16670" y="248769"/>
                </a:cubicBezTo>
                <a:lnTo>
                  <a:pt x="75425" y="248769"/>
                </a:lnTo>
                <a:cubicBezTo>
                  <a:pt x="77948" y="248769"/>
                  <a:pt x="80111" y="250932"/>
                  <a:pt x="80111" y="253455"/>
                </a:cubicBezTo>
                <a:cubicBezTo>
                  <a:pt x="80111" y="255979"/>
                  <a:pt x="77948" y="258141"/>
                  <a:pt x="75425" y="258141"/>
                </a:cubicBezTo>
                <a:lnTo>
                  <a:pt x="17752" y="258141"/>
                </a:lnTo>
                <a:cubicBezTo>
                  <a:pt x="18833" y="271478"/>
                  <a:pt x="17031" y="285176"/>
                  <a:pt x="12345" y="296350"/>
                </a:cubicBezTo>
                <a:lnTo>
                  <a:pt x="120843" y="296350"/>
                </a:lnTo>
                <a:cubicBezTo>
                  <a:pt x="125889" y="296350"/>
                  <a:pt x="130935" y="288780"/>
                  <a:pt x="130935" y="278327"/>
                </a:cubicBezTo>
                <a:lnTo>
                  <a:pt x="130935" y="252374"/>
                </a:lnTo>
                <a:cubicBezTo>
                  <a:pt x="130935" y="241560"/>
                  <a:pt x="125889" y="234351"/>
                  <a:pt x="120843" y="234351"/>
                </a:cubicBezTo>
                <a:lnTo>
                  <a:pt x="72541" y="234351"/>
                </a:lnTo>
                <a:cubicBezTo>
                  <a:pt x="57402" y="234351"/>
                  <a:pt x="45507" y="222096"/>
                  <a:pt x="45507" y="207317"/>
                </a:cubicBezTo>
                <a:lnTo>
                  <a:pt x="45507" y="185690"/>
                </a:lnTo>
                <a:cubicBezTo>
                  <a:pt x="45507" y="170911"/>
                  <a:pt x="57402" y="158656"/>
                  <a:pt x="72541" y="158656"/>
                </a:cubicBezTo>
                <a:lnTo>
                  <a:pt x="163737" y="158656"/>
                </a:lnTo>
                <a:lnTo>
                  <a:pt x="164097" y="126215"/>
                </a:lnTo>
                <a:lnTo>
                  <a:pt x="98134" y="143517"/>
                </a:lnTo>
                <a:cubicBezTo>
                  <a:pt x="96692" y="144237"/>
                  <a:pt x="94890" y="143517"/>
                  <a:pt x="93808" y="142075"/>
                </a:cubicBezTo>
                <a:cubicBezTo>
                  <a:pt x="92367" y="140993"/>
                  <a:pt x="92006" y="139191"/>
                  <a:pt x="92727" y="137749"/>
                </a:cubicBezTo>
                <a:lnTo>
                  <a:pt x="137784" y="3299"/>
                </a:lnTo>
                <a:cubicBezTo>
                  <a:pt x="138865" y="1137"/>
                  <a:pt x="141028" y="-305"/>
                  <a:pt x="143191" y="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Freeform 780">
            <a:extLst>
              <a:ext uri="{FF2B5EF4-FFF2-40B4-BE49-F238E27FC236}">
                <a16:creationId xmlns:a16="http://schemas.microsoft.com/office/drawing/2014/main" xmlns="" id="{5F1DBB58-EF9C-FD43-B9F9-602E21259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1520" y="5523782"/>
            <a:ext cx="459748" cy="459748"/>
          </a:xfrm>
          <a:custGeom>
            <a:avLst/>
            <a:gdLst>
              <a:gd name="T0" fmla="*/ 202727 w 306026"/>
              <a:gd name="T1" fmla="*/ 226013 h 305880"/>
              <a:gd name="T2" fmla="*/ 141104 w 306026"/>
              <a:gd name="T3" fmla="*/ 175603 h 305880"/>
              <a:gd name="T4" fmla="*/ 164561 w 306026"/>
              <a:gd name="T5" fmla="*/ 294332 h 305880"/>
              <a:gd name="T6" fmla="*/ 151930 w 306026"/>
              <a:gd name="T7" fmla="*/ 177407 h 305880"/>
              <a:gd name="T8" fmla="*/ 274415 w 306026"/>
              <a:gd name="T9" fmla="*/ 175911 h 305880"/>
              <a:gd name="T10" fmla="*/ 272243 w 306026"/>
              <a:gd name="T11" fmla="*/ 222076 h 305880"/>
              <a:gd name="T12" fmla="*/ 195123 w 306026"/>
              <a:gd name="T13" fmla="*/ 234960 h 305880"/>
              <a:gd name="T14" fmla="*/ 197296 w 306026"/>
              <a:gd name="T15" fmla="*/ 188794 h 305880"/>
              <a:gd name="T16" fmla="*/ 173944 w 306026"/>
              <a:gd name="T17" fmla="*/ 173798 h 305880"/>
              <a:gd name="T18" fmla="*/ 296643 w 306026"/>
              <a:gd name="T19" fmla="*/ 149980 h 305880"/>
              <a:gd name="T20" fmla="*/ 132082 w 306026"/>
              <a:gd name="T21" fmla="*/ 292528 h 305880"/>
              <a:gd name="T22" fmla="*/ 266330 w 306026"/>
              <a:gd name="T23" fmla="*/ 124357 h 305880"/>
              <a:gd name="T24" fmla="*/ 271021 w 306026"/>
              <a:gd name="T25" fmla="*/ 145649 h 305880"/>
              <a:gd name="T26" fmla="*/ 266330 w 306026"/>
              <a:gd name="T27" fmla="*/ 124357 h 305880"/>
              <a:gd name="T28" fmla="*/ 140743 w 306026"/>
              <a:gd name="T29" fmla="*/ 165859 h 305880"/>
              <a:gd name="T30" fmla="*/ 117647 w 306026"/>
              <a:gd name="T31" fmla="*/ 135545 h 305880"/>
              <a:gd name="T32" fmla="*/ 170335 w 306026"/>
              <a:gd name="T33" fmla="*/ 120027 h 305880"/>
              <a:gd name="T34" fmla="*/ 149404 w 306026"/>
              <a:gd name="T35" fmla="*/ 136627 h 305880"/>
              <a:gd name="T36" fmla="*/ 202571 w 306026"/>
              <a:gd name="T37" fmla="*/ 87777 h 305880"/>
              <a:gd name="T38" fmla="*/ 214313 w 306026"/>
              <a:gd name="T39" fmla="*/ 75687 h 305880"/>
              <a:gd name="T40" fmla="*/ 91098 w 306026"/>
              <a:gd name="T41" fmla="*/ 99500 h 305880"/>
              <a:gd name="T42" fmla="*/ 214313 w 306026"/>
              <a:gd name="T43" fmla="*/ 66529 h 305880"/>
              <a:gd name="T44" fmla="*/ 193675 w 306026"/>
              <a:gd name="T45" fmla="*/ 87777 h 305880"/>
              <a:gd name="T46" fmla="*/ 112345 w 306026"/>
              <a:gd name="T47" fmla="*/ 87777 h 305880"/>
              <a:gd name="T48" fmla="*/ 91098 w 306026"/>
              <a:gd name="T49" fmla="*/ 66529 h 305880"/>
              <a:gd name="T50" fmla="*/ 198123 w 306026"/>
              <a:gd name="T51" fmla="*/ 130132 h 305880"/>
              <a:gd name="T52" fmla="*/ 215085 w 306026"/>
              <a:gd name="T53" fmla="*/ 40994 h 305880"/>
              <a:gd name="T54" fmla="*/ 54853 w 306026"/>
              <a:gd name="T55" fmla="*/ 115696 h 305880"/>
              <a:gd name="T56" fmla="*/ 90941 w 306026"/>
              <a:gd name="T57" fmla="*/ 40994 h 305880"/>
              <a:gd name="T58" fmla="*/ 146517 w 306026"/>
              <a:gd name="T59" fmla="*/ 87187 h 305880"/>
              <a:gd name="T60" fmla="*/ 165283 w 306026"/>
              <a:gd name="T61" fmla="*/ 111727 h 305880"/>
              <a:gd name="T62" fmla="*/ 153013 w 306026"/>
              <a:gd name="T63" fmla="*/ 32333 h 305880"/>
              <a:gd name="T64" fmla="*/ 215085 w 306026"/>
              <a:gd name="T65" fmla="*/ 31611 h 305880"/>
              <a:gd name="T66" fmla="*/ 87694 w 306026"/>
              <a:gd name="T67" fmla="*/ 12846 h 305880"/>
              <a:gd name="T68" fmla="*/ 93468 w 306026"/>
              <a:gd name="T69" fmla="*/ 31611 h 305880"/>
              <a:gd name="T70" fmla="*/ 95633 w 306026"/>
              <a:gd name="T71" fmla="*/ 937 h 305880"/>
              <a:gd name="T72" fmla="*/ 153013 w 306026"/>
              <a:gd name="T73" fmla="*/ 22950 h 305880"/>
              <a:gd name="T74" fmla="*/ 208257 w 306026"/>
              <a:gd name="T75" fmla="*/ 15760 h 305880"/>
              <a:gd name="T76" fmla="*/ 210393 w 306026"/>
              <a:gd name="T77" fmla="*/ 937 h 305880"/>
              <a:gd name="T78" fmla="*/ 270299 w 306026"/>
              <a:gd name="T79" fmla="*/ 87187 h 305880"/>
              <a:gd name="T80" fmla="*/ 283652 w 306026"/>
              <a:gd name="T81" fmla="*/ 120027 h 305880"/>
              <a:gd name="T82" fmla="*/ 304222 w 306026"/>
              <a:gd name="T83" fmla="*/ 140958 h 305880"/>
              <a:gd name="T84" fmla="*/ 302057 w 306026"/>
              <a:gd name="T85" fmla="*/ 277371 h 305880"/>
              <a:gd name="T86" fmla="*/ 151930 w 306026"/>
              <a:gd name="T87" fmla="*/ 305880 h 305880"/>
              <a:gd name="T88" fmla="*/ 0 w 306026"/>
              <a:gd name="T89" fmla="*/ 144206 h 305880"/>
              <a:gd name="T90" fmla="*/ 22013 w 306026"/>
              <a:gd name="T91" fmla="*/ 143123 h 305880"/>
              <a:gd name="T92" fmla="*/ 42944 w 306026"/>
              <a:gd name="T93" fmla="*/ 114975 h 305880"/>
              <a:gd name="T94" fmla="*/ 90941 w 306026"/>
              <a:gd name="T95" fmla="*/ 215 h 305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06026" h="305880">
                <a:moveTo>
                  <a:pt x="266812" y="184857"/>
                </a:moveTo>
                <a:lnTo>
                  <a:pt x="202727" y="197025"/>
                </a:lnTo>
                <a:lnTo>
                  <a:pt x="202727" y="226013"/>
                </a:lnTo>
                <a:lnTo>
                  <a:pt x="266812" y="213845"/>
                </a:lnTo>
                <a:lnTo>
                  <a:pt x="266812" y="184857"/>
                </a:lnTo>
                <a:close/>
                <a:moveTo>
                  <a:pt x="141104" y="175603"/>
                </a:moveTo>
                <a:lnTo>
                  <a:pt x="141104" y="294332"/>
                </a:lnTo>
                <a:lnTo>
                  <a:pt x="153013" y="296497"/>
                </a:lnTo>
                <a:lnTo>
                  <a:pt x="164561" y="294332"/>
                </a:lnTo>
                <a:lnTo>
                  <a:pt x="164561" y="175603"/>
                </a:lnTo>
                <a:lnTo>
                  <a:pt x="153735" y="177407"/>
                </a:lnTo>
                <a:cubicBezTo>
                  <a:pt x="153374" y="177407"/>
                  <a:pt x="152652" y="177407"/>
                  <a:pt x="151930" y="177407"/>
                </a:cubicBezTo>
                <a:lnTo>
                  <a:pt x="141104" y="175603"/>
                </a:lnTo>
                <a:close/>
                <a:moveTo>
                  <a:pt x="270432" y="174837"/>
                </a:moveTo>
                <a:cubicBezTo>
                  <a:pt x="271881" y="174479"/>
                  <a:pt x="273329" y="175195"/>
                  <a:pt x="274415" y="175911"/>
                </a:cubicBezTo>
                <a:cubicBezTo>
                  <a:pt x="275501" y="176626"/>
                  <a:pt x="275863" y="178058"/>
                  <a:pt x="275863" y="179489"/>
                </a:cubicBezTo>
                <a:lnTo>
                  <a:pt x="275863" y="217424"/>
                </a:lnTo>
                <a:cubicBezTo>
                  <a:pt x="275863" y="219929"/>
                  <a:pt x="274415" y="221718"/>
                  <a:pt x="272243" y="222076"/>
                </a:cubicBezTo>
                <a:lnTo>
                  <a:pt x="199106" y="236033"/>
                </a:lnTo>
                <a:cubicBezTo>
                  <a:pt x="198744" y="236033"/>
                  <a:pt x="198382" y="236033"/>
                  <a:pt x="198382" y="236033"/>
                </a:cubicBezTo>
                <a:cubicBezTo>
                  <a:pt x="197296" y="236033"/>
                  <a:pt x="196210" y="235675"/>
                  <a:pt x="195123" y="234960"/>
                </a:cubicBezTo>
                <a:cubicBezTo>
                  <a:pt x="194037" y="234244"/>
                  <a:pt x="193675" y="232812"/>
                  <a:pt x="193675" y="231739"/>
                </a:cubicBezTo>
                <a:lnTo>
                  <a:pt x="193675" y="193446"/>
                </a:lnTo>
                <a:cubicBezTo>
                  <a:pt x="193675" y="191299"/>
                  <a:pt x="195123" y="189510"/>
                  <a:pt x="197296" y="188794"/>
                </a:cubicBezTo>
                <a:lnTo>
                  <a:pt x="270432" y="174837"/>
                </a:lnTo>
                <a:close/>
                <a:moveTo>
                  <a:pt x="296643" y="149980"/>
                </a:moveTo>
                <a:lnTo>
                  <a:pt x="173944" y="173798"/>
                </a:lnTo>
                <a:lnTo>
                  <a:pt x="173944" y="292528"/>
                </a:lnTo>
                <a:lnTo>
                  <a:pt x="296643" y="269071"/>
                </a:lnTo>
                <a:lnTo>
                  <a:pt x="296643" y="149980"/>
                </a:lnTo>
                <a:close/>
                <a:moveTo>
                  <a:pt x="9022" y="149980"/>
                </a:moveTo>
                <a:lnTo>
                  <a:pt x="9022" y="269071"/>
                </a:lnTo>
                <a:lnTo>
                  <a:pt x="132082" y="292528"/>
                </a:lnTo>
                <a:lnTo>
                  <a:pt x="132082" y="173798"/>
                </a:lnTo>
                <a:lnTo>
                  <a:pt x="9022" y="149980"/>
                </a:lnTo>
                <a:close/>
                <a:moveTo>
                  <a:pt x="266330" y="124357"/>
                </a:moveTo>
                <a:cubicBezTo>
                  <a:pt x="245038" y="124357"/>
                  <a:pt x="199567" y="128688"/>
                  <a:pt x="164922" y="165859"/>
                </a:cubicBezTo>
                <a:lnTo>
                  <a:pt x="171418" y="164776"/>
                </a:lnTo>
                <a:lnTo>
                  <a:pt x="271021" y="145649"/>
                </a:lnTo>
                <a:lnTo>
                  <a:pt x="274630" y="144567"/>
                </a:lnTo>
                <a:lnTo>
                  <a:pt x="274630" y="124357"/>
                </a:lnTo>
                <a:cubicBezTo>
                  <a:pt x="272465" y="124357"/>
                  <a:pt x="269938" y="124357"/>
                  <a:pt x="266330" y="124357"/>
                </a:cubicBezTo>
                <a:close/>
                <a:moveTo>
                  <a:pt x="31035" y="124357"/>
                </a:moveTo>
                <a:lnTo>
                  <a:pt x="31035" y="144567"/>
                </a:lnTo>
                <a:lnTo>
                  <a:pt x="140743" y="165859"/>
                </a:lnTo>
                <a:cubicBezTo>
                  <a:pt x="101046" y="123275"/>
                  <a:pt x="46192" y="123275"/>
                  <a:pt x="31035" y="124357"/>
                </a:cubicBezTo>
                <a:close/>
                <a:moveTo>
                  <a:pt x="135691" y="120027"/>
                </a:moveTo>
                <a:cubicBezTo>
                  <a:pt x="130638" y="126523"/>
                  <a:pt x="124864" y="131936"/>
                  <a:pt x="117647" y="135545"/>
                </a:cubicBezTo>
                <a:cubicBezTo>
                  <a:pt x="129917" y="142762"/>
                  <a:pt x="142186" y="152506"/>
                  <a:pt x="153013" y="165498"/>
                </a:cubicBezTo>
                <a:cubicBezTo>
                  <a:pt x="163839" y="152506"/>
                  <a:pt x="176109" y="142762"/>
                  <a:pt x="188379" y="135545"/>
                </a:cubicBezTo>
                <a:cubicBezTo>
                  <a:pt x="181161" y="131575"/>
                  <a:pt x="175026" y="126523"/>
                  <a:pt x="170335" y="120027"/>
                </a:cubicBezTo>
                <a:lnTo>
                  <a:pt x="156622" y="136627"/>
                </a:lnTo>
                <a:cubicBezTo>
                  <a:pt x="155539" y="137710"/>
                  <a:pt x="154095" y="138432"/>
                  <a:pt x="153013" y="138432"/>
                </a:cubicBezTo>
                <a:cubicBezTo>
                  <a:pt x="151569" y="138432"/>
                  <a:pt x="150126" y="137710"/>
                  <a:pt x="149404" y="136627"/>
                </a:cubicBezTo>
                <a:lnTo>
                  <a:pt x="135691" y="120027"/>
                </a:lnTo>
                <a:close/>
                <a:moveTo>
                  <a:pt x="214313" y="75687"/>
                </a:moveTo>
                <a:cubicBezTo>
                  <a:pt x="207908" y="75687"/>
                  <a:pt x="202571" y="81183"/>
                  <a:pt x="202571" y="87777"/>
                </a:cubicBezTo>
                <a:cubicBezTo>
                  <a:pt x="202571" y="94005"/>
                  <a:pt x="207908" y="99500"/>
                  <a:pt x="214313" y="99500"/>
                </a:cubicBezTo>
                <a:cubicBezTo>
                  <a:pt x="220362" y="99500"/>
                  <a:pt x="225343" y="94005"/>
                  <a:pt x="225343" y="87777"/>
                </a:cubicBezTo>
                <a:cubicBezTo>
                  <a:pt x="225343" y="81183"/>
                  <a:pt x="220362" y="75687"/>
                  <a:pt x="214313" y="75687"/>
                </a:cubicBezTo>
                <a:close/>
                <a:moveTo>
                  <a:pt x="91098" y="75687"/>
                </a:moveTo>
                <a:cubicBezTo>
                  <a:pt x="84503" y="75687"/>
                  <a:pt x="79375" y="81183"/>
                  <a:pt x="79375" y="87777"/>
                </a:cubicBezTo>
                <a:cubicBezTo>
                  <a:pt x="79375" y="94005"/>
                  <a:pt x="84503" y="99500"/>
                  <a:pt x="91098" y="99500"/>
                </a:cubicBezTo>
                <a:cubicBezTo>
                  <a:pt x="97692" y="99500"/>
                  <a:pt x="102821" y="94005"/>
                  <a:pt x="102821" y="87777"/>
                </a:cubicBezTo>
                <a:cubicBezTo>
                  <a:pt x="102821" y="81183"/>
                  <a:pt x="97692" y="75687"/>
                  <a:pt x="91098" y="75687"/>
                </a:cubicBezTo>
                <a:close/>
                <a:moveTo>
                  <a:pt x="214313" y="66529"/>
                </a:moveTo>
                <a:cubicBezTo>
                  <a:pt x="225343" y="66529"/>
                  <a:pt x="234594" y="76054"/>
                  <a:pt x="234594" y="87777"/>
                </a:cubicBezTo>
                <a:cubicBezTo>
                  <a:pt x="234594" y="99500"/>
                  <a:pt x="225343" y="109025"/>
                  <a:pt x="214313" y="109025"/>
                </a:cubicBezTo>
                <a:cubicBezTo>
                  <a:pt x="202571" y="109025"/>
                  <a:pt x="193675" y="99500"/>
                  <a:pt x="193675" y="87777"/>
                </a:cubicBezTo>
                <a:cubicBezTo>
                  <a:pt x="193675" y="76054"/>
                  <a:pt x="202571" y="66529"/>
                  <a:pt x="214313" y="66529"/>
                </a:cubicBezTo>
                <a:close/>
                <a:moveTo>
                  <a:pt x="91098" y="66529"/>
                </a:moveTo>
                <a:cubicBezTo>
                  <a:pt x="102821" y="66529"/>
                  <a:pt x="112345" y="76054"/>
                  <a:pt x="112345" y="87777"/>
                </a:cubicBezTo>
                <a:cubicBezTo>
                  <a:pt x="112345" y="99500"/>
                  <a:pt x="102821" y="109025"/>
                  <a:pt x="91098" y="109025"/>
                </a:cubicBezTo>
                <a:cubicBezTo>
                  <a:pt x="79375" y="109025"/>
                  <a:pt x="69850" y="99500"/>
                  <a:pt x="69850" y="87777"/>
                </a:cubicBezTo>
                <a:cubicBezTo>
                  <a:pt x="69850" y="76054"/>
                  <a:pt x="79375" y="66529"/>
                  <a:pt x="91098" y="66529"/>
                </a:cubicBezTo>
                <a:close/>
                <a:moveTo>
                  <a:pt x="215085" y="40994"/>
                </a:moveTo>
                <a:cubicBezTo>
                  <a:pt x="189462" y="40994"/>
                  <a:pt x="168892" y="61564"/>
                  <a:pt x="168892" y="87187"/>
                </a:cubicBezTo>
                <a:cubicBezTo>
                  <a:pt x="168892" y="106674"/>
                  <a:pt x="180801" y="123636"/>
                  <a:pt x="198123" y="130132"/>
                </a:cubicBezTo>
                <a:cubicBezTo>
                  <a:pt x="217250" y="120749"/>
                  <a:pt x="236377" y="117140"/>
                  <a:pt x="250812" y="115696"/>
                </a:cubicBezTo>
                <a:cubicBezTo>
                  <a:pt x="257308" y="107757"/>
                  <a:pt x="261277" y="98013"/>
                  <a:pt x="261277" y="87187"/>
                </a:cubicBezTo>
                <a:cubicBezTo>
                  <a:pt x="261277" y="61564"/>
                  <a:pt x="240346" y="40994"/>
                  <a:pt x="215085" y="40994"/>
                </a:cubicBezTo>
                <a:close/>
                <a:moveTo>
                  <a:pt x="90941" y="40994"/>
                </a:moveTo>
                <a:cubicBezTo>
                  <a:pt x="65319" y="40994"/>
                  <a:pt x="44749" y="61564"/>
                  <a:pt x="44749" y="87187"/>
                </a:cubicBezTo>
                <a:cubicBezTo>
                  <a:pt x="44749" y="98013"/>
                  <a:pt x="48358" y="107757"/>
                  <a:pt x="54853" y="115696"/>
                </a:cubicBezTo>
                <a:cubicBezTo>
                  <a:pt x="69650" y="117140"/>
                  <a:pt x="88415" y="121110"/>
                  <a:pt x="107542" y="130132"/>
                </a:cubicBezTo>
                <a:cubicBezTo>
                  <a:pt x="124864" y="123636"/>
                  <a:pt x="137134" y="106674"/>
                  <a:pt x="137134" y="87187"/>
                </a:cubicBezTo>
                <a:cubicBezTo>
                  <a:pt x="137134" y="61564"/>
                  <a:pt x="116564" y="40994"/>
                  <a:pt x="90941" y="40994"/>
                </a:cubicBezTo>
                <a:close/>
                <a:moveTo>
                  <a:pt x="153013" y="32333"/>
                </a:moveTo>
                <a:cubicBezTo>
                  <a:pt x="139299" y="32333"/>
                  <a:pt x="127390" y="34137"/>
                  <a:pt x="116925" y="38107"/>
                </a:cubicBezTo>
                <a:cubicBezTo>
                  <a:pt x="134247" y="47490"/>
                  <a:pt x="146517" y="65895"/>
                  <a:pt x="146517" y="87187"/>
                </a:cubicBezTo>
                <a:cubicBezTo>
                  <a:pt x="146517" y="95848"/>
                  <a:pt x="144352" y="104148"/>
                  <a:pt x="140743" y="111727"/>
                </a:cubicBezTo>
                <a:lnTo>
                  <a:pt x="153013" y="126523"/>
                </a:lnTo>
                <a:lnTo>
                  <a:pt x="165283" y="111727"/>
                </a:lnTo>
                <a:cubicBezTo>
                  <a:pt x="161674" y="104148"/>
                  <a:pt x="159509" y="95848"/>
                  <a:pt x="159509" y="87187"/>
                </a:cubicBezTo>
                <a:cubicBezTo>
                  <a:pt x="159509" y="65895"/>
                  <a:pt x="171418" y="47490"/>
                  <a:pt x="188740" y="38107"/>
                </a:cubicBezTo>
                <a:cubicBezTo>
                  <a:pt x="178274" y="34137"/>
                  <a:pt x="166365" y="32333"/>
                  <a:pt x="153013" y="32333"/>
                </a:cubicBezTo>
                <a:close/>
                <a:moveTo>
                  <a:pt x="217972" y="12846"/>
                </a:moveTo>
                <a:cubicBezTo>
                  <a:pt x="217972" y="18259"/>
                  <a:pt x="216528" y="25115"/>
                  <a:pt x="212198" y="31611"/>
                </a:cubicBezTo>
                <a:cubicBezTo>
                  <a:pt x="212919" y="31611"/>
                  <a:pt x="214002" y="31611"/>
                  <a:pt x="215085" y="31611"/>
                </a:cubicBezTo>
                <a:cubicBezTo>
                  <a:pt x="219776" y="31611"/>
                  <a:pt x="224468" y="32333"/>
                  <a:pt x="228798" y="33416"/>
                </a:cubicBezTo>
                <a:cubicBezTo>
                  <a:pt x="228076" y="22950"/>
                  <a:pt x="223024" y="16815"/>
                  <a:pt x="217972" y="12846"/>
                </a:cubicBezTo>
                <a:close/>
                <a:moveTo>
                  <a:pt x="87694" y="12846"/>
                </a:moveTo>
                <a:cubicBezTo>
                  <a:pt x="83002" y="16815"/>
                  <a:pt x="77589" y="22950"/>
                  <a:pt x="76867" y="33416"/>
                </a:cubicBezTo>
                <a:cubicBezTo>
                  <a:pt x="81559" y="32333"/>
                  <a:pt x="86250" y="31611"/>
                  <a:pt x="90941" y="31611"/>
                </a:cubicBezTo>
                <a:cubicBezTo>
                  <a:pt x="92024" y="31611"/>
                  <a:pt x="92746" y="31611"/>
                  <a:pt x="93468" y="31611"/>
                </a:cubicBezTo>
                <a:cubicBezTo>
                  <a:pt x="89498" y="25115"/>
                  <a:pt x="88054" y="18259"/>
                  <a:pt x="87694" y="12846"/>
                </a:cubicBezTo>
                <a:close/>
                <a:moveTo>
                  <a:pt x="90941" y="215"/>
                </a:moveTo>
                <a:cubicBezTo>
                  <a:pt x="92385" y="-146"/>
                  <a:pt x="94189" y="-146"/>
                  <a:pt x="95633" y="937"/>
                </a:cubicBezTo>
                <a:cubicBezTo>
                  <a:pt x="96716" y="2019"/>
                  <a:pt x="97437" y="3824"/>
                  <a:pt x="97076" y="5267"/>
                </a:cubicBezTo>
                <a:cubicBezTo>
                  <a:pt x="97076" y="5989"/>
                  <a:pt x="94189" y="21146"/>
                  <a:pt x="106459" y="33055"/>
                </a:cubicBezTo>
                <a:cubicBezTo>
                  <a:pt x="119090" y="26198"/>
                  <a:pt x="134969" y="22950"/>
                  <a:pt x="153013" y="22950"/>
                </a:cubicBezTo>
                <a:lnTo>
                  <a:pt x="171160" y="26889"/>
                </a:lnTo>
                <a:lnTo>
                  <a:pt x="199567" y="33055"/>
                </a:lnTo>
                <a:lnTo>
                  <a:pt x="208257" y="15760"/>
                </a:lnTo>
                <a:lnTo>
                  <a:pt x="208724" y="14830"/>
                </a:lnTo>
                <a:cubicBezTo>
                  <a:pt x="209581" y="9417"/>
                  <a:pt x="208950" y="5448"/>
                  <a:pt x="208950" y="5267"/>
                </a:cubicBezTo>
                <a:cubicBezTo>
                  <a:pt x="208589" y="3824"/>
                  <a:pt x="208950" y="2019"/>
                  <a:pt x="210393" y="937"/>
                </a:cubicBezTo>
                <a:cubicBezTo>
                  <a:pt x="211476" y="-146"/>
                  <a:pt x="213641" y="-146"/>
                  <a:pt x="215085" y="215"/>
                </a:cubicBezTo>
                <a:cubicBezTo>
                  <a:pt x="215085" y="576"/>
                  <a:pt x="238903" y="9598"/>
                  <a:pt x="238181" y="37024"/>
                </a:cubicBezTo>
                <a:cubicBezTo>
                  <a:pt x="257308" y="45686"/>
                  <a:pt x="270299" y="64812"/>
                  <a:pt x="270299" y="87187"/>
                </a:cubicBezTo>
                <a:cubicBezTo>
                  <a:pt x="270299" y="97291"/>
                  <a:pt x="267412" y="106674"/>
                  <a:pt x="262721" y="114975"/>
                </a:cubicBezTo>
                <a:cubicBezTo>
                  <a:pt x="273186" y="114614"/>
                  <a:pt x="279682" y="115335"/>
                  <a:pt x="279682" y="115335"/>
                </a:cubicBezTo>
                <a:cubicBezTo>
                  <a:pt x="282208" y="116057"/>
                  <a:pt x="283652" y="117862"/>
                  <a:pt x="283652" y="120027"/>
                </a:cubicBezTo>
                <a:lnTo>
                  <a:pt x="283652" y="143123"/>
                </a:lnTo>
                <a:lnTo>
                  <a:pt x="300252" y="139875"/>
                </a:lnTo>
                <a:cubicBezTo>
                  <a:pt x="301696" y="139514"/>
                  <a:pt x="303139" y="139875"/>
                  <a:pt x="304222" y="140958"/>
                </a:cubicBezTo>
                <a:cubicBezTo>
                  <a:pt x="305305" y="141680"/>
                  <a:pt x="306026" y="143123"/>
                  <a:pt x="306026" y="144206"/>
                </a:cubicBezTo>
                <a:lnTo>
                  <a:pt x="306026" y="272679"/>
                </a:lnTo>
                <a:cubicBezTo>
                  <a:pt x="306026" y="274845"/>
                  <a:pt x="304222" y="276649"/>
                  <a:pt x="302057" y="277371"/>
                </a:cubicBezTo>
                <a:lnTo>
                  <a:pt x="153735" y="305880"/>
                </a:lnTo>
                <a:cubicBezTo>
                  <a:pt x="153374" y="305880"/>
                  <a:pt x="153374" y="305880"/>
                  <a:pt x="153013" y="305880"/>
                </a:cubicBezTo>
                <a:cubicBezTo>
                  <a:pt x="152652" y="305880"/>
                  <a:pt x="152291" y="305880"/>
                  <a:pt x="151930" y="305880"/>
                </a:cubicBezTo>
                <a:lnTo>
                  <a:pt x="3609" y="277371"/>
                </a:lnTo>
                <a:cubicBezTo>
                  <a:pt x="1443" y="276649"/>
                  <a:pt x="0" y="274845"/>
                  <a:pt x="0" y="272679"/>
                </a:cubicBezTo>
                <a:lnTo>
                  <a:pt x="0" y="144206"/>
                </a:lnTo>
                <a:cubicBezTo>
                  <a:pt x="0" y="143123"/>
                  <a:pt x="361" y="141680"/>
                  <a:pt x="1443" y="140958"/>
                </a:cubicBezTo>
                <a:cubicBezTo>
                  <a:pt x="2526" y="139875"/>
                  <a:pt x="3969" y="139514"/>
                  <a:pt x="5413" y="139875"/>
                </a:cubicBezTo>
                <a:lnTo>
                  <a:pt x="22013" y="143123"/>
                </a:lnTo>
                <a:lnTo>
                  <a:pt x="22013" y="120027"/>
                </a:lnTo>
                <a:cubicBezTo>
                  <a:pt x="22013" y="117862"/>
                  <a:pt x="23457" y="116057"/>
                  <a:pt x="25983" y="115335"/>
                </a:cubicBezTo>
                <a:cubicBezTo>
                  <a:pt x="26344" y="115335"/>
                  <a:pt x="32840" y="114614"/>
                  <a:pt x="42944" y="114975"/>
                </a:cubicBezTo>
                <a:cubicBezTo>
                  <a:pt x="38253" y="106674"/>
                  <a:pt x="35366" y="97291"/>
                  <a:pt x="35366" y="87187"/>
                </a:cubicBezTo>
                <a:cubicBezTo>
                  <a:pt x="35366" y="64812"/>
                  <a:pt x="48719" y="45686"/>
                  <a:pt x="67484" y="37024"/>
                </a:cubicBezTo>
                <a:cubicBezTo>
                  <a:pt x="67123" y="9598"/>
                  <a:pt x="90581" y="576"/>
                  <a:pt x="90941" y="2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Circle">
            <a:extLst>
              <a:ext uri="{FF2B5EF4-FFF2-40B4-BE49-F238E27FC236}">
                <a16:creationId xmlns:a16="http://schemas.microsoft.com/office/drawing/2014/main" xmlns="" id="{3F01FEC5-DF5A-2C41-8E36-6AD0C2D4D8E6}"/>
              </a:ext>
            </a:extLst>
          </p:cNvPr>
          <p:cNvSpPr/>
          <p:nvPr/>
        </p:nvSpPr>
        <p:spPr>
          <a:xfrm flipV="1">
            <a:off x="8866397" y="1597435"/>
            <a:ext cx="172399" cy="172399"/>
          </a:xfrm>
          <a:prstGeom prst="diamond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Circle">
            <a:extLst>
              <a:ext uri="{FF2B5EF4-FFF2-40B4-BE49-F238E27FC236}">
                <a16:creationId xmlns:a16="http://schemas.microsoft.com/office/drawing/2014/main" xmlns="" id="{D82761B7-93C4-B44C-B57D-2428B5180787}"/>
              </a:ext>
            </a:extLst>
          </p:cNvPr>
          <p:cNvSpPr/>
          <p:nvPr/>
        </p:nvSpPr>
        <p:spPr>
          <a:xfrm flipV="1">
            <a:off x="8866397" y="2857618"/>
            <a:ext cx="172399" cy="172399"/>
          </a:xfrm>
          <a:prstGeom prst="diamond">
            <a:avLst/>
          </a:prstGeom>
          <a:solidFill>
            <a:schemeClr val="accent1">
              <a:lumMod val="90000"/>
              <a:lumOff val="1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Circle">
            <a:extLst>
              <a:ext uri="{FF2B5EF4-FFF2-40B4-BE49-F238E27FC236}">
                <a16:creationId xmlns:a16="http://schemas.microsoft.com/office/drawing/2014/main" xmlns="" id="{08CECAC6-2E23-A643-9514-4153BC2EEF02}"/>
              </a:ext>
            </a:extLst>
          </p:cNvPr>
          <p:cNvSpPr/>
          <p:nvPr/>
        </p:nvSpPr>
        <p:spPr>
          <a:xfrm flipV="1">
            <a:off x="8872299" y="4111827"/>
            <a:ext cx="160595" cy="160595"/>
          </a:xfrm>
          <a:prstGeom prst="diamond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6F2E69B0-2005-E441-A5C2-6E8787CC32A1}"/>
              </a:ext>
            </a:extLst>
          </p:cNvPr>
          <p:cNvSpPr txBox="1"/>
          <p:nvPr/>
        </p:nvSpPr>
        <p:spPr>
          <a:xfrm>
            <a:off x="9199451" y="1513329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05</a:t>
            </a:r>
          </a:p>
        </p:txBody>
      </p:sp>
      <p:sp>
        <p:nvSpPr>
          <p:cNvPr id="133" name="Subtitle 2">
            <a:extLst>
              <a:ext uri="{FF2B5EF4-FFF2-40B4-BE49-F238E27FC236}">
                <a16:creationId xmlns:a16="http://schemas.microsoft.com/office/drawing/2014/main" xmlns="" id="{A3D0204B-32AC-A646-A010-2BD43B7169B3}"/>
              </a:ext>
            </a:extLst>
          </p:cNvPr>
          <p:cNvSpPr txBox="1">
            <a:spLocks/>
          </p:cNvSpPr>
          <p:nvPr/>
        </p:nvSpPr>
        <p:spPr>
          <a:xfrm>
            <a:off x="9269305" y="1846505"/>
            <a:ext cx="2238624" cy="69057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E7229A7F-5067-C74A-B716-407A940259E7}"/>
              </a:ext>
            </a:extLst>
          </p:cNvPr>
          <p:cNvSpPr txBox="1"/>
          <p:nvPr/>
        </p:nvSpPr>
        <p:spPr>
          <a:xfrm>
            <a:off x="9199451" y="2763201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06</a:t>
            </a:r>
          </a:p>
        </p:txBody>
      </p:sp>
      <p:sp>
        <p:nvSpPr>
          <p:cNvPr id="135" name="Subtitle 2">
            <a:extLst>
              <a:ext uri="{FF2B5EF4-FFF2-40B4-BE49-F238E27FC236}">
                <a16:creationId xmlns:a16="http://schemas.microsoft.com/office/drawing/2014/main" xmlns="" id="{457029F1-D25E-2849-B0C8-D2D60BE69A3E}"/>
              </a:ext>
            </a:extLst>
          </p:cNvPr>
          <p:cNvSpPr txBox="1">
            <a:spLocks/>
          </p:cNvSpPr>
          <p:nvPr/>
        </p:nvSpPr>
        <p:spPr>
          <a:xfrm>
            <a:off x="9269305" y="3096377"/>
            <a:ext cx="2238624" cy="69057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B1BF0BF9-4C47-3041-81DD-363ECFFB3F0B}"/>
              </a:ext>
            </a:extLst>
          </p:cNvPr>
          <p:cNvSpPr txBox="1"/>
          <p:nvPr/>
        </p:nvSpPr>
        <p:spPr>
          <a:xfrm>
            <a:off x="9199451" y="4013073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07</a:t>
            </a:r>
          </a:p>
        </p:txBody>
      </p:sp>
      <p:sp>
        <p:nvSpPr>
          <p:cNvPr id="137" name="Subtitle 2">
            <a:extLst>
              <a:ext uri="{FF2B5EF4-FFF2-40B4-BE49-F238E27FC236}">
                <a16:creationId xmlns:a16="http://schemas.microsoft.com/office/drawing/2014/main" xmlns="" id="{9A54717C-BAB2-9844-9D92-1501540A8AC7}"/>
              </a:ext>
            </a:extLst>
          </p:cNvPr>
          <p:cNvSpPr txBox="1">
            <a:spLocks/>
          </p:cNvSpPr>
          <p:nvPr/>
        </p:nvSpPr>
        <p:spPr>
          <a:xfrm>
            <a:off x="9269305" y="4346249"/>
            <a:ext cx="2238624" cy="69057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Circle">
            <a:extLst>
              <a:ext uri="{FF2B5EF4-FFF2-40B4-BE49-F238E27FC236}">
                <a16:creationId xmlns:a16="http://schemas.microsoft.com/office/drawing/2014/main" xmlns="" id="{7F712884-88A1-7741-9388-5D7112DA8984}"/>
              </a:ext>
            </a:extLst>
          </p:cNvPr>
          <p:cNvSpPr/>
          <p:nvPr/>
        </p:nvSpPr>
        <p:spPr>
          <a:xfrm flipV="1">
            <a:off x="8866397" y="5355797"/>
            <a:ext cx="172399" cy="172399"/>
          </a:xfrm>
          <a:prstGeom prst="diamond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3C16CE61-E35F-404F-A484-B4ACAB975FD0}"/>
              </a:ext>
            </a:extLst>
          </p:cNvPr>
          <p:cNvSpPr txBox="1"/>
          <p:nvPr/>
        </p:nvSpPr>
        <p:spPr>
          <a:xfrm>
            <a:off x="9199451" y="5262945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08</a:t>
            </a:r>
          </a:p>
        </p:txBody>
      </p:sp>
      <p:sp>
        <p:nvSpPr>
          <p:cNvPr id="140" name="Subtitle 2">
            <a:extLst>
              <a:ext uri="{FF2B5EF4-FFF2-40B4-BE49-F238E27FC236}">
                <a16:creationId xmlns:a16="http://schemas.microsoft.com/office/drawing/2014/main" xmlns="" id="{09F0EBA1-4FF9-084D-89B5-BE29D5DE4355}"/>
              </a:ext>
            </a:extLst>
          </p:cNvPr>
          <p:cNvSpPr txBox="1">
            <a:spLocks/>
          </p:cNvSpPr>
          <p:nvPr/>
        </p:nvSpPr>
        <p:spPr>
          <a:xfrm>
            <a:off x="9269305" y="5596121"/>
            <a:ext cx="2238624" cy="69057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Circle">
            <a:extLst>
              <a:ext uri="{FF2B5EF4-FFF2-40B4-BE49-F238E27FC236}">
                <a16:creationId xmlns:a16="http://schemas.microsoft.com/office/drawing/2014/main" xmlns="" id="{34ECF5C2-AEA9-3C4C-9F8E-061713DA5095}"/>
              </a:ext>
            </a:extLst>
          </p:cNvPr>
          <p:cNvSpPr/>
          <p:nvPr/>
        </p:nvSpPr>
        <p:spPr>
          <a:xfrm flipV="1">
            <a:off x="772131" y="1597435"/>
            <a:ext cx="172399" cy="172399"/>
          </a:xfrm>
          <a:prstGeom prst="diamond">
            <a:avLst/>
          </a:prstGeom>
          <a:solidFill>
            <a:schemeClr val="accent4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Circle">
            <a:extLst>
              <a:ext uri="{FF2B5EF4-FFF2-40B4-BE49-F238E27FC236}">
                <a16:creationId xmlns:a16="http://schemas.microsoft.com/office/drawing/2014/main" xmlns="" id="{D4F1DA75-48AF-4A45-85C7-3E86D5F3B8A5}"/>
              </a:ext>
            </a:extLst>
          </p:cNvPr>
          <p:cNvSpPr/>
          <p:nvPr/>
        </p:nvSpPr>
        <p:spPr>
          <a:xfrm flipV="1">
            <a:off x="772131" y="2857618"/>
            <a:ext cx="172399" cy="172399"/>
          </a:xfrm>
          <a:prstGeom prst="diamond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Circle">
            <a:extLst>
              <a:ext uri="{FF2B5EF4-FFF2-40B4-BE49-F238E27FC236}">
                <a16:creationId xmlns:a16="http://schemas.microsoft.com/office/drawing/2014/main" xmlns="" id="{9E8B714D-120E-7749-B831-AEEFFE58FF52}"/>
              </a:ext>
            </a:extLst>
          </p:cNvPr>
          <p:cNvSpPr/>
          <p:nvPr/>
        </p:nvSpPr>
        <p:spPr>
          <a:xfrm flipV="1">
            <a:off x="778033" y="4111827"/>
            <a:ext cx="160595" cy="160595"/>
          </a:xfrm>
          <a:prstGeom prst="diamond">
            <a:avLst/>
          </a:pr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672BD073-138B-B044-A39A-CAB30CC6E510}"/>
              </a:ext>
            </a:extLst>
          </p:cNvPr>
          <p:cNvSpPr txBox="1"/>
          <p:nvPr/>
        </p:nvSpPr>
        <p:spPr>
          <a:xfrm>
            <a:off x="1105185" y="1513329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01</a:t>
            </a:r>
          </a:p>
        </p:txBody>
      </p:sp>
      <p:sp>
        <p:nvSpPr>
          <p:cNvPr id="145" name="Subtitle 2">
            <a:extLst>
              <a:ext uri="{FF2B5EF4-FFF2-40B4-BE49-F238E27FC236}">
                <a16:creationId xmlns:a16="http://schemas.microsoft.com/office/drawing/2014/main" xmlns="" id="{70213EF0-E221-C640-8004-A054DD5F93E5}"/>
              </a:ext>
            </a:extLst>
          </p:cNvPr>
          <p:cNvSpPr txBox="1">
            <a:spLocks/>
          </p:cNvSpPr>
          <p:nvPr/>
        </p:nvSpPr>
        <p:spPr>
          <a:xfrm>
            <a:off x="1175039" y="1846505"/>
            <a:ext cx="2238624" cy="69057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56569C1B-64FA-0849-9DAF-63AAF7CA45C1}"/>
              </a:ext>
            </a:extLst>
          </p:cNvPr>
          <p:cNvSpPr txBox="1"/>
          <p:nvPr/>
        </p:nvSpPr>
        <p:spPr>
          <a:xfrm>
            <a:off x="1105185" y="2763201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02</a:t>
            </a:r>
          </a:p>
        </p:txBody>
      </p:sp>
      <p:sp>
        <p:nvSpPr>
          <p:cNvPr id="147" name="Subtitle 2">
            <a:extLst>
              <a:ext uri="{FF2B5EF4-FFF2-40B4-BE49-F238E27FC236}">
                <a16:creationId xmlns:a16="http://schemas.microsoft.com/office/drawing/2014/main" xmlns="" id="{5CA7BE53-5ED6-3242-8C2D-438AEAB5ADA6}"/>
              </a:ext>
            </a:extLst>
          </p:cNvPr>
          <p:cNvSpPr txBox="1">
            <a:spLocks/>
          </p:cNvSpPr>
          <p:nvPr/>
        </p:nvSpPr>
        <p:spPr>
          <a:xfrm>
            <a:off x="1175039" y="3096377"/>
            <a:ext cx="2238624" cy="69057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B98A4F6B-411B-8D44-B70E-570183092A3D}"/>
              </a:ext>
            </a:extLst>
          </p:cNvPr>
          <p:cNvSpPr txBox="1"/>
          <p:nvPr/>
        </p:nvSpPr>
        <p:spPr>
          <a:xfrm>
            <a:off x="1105185" y="4013073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03</a:t>
            </a:r>
          </a:p>
        </p:txBody>
      </p:sp>
      <p:sp>
        <p:nvSpPr>
          <p:cNvPr id="149" name="Subtitle 2">
            <a:extLst>
              <a:ext uri="{FF2B5EF4-FFF2-40B4-BE49-F238E27FC236}">
                <a16:creationId xmlns:a16="http://schemas.microsoft.com/office/drawing/2014/main" xmlns="" id="{9E777F01-67CA-1C4D-93C1-454B7673E892}"/>
              </a:ext>
            </a:extLst>
          </p:cNvPr>
          <p:cNvSpPr txBox="1">
            <a:spLocks/>
          </p:cNvSpPr>
          <p:nvPr/>
        </p:nvSpPr>
        <p:spPr>
          <a:xfrm>
            <a:off x="1175039" y="4346249"/>
            <a:ext cx="2238624" cy="69057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xmlns="" id="{B4652017-BD41-B04D-95FC-FE7FE7998039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xmlns="" id="{40B0E31F-6C23-1744-AFE4-1408595D8374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74" name="Прямоугольник 73">
                <a:extLst>
                  <a:ext uri="{FF2B5EF4-FFF2-40B4-BE49-F238E27FC236}">
                    <a16:creationId xmlns:a16="http://schemas.microsoft.com/office/drawing/2014/main" xmlns="" id="{CAE7E583-F027-8546-901D-3511AC4CF14E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rgbClr val="F09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0942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Прямоугольник 74">
                <a:extLst>
                  <a:ext uri="{FF2B5EF4-FFF2-40B4-BE49-F238E27FC236}">
                    <a16:creationId xmlns:a16="http://schemas.microsoft.com/office/drawing/2014/main" xmlns="" id="{2F92ED1E-92E0-A84C-9BAE-E250F3D2206F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rgbClr val="F09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0942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xmlns="" id="{F261FE7C-C5C0-5B49-8CB9-A19651A6A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76" name="Номер слайда 3">
            <a:extLst>
              <a:ext uri="{FF2B5EF4-FFF2-40B4-BE49-F238E27FC236}">
                <a16:creationId xmlns:a16="http://schemas.microsoft.com/office/drawing/2014/main" xmlns="" id="{049E6BED-C7D9-F549-B78E-400C4D46ED93}"/>
              </a:ext>
            </a:extLst>
          </p:cNvPr>
          <p:cNvSpPr txBox="1">
            <a:spLocks/>
          </p:cNvSpPr>
          <p:nvPr/>
        </p:nvSpPr>
        <p:spPr>
          <a:xfrm>
            <a:off x="10551691" y="6474843"/>
            <a:ext cx="538648" cy="2736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A2009F-744D-4914-9C38-413CE7F03583}" type="slidenum">
              <a:rPr lang="ru-RU" sz="10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12</a:t>
            </a:fld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070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DAFB97-B720-4342-BB59-B2C929C32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A6782499-12C5-C640-B0F5-C7AB1CB24B32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78EE638E-447B-234E-AD03-4330CE9C7C62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084D8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F887AC45-DF26-DF42-B8C7-6FB4FBB22D73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</a:p>
          </p:txBody>
        </p:sp>
      </p:grp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F59C6D2E-B519-B744-8B60-814A1692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3861" y="6404797"/>
            <a:ext cx="688158" cy="326203"/>
          </a:xfrm>
        </p:spPr>
        <p:txBody>
          <a:bodyPr/>
          <a:lstStyle/>
          <a:p>
            <a:fld id="{4FA2009F-744D-4914-9C38-413CE7F03583}" type="slidenum">
              <a:rPr lang="ru-R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Shape 63339">
            <a:extLst>
              <a:ext uri="{FF2B5EF4-FFF2-40B4-BE49-F238E27FC236}">
                <a16:creationId xmlns:a16="http://schemas.microsoft.com/office/drawing/2014/main" xmlns="" id="{E39315AA-0EC0-944F-B0DC-5B15E5E0372B}"/>
              </a:ext>
            </a:extLst>
          </p:cNvPr>
          <p:cNvSpPr/>
          <p:nvPr/>
        </p:nvSpPr>
        <p:spPr>
          <a:xfrm>
            <a:off x="6790901" y="1703088"/>
            <a:ext cx="1794290" cy="4522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17" y="3847"/>
                </a:moveTo>
                <a:lnTo>
                  <a:pt x="15583" y="3847"/>
                </a:lnTo>
                <a:cubicBezTo>
                  <a:pt x="18906" y="3847"/>
                  <a:pt x="21600" y="4905"/>
                  <a:pt x="21600" y="6209"/>
                </a:cubicBezTo>
                <a:lnTo>
                  <a:pt x="21600" y="11671"/>
                </a:lnTo>
                <a:cubicBezTo>
                  <a:pt x="21600" y="11672"/>
                  <a:pt x="21600" y="11672"/>
                  <a:pt x="21600" y="11672"/>
                </a:cubicBezTo>
                <a:cubicBezTo>
                  <a:pt x="21600" y="12119"/>
                  <a:pt x="20678" y="12480"/>
                  <a:pt x="19541" y="12480"/>
                </a:cubicBezTo>
                <a:cubicBezTo>
                  <a:pt x="18403" y="12480"/>
                  <a:pt x="17482" y="12119"/>
                  <a:pt x="17482" y="11672"/>
                </a:cubicBezTo>
                <a:lnTo>
                  <a:pt x="17481" y="11672"/>
                </a:lnTo>
                <a:lnTo>
                  <a:pt x="17481" y="6209"/>
                </a:lnTo>
                <a:lnTo>
                  <a:pt x="16526" y="6209"/>
                </a:lnTo>
                <a:lnTo>
                  <a:pt x="16526" y="20570"/>
                </a:lnTo>
                <a:lnTo>
                  <a:pt x="16526" y="20570"/>
                </a:lnTo>
                <a:cubicBezTo>
                  <a:pt x="16526" y="21139"/>
                  <a:pt x="15351" y="21600"/>
                  <a:pt x="13902" y="21600"/>
                </a:cubicBezTo>
                <a:cubicBezTo>
                  <a:pt x="12452" y="21600"/>
                  <a:pt x="11277" y="21139"/>
                  <a:pt x="11277" y="20570"/>
                </a:cubicBezTo>
                <a:lnTo>
                  <a:pt x="11277" y="13297"/>
                </a:lnTo>
                <a:lnTo>
                  <a:pt x="10323" y="13297"/>
                </a:lnTo>
                <a:lnTo>
                  <a:pt x="10323" y="20570"/>
                </a:lnTo>
                <a:cubicBezTo>
                  <a:pt x="10323" y="21139"/>
                  <a:pt x="9148" y="21600"/>
                  <a:pt x="7698" y="21600"/>
                </a:cubicBezTo>
                <a:cubicBezTo>
                  <a:pt x="6249" y="21600"/>
                  <a:pt x="5074" y="21139"/>
                  <a:pt x="5074" y="20570"/>
                </a:cubicBezTo>
                <a:lnTo>
                  <a:pt x="5073" y="20570"/>
                </a:lnTo>
                <a:lnTo>
                  <a:pt x="5073" y="6209"/>
                </a:lnTo>
                <a:lnTo>
                  <a:pt x="4118" y="6209"/>
                </a:lnTo>
                <a:lnTo>
                  <a:pt x="4118" y="11672"/>
                </a:lnTo>
                <a:cubicBezTo>
                  <a:pt x="4118" y="12119"/>
                  <a:pt x="3197" y="12480"/>
                  <a:pt x="2059" y="12480"/>
                </a:cubicBezTo>
                <a:cubicBezTo>
                  <a:pt x="922" y="12480"/>
                  <a:pt x="0" y="12119"/>
                  <a:pt x="0" y="11672"/>
                </a:cubicBezTo>
                <a:lnTo>
                  <a:pt x="0" y="6209"/>
                </a:lnTo>
                <a:cubicBezTo>
                  <a:pt x="0" y="4905"/>
                  <a:pt x="2694" y="3847"/>
                  <a:pt x="6017" y="3847"/>
                </a:cubicBezTo>
                <a:close/>
                <a:moveTo>
                  <a:pt x="6374" y="1746"/>
                </a:moveTo>
                <a:cubicBezTo>
                  <a:pt x="6374" y="2711"/>
                  <a:pt x="8365" y="3493"/>
                  <a:pt x="10823" y="3493"/>
                </a:cubicBezTo>
                <a:cubicBezTo>
                  <a:pt x="13280" y="3493"/>
                  <a:pt x="15272" y="2711"/>
                  <a:pt x="15272" y="1746"/>
                </a:cubicBezTo>
                <a:cubicBezTo>
                  <a:pt x="15272" y="782"/>
                  <a:pt x="13280" y="0"/>
                  <a:pt x="10823" y="0"/>
                </a:cubicBezTo>
                <a:cubicBezTo>
                  <a:pt x="8365" y="0"/>
                  <a:pt x="6374" y="782"/>
                  <a:pt x="6374" y="174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Shape 63340">
            <a:extLst>
              <a:ext uri="{FF2B5EF4-FFF2-40B4-BE49-F238E27FC236}">
                <a16:creationId xmlns:a16="http://schemas.microsoft.com/office/drawing/2014/main" xmlns="" id="{749E607E-8F94-5B49-89F8-26C465505513}"/>
              </a:ext>
            </a:extLst>
          </p:cNvPr>
          <p:cNvSpPr/>
          <p:nvPr/>
        </p:nvSpPr>
        <p:spPr>
          <a:xfrm>
            <a:off x="6953861" y="1337284"/>
            <a:ext cx="1468371" cy="732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6" y="0"/>
                </a:moveTo>
                <a:lnTo>
                  <a:pt x="0" y="9509"/>
                </a:lnTo>
                <a:lnTo>
                  <a:pt x="10904" y="19186"/>
                </a:lnTo>
                <a:lnTo>
                  <a:pt x="21600" y="9689"/>
                </a:lnTo>
                <a:lnTo>
                  <a:pt x="10696" y="0"/>
                </a:lnTo>
                <a:close/>
                <a:moveTo>
                  <a:pt x="1266" y="11676"/>
                </a:moveTo>
                <a:lnTo>
                  <a:pt x="1266" y="18647"/>
                </a:lnTo>
                <a:cubicBezTo>
                  <a:pt x="1032" y="18922"/>
                  <a:pt x="874" y="19420"/>
                  <a:pt x="874" y="20006"/>
                </a:cubicBezTo>
                <a:cubicBezTo>
                  <a:pt x="874" y="20883"/>
                  <a:pt x="1224" y="21600"/>
                  <a:pt x="1658" y="21600"/>
                </a:cubicBezTo>
                <a:cubicBezTo>
                  <a:pt x="2091" y="21600"/>
                  <a:pt x="2442" y="20883"/>
                  <a:pt x="2442" y="20006"/>
                </a:cubicBezTo>
                <a:cubicBezTo>
                  <a:pt x="2442" y="19420"/>
                  <a:pt x="2284" y="18922"/>
                  <a:pt x="2050" y="18647"/>
                </a:cubicBezTo>
                <a:lnTo>
                  <a:pt x="2050" y="12338"/>
                </a:lnTo>
                <a:lnTo>
                  <a:pt x="1266" y="11676"/>
                </a:lnTo>
                <a:close/>
              </a:path>
            </a:pathLst>
          </a:custGeom>
          <a:solidFill>
            <a:srgbClr val="084D8B"/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Shape 63342">
            <a:extLst>
              <a:ext uri="{FF2B5EF4-FFF2-40B4-BE49-F238E27FC236}">
                <a16:creationId xmlns:a16="http://schemas.microsoft.com/office/drawing/2014/main" xmlns="" id="{A258013B-7290-1B45-A2E7-561490EE5DCD}"/>
              </a:ext>
            </a:extLst>
          </p:cNvPr>
          <p:cNvSpPr/>
          <p:nvPr/>
        </p:nvSpPr>
        <p:spPr>
          <a:xfrm>
            <a:off x="9022686" y="1703951"/>
            <a:ext cx="2111432" cy="4521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0" h="21600" extrusionOk="0">
                <a:moveTo>
                  <a:pt x="21247" y="10573"/>
                </a:moveTo>
                <a:lnTo>
                  <a:pt x="17364" y="5258"/>
                </a:lnTo>
                <a:cubicBezTo>
                  <a:pt x="16728" y="4388"/>
                  <a:pt x="14991" y="3847"/>
                  <a:pt x="13131" y="3847"/>
                </a:cubicBezTo>
                <a:cubicBezTo>
                  <a:pt x="13119" y="3847"/>
                  <a:pt x="13108" y="3847"/>
                  <a:pt x="13097" y="3847"/>
                </a:cubicBezTo>
                <a:lnTo>
                  <a:pt x="13097" y="3847"/>
                </a:lnTo>
                <a:lnTo>
                  <a:pt x="12219" y="3847"/>
                </a:lnTo>
                <a:lnTo>
                  <a:pt x="9090" y="3847"/>
                </a:lnTo>
                <a:lnTo>
                  <a:pt x="8213" y="3847"/>
                </a:lnTo>
                <a:lnTo>
                  <a:pt x="8213" y="3847"/>
                </a:lnTo>
                <a:cubicBezTo>
                  <a:pt x="8202" y="3847"/>
                  <a:pt x="8191" y="3847"/>
                  <a:pt x="8179" y="3847"/>
                </a:cubicBezTo>
                <a:cubicBezTo>
                  <a:pt x="6319" y="3847"/>
                  <a:pt x="4582" y="4388"/>
                  <a:pt x="3946" y="5258"/>
                </a:cubicBezTo>
                <a:lnTo>
                  <a:pt x="63" y="10573"/>
                </a:lnTo>
                <a:cubicBezTo>
                  <a:pt x="-145" y="10858"/>
                  <a:pt x="179" y="11168"/>
                  <a:pt x="787" y="11265"/>
                </a:cubicBezTo>
                <a:lnTo>
                  <a:pt x="1484" y="11377"/>
                </a:lnTo>
                <a:cubicBezTo>
                  <a:pt x="1609" y="11397"/>
                  <a:pt x="1736" y="11407"/>
                  <a:pt x="1861" y="11407"/>
                </a:cubicBezTo>
                <a:cubicBezTo>
                  <a:pt x="2345" y="11407"/>
                  <a:pt x="2796" y="11264"/>
                  <a:pt x="2962" y="11038"/>
                </a:cubicBezTo>
                <a:lnTo>
                  <a:pt x="6435" y="6288"/>
                </a:lnTo>
                <a:lnTo>
                  <a:pt x="6493" y="6209"/>
                </a:lnTo>
                <a:lnTo>
                  <a:pt x="7331" y="6209"/>
                </a:lnTo>
                <a:lnTo>
                  <a:pt x="1162" y="14494"/>
                </a:lnTo>
                <a:lnTo>
                  <a:pt x="6965" y="14494"/>
                </a:lnTo>
                <a:lnTo>
                  <a:pt x="6965" y="20831"/>
                </a:lnTo>
                <a:cubicBezTo>
                  <a:pt x="6965" y="21256"/>
                  <a:pt x="7700" y="21600"/>
                  <a:pt x="8607" y="21600"/>
                </a:cubicBezTo>
                <a:cubicBezTo>
                  <a:pt x="9514" y="21600"/>
                  <a:pt x="10250" y="21256"/>
                  <a:pt x="10250" y="20831"/>
                </a:cubicBezTo>
                <a:lnTo>
                  <a:pt x="10255" y="20831"/>
                </a:lnTo>
                <a:lnTo>
                  <a:pt x="10255" y="14494"/>
                </a:lnTo>
                <a:lnTo>
                  <a:pt x="11055" y="14494"/>
                </a:lnTo>
                <a:lnTo>
                  <a:pt x="11055" y="20831"/>
                </a:lnTo>
                <a:cubicBezTo>
                  <a:pt x="11055" y="21256"/>
                  <a:pt x="11790" y="21600"/>
                  <a:pt x="12698" y="21600"/>
                </a:cubicBezTo>
                <a:cubicBezTo>
                  <a:pt x="13605" y="21600"/>
                  <a:pt x="14340" y="21256"/>
                  <a:pt x="14340" y="20831"/>
                </a:cubicBezTo>
                <a:lnTo>
                  <a:pt x="14345" y="20831"/>
                </a:lnTo>
                <a:lnTo>
                  <a:pt x="14345" y="14494"/>
                </a:lnTo>
                <a:lnTo>
                  <a:pt x="20148" y="14494"/>
                </a:lnTo>
                <a:lnTo>
                  <a:pt x="13978" y="6209"/>
                </a:lnTo>
                <a:lnTo>
                  <a:pt x="14817" y="6209"/>
                </a:lnTo>
                <a:lnTo>
                  <a:pt x="14875" y="6288"/>
                </a:lnTo>
                <a:lnTo>
                  <a:pt x="18348" y="11038"/>
                </a:lnTo>
                <a:cubicBezTo>
                  <a:pt x="18514" y="11264"/>
                  <a:pt x="18965" y="11407"/>
                  <a:pt x="19449" y="11407"/>
                </a:cubicBezTo>
                <a:cubicBezTo>
                  <a:pt x="19574" y="11407"/>
                  <a:pt x="19701" y="11397"/>
                  <a:pt x="19826" y="11377"/>
                </a:cubicBezTo>
                <a:lnTo>
                  <a:pt x="20523" y="11265"/>
                </a:lnTo>
                <a:cubicBezTo>
                  <a:pt x="21131" y="11168"/>
                  <a:pt x="21455" y="10858"/>
                  <a:pt x="21247" y="10573"/>
                </a:cubicBezTo>
                <a:close/>
                <a:moveTo>
                  <a:pt x="6926" y="1746"/>
                </a:moveTo>
                <a:cubicBezTo>
                  <a:pt x="6926" y="782"/>
                  <a:pt x="8595" y="0"/>
                  <a:pt x="10655" y="0"/>
                </a:cubicBezTo>
                <a:cubicBezTo>
                  <a:pt x="12715" y="0"/>
                  <a:pt x="14384" y="782"/>
                  <a:pt x="14384" y="1746"/>
                </a:cubicBezTo>
                <a:cubicBezTo>
                  <a:pt x="14384" y="2711"/>
                  <a:pt x="12715" y="3493"/>
                  <a:pt x="10655" y="3493"/>
                </a:cubicBezTo>
                <a:cubicBezTo>
                  <a:pt x="8595" y="3493"/>
                  <a:pt x="6926" y="2711"/>
                  <a:pt x="6926" y="174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Shape 63343">
            <a:extLst>
              <a:ext uri="{FF2B5EF4-FFF2-40B4-BE49-F238E27FC236}">
                <a16:creationId xmlns:a16="http://schemas.microsoft.com/office/drawing/2014/main" xmlns="" id="{6231FE4D-C4C8-A643-ABFA-35CF2C780E72}"/>
              </a:ext>
            </a:extLst>
          </p:cNvPr>
          <p:cNvSpPr/>
          <p:nvPr/>
        </p:nvSpPr>
        <p:spPr>
          <a:xfrm>
            <a:off x="9344215" y="1337284"/>
            <a:ext cx="1468371" cy="732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96" y="0"/>
                </a:moveTo>
                <a:lnTo>
                  <a:pt x="0" y="9509"/>
                </a:lnTo>
                <a:lnTo>
                  <a:pt x="10904" y="19186"/>
                </a:lnTo>
                <a:lnTo>
                  <a:pt x="21600" y="9689"/>
                </a:lnTo>
                <a:lnTo>
                  <a:pt x="10696" y="0"/>
                </a:lnTo>
                <a:close/>
                <a:moveTo>
                  <a:pt x="1266" y="11676"/>
                </a:moveTo>
                <a:lnTo>
                  <a:pt x="1266" y="18647"/>
                </a:lnTo>
                <a:cubicBezTo>
                  <a:pt x="1032" y="18922"/>
                  <a:pt x="874" y="19420"/>
                  <a:pt x="874" y="20006"/>
                </a:cubicBezTo>
                <a:cubicBezTo>
                  <a:pt x="874" y="20883"/>
                  <a:pt x="1224" y="21600"/>
                  <a:pt x="1658" y="21600"/>
                </a:cubicBezTo>
                <a:cubicBezTo>
                  <a:pt x="2091" y="21600"/>
                  <a:pt x="2442" y="20883"/>
                  <a:pt x="2442" y="20006"/>
                </a:cubicBezTo>
                <a:cubicBezTo>
                  <a:pt x="2442" y="19420"/>
                  <a:pt x="2284" y="18922"/>
                  <a:pt x="2050" y="18647"/>
                </a:cubicBezTo>
                <a:lnTo>
                  <a:pt x="2050" y="12338"/>
                </a:lnTo>
                <a:lnTo>
                  <a:pt x="1266" y="11676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Shape 63346">
            <a:extLst>
              <a:ext uri="{FF2B5EF4-FFF2-40B4-BE49-F238E27FC236}">
                <a16:creationId xmlns:a16="http://schemas.microsoft.com/office/drawing/2014/main" xmlns="" id="{F55FE06B-533E-CE4E-B7B2-F1B7F36BC7CC}"/>
              </a:ext>
            </a:extLst>
          </p:cNvPr>
          <p:cNvSpPr/>
          <p:nvPr/>
        </p:nvSpPr>
        <p:spPr>
          <a:xfrm>
            <a:off x="479564" y="1726935"/>
            <a:ext cx="1001152" cy="1001153"/>
          </a:xfrm>
          <a:prstGeom prst="ellipse">
            <a:avLst/>
          </a:prstGeom>
          <a:solidFill>
            <a:srgbClr val="084D8B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Shape 63353">
            <a:extLst>
              <a:ext uri="{FF2B5EF4-FFF2-40B4-BE49-F238E27FC236}">
                <a16:creationId xmlns:a16="http://schemas.microsoft.com/office/drawing/2014/main" xmlns="" id="{62B025DC-B714-2B4C-A531-51FC39D78D8C}"/>
              </a:ext>
            </a:extLst>
          </p:cNvPr>
          <p:cNvSpPr/>
          <p:nvPr/>
        </p:nvSpPr>
        <p:spPr>
          <a:xfrm>
            <a:off x="479564" y="4265045"/>
            <a:ext cx="1001152" cy="1001153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Freeform 1">
            <a:extLst>
              <a:ext uri="{FF2B5EF4-FFF2-40B4-BE49-F238E27FC236}">
                <a16:creationId xmlns:a16="http://schemas.microsoft.com/office/drawing/2014/main" xmlns="" id="{84296CF0-69CB-2745-96A6-3BD484848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06" y="2030592"/>
            <a:ext cx="585668" cy="499189"/>
          </a:xfrm>
          <a:custGeom>
            <a:avLst/>
            <a:gdLst>
              <a:gd name="T0" fmla="*/ 12427 w 13650"/>
              <a:gd name="T1" fmla="*/ 7916 h 11633"/>
              <a:gd name="T2" fmla="*/ 12427 w 13650"/>
              <a:gd name="T3" fmla="*/ 7916 h 11633"/>
              <a:gd name="T4" fmla="*/ 12826 w 13650"/>
              <a:gd name="T5" fmla="*/ 8315 h 11633"/>
              <a:gd name="T6" fmla="*/ 12826 w 13650"/>
              <a:gd name="T7" fmla="*/ 8315 h 11633"/>
              <a:gd name="T8" fmla="*/ 12427 w 13650"/>
              <a:gd name="T9" fmla="*/ 8714 h 11633"/>
              <a:gd name="T10" fmla="*/ 12427 w 13650"/>
              <a:gd name="T11" fmla="*/ 8714 h 11633"/>
              <a:gd name="T12" fmla="*/ 12028 w 13650"/>
              <a:gd name="T13" fmla="*/ 8315 h 11633"/>
              <a:gd name="T14" fmla="*/ 12028 w 13650"/>
              <a:gd name="T15" fmla="*/ 8315 h 11633"/>
              <a:gd name="T16" fmla="*/ 12427 w 13650"/>
              <a:gd name="T17" fmla="*/ 7916 h 11633"/>
              <a:gd name="T18" fmla="*/ 6817 w 13650"/>
              <a:gd name="T19" fmla="*/ 4604 h 11633"/>
              <a:gd name="T20" fmla="*/ 2145 w 13650"/>
              <a:gd name="T21" fmla="*/ 2732 h 11633"/>
              <a:gd name="T22" fmla="*/ 6817 w 13650"/>
              <a:gd name="T23" fmla="*/ 859 h 11633"/>
              <a:gd name="T24" fmla="*/ 11500 w 13650"/>
              <a:gd name="T25" fmla="*/ 2732 h 11633"/>
              <a:gd name="T26" fmla="*/ 6817 w 13650"/>
              <a:gd name="T27" fmla="*/ 4604 h 11633"/>
              <a:gd name="T28" fmla="*/ 9608 w 13650"/>
              <a:gd name="T29" fmla="*/ 5922 h 11633"/>
              <a:gd name="T30" fmla="*/ 9608 w 13650"/>
              <a:gd name="T31" fmla="*/ 5922 h 11633"/>
              <a:gd name="T32" fmla="*/ 6817 w 13650"/>
              <a:gd name="T33" fmla="*/ 7119 h 11633"/>
              <a:gd name="T34" fmla="*/ 6817 w 13650"/>
              <a:gd name="T35" fmla="*/ 7119 h 11633"/>
              <a:gd name="T36" fmla="*/ 4025 w 13650"/>
              <a:gd name="T37" fmla="*/ 5922 h 11633"/>
              <a:gd name="T38" fmla="*/ 4025 w 13650"/>
              <a:gd name="T39" fmla="*/ 4344 h 11633"/>
              <a:gd name="T40" fmla="*/ 6817 w 13650"/>
              <a:gd name="T41" fmla="*/ 5464 h 11633"/>
              <a:gd name="T42" fmla="*/ 9608 w 13650"/>
              <a:gd name="T43" fmla="*/ 4347 h 11633"/>
              <a:gd name="T44" fmla="*/ 9608 w 13650"/>
              <a:gd name="T45" fmla="*/ 5922 h 11633"/>
              <a:gd name="T46" fmla="*/ 13623 w 13650"/>
              <a:gd name="T47" fmla="*/ 8315 h 11633"/>
              <a:gd name="T48" fmla="*/ 13623 w 13650"/>
              <a:gd name="T49" fmla="*/ 8315 h 11633"/>
              <a:gd name="T50" fmla="*/ 12826 w 13650"/>
              <a:gd name="T51" fmla="*/ 7187 h 11633"/>
              <a:gd name="T52" fmla="*/ 12826 w 13650"/>
              <a:gd name="T53" fmla="*/ 3061 h 11633"/>
              <a:gd name="T54" fmla="*/ 13649 w 13650"/>
              <a:gd name="T55" fmla="*/ 2732 h 11633"/>
              <a:gd name="T56" fmla="*/ 6817 w 13650"/>
              <a:gd name="T57" fmla="*/ 0 h 11633"/>
              <a:gd name="T58" fmla="*/ 0 w 13650"/>
              <a:gd name="T59" fmla="*/ 2732 h 11633"/>
              <a:gd name="T60" fmla="*/ 3227 w 13650"/>
              <a:gd name="T61" fmla="*/ 4025 h 11633"/>
              <a:gd name="T62" fmla="*/ 3227 w 13650"/>
              <a:gd name="T63" fmla="*/ 5922 h 11633"/>
              <a:gd name="T64" fmla="*/ 3227 w 13650"/>
              <a:gd name="T65" fmla="*/ 5922 h 11633"/>
              <a:gd name="T66" fmla="*/ 4382 w 13650"/>
              <a:gd name="T67" fmla="*/ 7407 h 11633"/>
              <a:gd name="T68" fmla="*/ 4382 w 13650"/>
              <a:gd name="T69" fmla="*/ 7407 h 11633"/>
              <a:gd name="T70" fmla="*/ 6817 w 13650"/>
              <a:gd name="T71" fmla="*/ 7916 h 11633"/>
              <a:gd name="T72" fmla="*/ 6817 w 13650"/>
              <a:gd name="T73" fmla="*/ 7916 h 11633"/>
              <a:gd name="T74" fmla="*/ 9251 w 13650"/>
              <a:gd name="T75" fmla="*/ 7407 h 11633"/>
              <a:gd name="T76" fmla="*/ 9251 w 13650"/>
              <a:gd name="T77" fmla="*/ 7407 h 11633"/>
              <a:gd name="T78" fmla="*/ 10406 w 13650"/>
              <a:gd name="T79" fmla="*/ 5922 h 11633"/>
              <a:gd name="T80" fmla="*/ 10406 w 13650"/>
              <a:gd name="T81" fmla="*/ 4028 h 11633"/>
              <a:gd name="T82" fmla="*/ 12028 w 13650"/>
              <a:gd name="T83" fmla="*/ 3380 h 11633"/>
              <a:gd name="T84" fmla="*/ 12028 w 13650"/>
              <a:gd name="T85" fmla="*/ 7187 h 11633"/>
              <a:gd name="T86" fmla="*/ 12028 w 13650"/>
              <a:gd name="T87" fmla="*/ 7187 h 11633"/>
              <a:gd name="T88" fmla="*/ 11230 w 13650"/>
              <a:gd name="T89" fmla="*/ 8315 h 11633"/>
              <a:gd name="T90" fmla="*/ 11230 w 13650"/>
              <a:gd name="T91" fmla="*/ 8315 h 11633"/>
              <a:gd name="T92" fmla="*/ 11913 w 13650"/>
              <a:gd name="T93" fmla="*/ 9395 h 11633"/>
              <a:gd name="T94" fmla="*/ 11251 w 13650"/>
              <a:gd name="T95" fmla="*/ 11380 h 11633"/>
              <a:gd name="T96" fmla="*/ 12008 w 13650"/>
              <a:gd name="T97" fmla="*/ 11632 h 11633"/>
              <a:gd name="T98" fmla="*/ 12427 w 13650"/>
              <a:gd name="T99" fmla="*/ 10374 h 11633"/>
              <a:gd name="T100" fmla="*/ 12846 w 13650"/>
              <a:gd name="T101" fmla="*/ 11632 h 11633"/>
              <a:gd name="T102" fmla="*/ 13603 w 13650"/>
              <a:gd name="T103" fmla="*/ 11380 h 11633"/>
              <a:gd name="T104" fmla="*/ 12942 w 13650"/>
              <a:gd name="T105" fmla="*/ 9395 h 11633"/>
              <a:gd name="T106" fmla="*/ 12942 w 13650"/>
              <a:gd name="T107" fmla="*/ 9395 h 11633"/>
              <a:gd name="T108" fmla="*/ 13623 w 13650"/>
              <a:gd name="T109" fmla="*/ 8315 h 11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650" h="11633">
                <a:moveTo>
                  <a:pt x="12427" y="7916"/>
                </a:moveTo>
                <a:lnTo>
                  <a:pt x="12427" y="7916"/>
                </a:lnTo>
                <a:cubicBezTo>
                  <a:pt x="12647" y="7916"/>
                  <a:pt x="12826" y="8096"/>
                  <a:pt x="12826" y="8315"/>
                </a:cubicBezTo>
                <a:lnTo>
                  <a:pt x="12826" y="8315"/>
                </a:lnTo>
                <a:cubicBezTo>
                  <a:pt x="12826" y="8535"/>
                  <a:pt x="12647" y="8714"/>
                  <a:pt x="12427" y="8714"/>
                </a:cubicBezTo>
                <a:lnTo>
                  <a:pt x="12427" y="8714"/>
                </a:lnTo>
                <a:cubicBezTo>
                  <a:pt x="12207" y="8714"/>
                  <a:pt x="12028" y="8535"/>
                  <a:pt x="12028" y="8315"/>
                </a:cubicBezTo>
                <a:lnTo>
                  <a:pt x="12028" y="8315"/>
                </a:lnTo>
                <a:cubicBezTo>
                  <a:pt x="12028" y="8096"/>
                  <a:pt x="12207" y="7916"/>
                  <a:pt x="12427" y="7916"/>
                </a:cubicBezTo>
                <a:close/>
                <a:moveTo>
                  <a:pt x="6817" y="4604"/>
                </a:moveTo>
                <a:lnTo>
                  <a:pt x="2145" y="2732"/>
                </a:lnTo>
                <a:lnTo>
                  <a:pt x="6817" y="859"/>
                </a:lnTo>
                <a:lnTo>
                  <a:pt x="11500" y="2732"/>
                </a:lnTo>
                <a:lnTo>
                  <a:pt x="6817" y="4604"/>
                </a:lnTo>
                <a:close/>
                <a:moveTo>
                  <a:pt x="9608" y="5922"/>
                </a:moveTo>
                <a:lnTo>
                  <a:pt x="9608" y="5922"/>
                </a:lnTo>
                <a:cubicBezTo>
                  <a:pt x="9608" y="6487"/>
                  <a:pt x="8414" y="7119"/>
                  <a:pt x="6817" y="7119"/>
                </a:cubicBezTo>
                <a:lnTo>
                  <a:pt x="6817" y="7119"/>
                </a:lnTo>
                <a:cubicBezTo>
                  <a:pt x="5219" y="7119"/>
                  <a:pt x="4025" y="6487"/>
                  <a:pt x="4025" y="5922"/>
                </a:cubicBezTo>
                <a:lnTo>
                  <a:pt x="4025" y="4344"/>
                </a:lnTo>
                <a:lnTo>
                  <a:pt x="6817" y="5464"/>
                </a:lnTo>
                <a:lnTo>
                  <a:pt x="9608" y="4347"/>
                </a:lnTo>
                <a:lnTo>
                  <a:pt x="9608" y="5922"/>
                </a:lnTo>
                <a:close/>
                <a:moveTo>
                  <a:pt x="13623" y="8315"/>
                </a:moveTo>
                <a:lnTo>
                  <a:pt x="13623" y="8315"/>
                </a:lnTo>
                <a:cubicBezTo>
                  <a:pt x="13623" y="7795"/>
                  <a:pt x="13290" y="7352"/>
                  <a:pt x="12826" y="7187"/>
                </a:cubicBezTo>
                <a:lnTo>
                  <a:pt x="12826" y="3061"/>
                </a:lnTo>
                <a:lnTo>
                  <a:pt x="13649" y="2732"/>
                </a:lnTo>
                <a:lnTo>
                  <a:pt x="6817" y="0"/>
                </a:lnTo>
                <a:lnTo>
                  <a:pt x="0" y="2732"/>
                </a:lnTo>
                <a:lnTo>
                  <a:pt x="3227" y="4025"/>
                </a:lnTo>
                <a:lnTo>
                  <a:pt x="3227" y="5922"/>
                </a:lnTo>
                <a:lnTo>
                  <a:pt x="3227" y="5922"/>
                </a:lnTo>
                <a:cubicBezTo>
                  <a:pt x="3227" y="6507"/>
                  <a:pt x="3637" y="7034"/>
                  <a:pt x="4382" y="7407"/>
                </a:cubicBezTo>
                <a:lnTo>
                  <a:pt x="4382" y="7407"/>
                </a:lnTo>
                <a:cubicBezTo>
                  <a:pt x="5039" y="7735"/>
                  <a:pt x="5904" y="7916"/>
                  <a:pt x="6817" y="7916"/>
                </a:cubicBezTo>
                <a:lnTo>
                  <a:pt x="6817" y="7916"/>
                </a:lnTo>
                <a:cubicBezTo>
                  <a:pt x="7729" y="7916"/>
                  <a:pt x="8594" y="7735"/>
                  <a:pt x="9251" y="7407"/>
                </a:cubicBezTo>
                <a:lnTo>
                  <a:pt x="9251" y="7407"/>
                </a:lnTo>
                <a:cubicBezTo>
                  <a:pt x="9996" y="7034"/>
                  <a:pt x="10406" y="6507"/>
                  <a:pt x="10406" y="5922"/>
                </a:cubicBezTo>
                <a:lnTo>
                  <a:pt x="10406" y="4028"/>
                </a:lnTo>
                <a:lnTo>
                  <a:pt x="12028" y="3380"/>
                </a:lnTo>
                <a:lnTo>
                  <a:pt x="12028" y="7187"/>
                </a:lnTo>
                <a:lnTo>
                  <a:pt x="12028" y="7187"/>
                </a:lnTo>
                <a:cubicBezTo>
                  <a:pt x="11564" y="7352"/>
                  <a:pt x="11230" y="7795"/>
                  <a:pt x="11230" y="8315"/>
                </a:cubicBezTo>
                <a:lnTo>
                  <a:pt x="11230" y="8315"/>
                </a:lnTo>
                <a:cubicBezTo>
                  <a:pt x="11230" y="8791"/>
                  <a:pt x="11509" y="9203"/>
                  <a:pt x="11913" y="9395"/>
                </a:cubicBezTo>
                <a:lnTo>
                  <a:pt x="11251" y="11380"/>
                </a:lnTo>
                <a:lnTo>
                  <a:pt x="12008" y="11632"/>
                </a:lnTo>
                <a:lnTo>
                  <a:pt x="12427" y="10374"/>
                </a:lnTo>
                <a:lnTo>
                  <a:pt x="12846" y="11632"/>
                </a:lnTo>
                <a:lnTo>
                  <a:pt x="13603" y="11380"/>
                </a:lnTo>
                <a:lnTo>
                  <a:pt x="12942" y="9395"/>
                </a:lnTo>
                <a:lnTo>
                  <a:pt x="12942" y="9395"/>
                </a:lnTo>
                <a:cubicBezTo>
                  <a:pt x="13345" y="9203"/>
                  <a:pt x="13623" y="8791"/>
                  <a:pt x="13623" y="83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Freeform 1">
            <a:extLst>
              <a:ext uri="{FF2B5EF4-FFF2-40B4-BE49-F238E27FC236}">
                <a16:creationId xmlns:a16="http://schemas.microsoft.com/office/drawing/2014/main" xmlns="" id="{752B74F7-8A51-E144-A114-87C497BA5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06" y="4568702"/>
            <a:ext cx="585668" cy="499189"/>
          </a:xfrm>
          <a:custGeom>
            <a:avLst/>
            <a:gdLst>
              <a:gd name="T0" fmla="*/ 12427 w 13650"/>
              <a:gd name="T1" fmla="*/ 7916 h 11633"/>
              <a:gd name="T2" fmla="*/ 12427 w 13650"/>
              <a:gd name="T3" fmla="*/ 7916 h 11633"/>
              <a:gd name="T4" fmla="*/ 12826 w 13650"/>
              <a:gd name="T5" fmla="*/ 8315 h 11633"/>
              <a:gd name="T6" fmla="*/ 12826 w 13650"/>
              <a:gd name="T7" fmla="*/ 8315 h 11633"/>
              <a:gd name="T8" fmla="*/ 12427 w 13650"/>
              <a:gd name="T9" fmla="*/ 8714 h 11633"/>
              <a:gd name="T10" fmla="*/ 12427 w 13650"/>
              <a:gd name="T11" fmla="*/ 8714 h 11633"/>
              <a:gd name="T12" fmla="*/ 12028 w 13650"/>
              <a:gd name="T13" fmla="*/ 8315 h 11633"/>
              <a:gd name="T14" fmla="*/ 12028 w 13650"/>
              <a:gd name="T15" fmla="*/ 8315 h 11633"/>
              <a:gd name="T16" fmla="*/ 12427 w 13650"/>
              <a:gd name="T17" fmla="*/ 7916 h 11633"/>
              <a:gd name="T18" fmla="*/ 6817 w 13650"/>
              <a:gd name="T19" fmla="*/ 4604 h 11633"/>
              <a:gd name="T20" fmla="*/ 2145 w 13650"/>
              <a:gd name="T21" fmla="*/ 2732 h 11633"/>
              <a:gd name="T22" fmla="*/ 6817 w 13650"/>
              <a:gd name="T23" fmla="*/ 859 h 11633"/>
              <a:gd name="T24" fmla="*/ 11500 w 13650"/>
              <a:gd name="T25" fmla="*/ 2732 h 11633"/>
              <a:gd name="T26" fmla="*/ 6817 w 13650"/>
              <a:gd name="T27" fmla="*/ 4604 h 11633"/>
              <a:gd name="T28" fmla="*/ 9608 w 13650"/>
              <a:gd name="T29" fmla="*/ 5922 h 11633"/>
              <a:gd name="T30" fmla="*/ 9608 w 13650"/>
              <a:gd name="T31" fmla="*/ 5922 h 11633"/>
              <a:gd name="T32" fmla="*/ 6817 w 13650"/>
              <a:gd name="T33" fmla="*/ 7119 h 11633"/>
              <a:gd name="T34" fmla="*/ 6817 w 13650"/>
              <a:gd name="T35" fmla="*/ 7119 h 11633"/>
              <a:gd name="T36" fmla="*/ 4025 w 13650"/>
              <a:gd name="T37" fmla="*/ 5922 h 11633"/>
              <a:gd name="T38" fmla="*/ 4025 w 13650"/>
              <a:gd name="T39" fmla="*/ 4344 h 11633"/>
              <a:gd name="T40" fmla="*/ 6817 w 13650"/>
              <a:gd name="T41" fmla="*/ 5464 h 11633"/>
              <a:gd name="T42" fmla="*/ 9608 w 13650"/>
              <a:gd name="T43" fmla="*/ 4347 h 11633"/>
              <a:gd name="T44" fmla="*/ 9608 w 13650"/>
              <a:gd name="T45" fmla="*/ 5922 h 11633"/>
              <a:gd name="T46" fmla="*/ 13623 w 13650"/>
              <a:gd name="T47" fmla="*/ 8315 h 11633"/>
              <a:gd name="T48" fmla="*/ 13623 w 13650"/>
              <a:gd name="T49" fmla="*/ 8315 h 11633"/>
              <a:gd name="T50" fmla="*/ 12826 w 13650"/>
              <a:gd name="T51" fmla="*/ 7187 h 11633"/>
              <a:gd name="T52" fmla="*/ 12826 w 13650"/>
              <a:gd name="T53" fmla="*/ 3061 h 11633"/>
              <a:gd name="T54" fmla="*/ 13649 w 13650"/>
              <a:gd name="T55" fmla="*/ 2732 h 11633"/>
              <a:gd name="T56" fmla="*/ 6817 w 13650"/>
              <a:gd name="T57" fmla="*/ 0 h 11633"/>
              <a:gd name="T58" fmla="*/ 0 w 13650"/>
              <a:gd name="T59" fmla="*/ 2732 h 11633"/>
              <a:gd name="T60" fmla="*/ 3227 w 13650"/>
              <a:gd name="T61" fmla="*/ 4025 h 11633"/>
              <a:gd name="T62" fmla="*/ 3227 w 13650"/>
              <a:gd name="T63" fmla="*/ 5922 h 11633"/>
              <a:gd name="T64" fmla="*/ 3227 w 13650"/>
              <a:gd name="T65" fmla="*/ 5922 h 11633"/>
              <a:gd name="T66" fmla="*/ 4382 w 13650"/>
              <a:gd name="T67" fmla="*/ 7407 h 11633"/>
              <a:gd name="T68" fmla="*/ 4382 w 13650"/>
              <a:gd name="T69" fmla="*/ 7407 h 11633"/>
              <a:gd name="T70" fmla="*/ 6817 w 13650"/>
              <a:gd name="T71" fmla="*/ 7916 h 11633"/>
              <a:gd name="T72" fmla="*/ 6817 w 13650"/>
              <a:gd name="T73" fmla="*/ 7916 h 11633"/>
              <a:gd name="T74" fmla="*/ 9251 w 13650"/>
              <a:gd name="T75" fmla="*/ 7407 h 11633"/>
              <a:gd name="T76" fmla="*/ 9251 w 13650"/>
              <a:gd name="T77" fmla="*/ 7407 h 11633"/>
              <a:gd name="T78" fmla="*/ 10406 w 13650"/>
              <a:gd name="T79" fmla="*/ 5922 h 11633"/>
              <a:gd name="T80" fmla="*/ 10406 w 13650"/>
              <a:gd name="T81" fmla="*/ 4028 h 11633"/>
              <a:gd name="T82" fmla="*/ 12028 w 13650"/>
              <a:gd name="T83" fmla="*/ 3380 h 11633"/>
              <a:gd name="T84" fmla="*/ 12028 w 13650"/>
              <a:gd name="T85" fmla="*/ 7187 h 11633"/>
              <a:gd name="T86" fmla="*/ 12028 w 13650"/>
              <a:gd name="T87" fmla="*/ 7187 h 11633"/>
              <a:gd name="T88" fmla="*/ 11230 w 13650"/>
              <a:gd name="T89" fmla="*/ 8315 h 11633"/>
              <a:gd name="T90" fmla="*/ 11230 w 13650"/>
              <a:gd name="T91" fmla="*/ 8315 h 11633"/>
              <a:gd name="T92" fmla="*/ 11913 w 13650"/>
              <a:gd name="T93" fmla="*/ 9395 h 11633"/>
              <a:gd name="T94" fmla="*/ 11251 w 13650"/>
              <a:gd name="T95" fmla="*/ 11380 h 11633"/>
              <a:gd name="T96" fmla="*/ 12008 w 13650"/>
              <a:gd name="T97" fmla="*/ 11632 h 11633"/>
              <a:gd name="T98" fmla="*/ 12427 w 13650"/>
              <a:gd name="T99" fmla="*/ 10374 h 11633"/>
              <a:gd name="T100" fmla="*/ 12846 w 13650"/>
              <a:gd name="T101" fmla="*/ 11632 h 11633"/>
              <a:gd name="T102" fmla="*/ 13603 w 13650"/>
              <a:gd name="T103" fmla="*/ 11380 h 11633"/>
              <a:gd name="T104" fmla="*/ 12942 w 13650"/>
              <a:gd name="T105" fmla="*/ 9395 h 11633"/>
              <a:gd name="T106" fmla="*/ 12942 w 13650"/>
              <a:gd name="T107" fmla="*/ 9395 h 11633"/>
              <a:gd name="T108" fmla="*/ 13623 w 13650"/>
              <a:gd name="T109" fmla="*/ 8315 h 11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650" h="11633">
                <a:moveTo>
                  <a:pt x="12427" y="7916"/>
                </a:moveTo>
                <a:lnTo>
                  <a:pt x="12427" y="7916"/>
                </a:lnTo>
                <a:cubicBezTo>
                  <a:pt x="12647" y="7916"/>
                  <a:pt x="12826" y="8096"/>
                  <a:pt x="12826" y="8315"/>
                </a:cubicBezTo>
                <a:lnTo>
                  <a:pt x="12826" y="8315"/>
                </a:lnTo>
                <a:cubicBezTo>
                  <a:pt x="12826" y="8535"/>
                  <a:pt x="12647" y="8714"/>
                  <a:pt x="12427" y="8714"/>
                </a:cubicBezTo>
                <a:lnTo>
                  <a:pt x="12427" y="8714"/>
                </a:lnTo>
                <a:cubicBezTo>
                  <a:pt x="12207" y="8714"/>
                  <a:pt x="12028" y="8535"/>
                  <a:pt x="12028" y="8315"/>
                </a:cubicBezTo>
                <a:lnTo>
                  <a:pt x="12028" y="8315"/>
                </a:lnTo>
                <a:cubicBezTo>
                  <a:pt x="12028" y="8096"/>
                  <a:pt x="12207" y="7916"/>
                  <a:pt x="12427" y="7916"/>
                </a:cubicBezTo>
                <a:close/>
                <a:moveTo>
                  <a:pt x="6817" y="4604"/>
                </a:moveTo>
                <a:lnTo>
                  <a:pt x="2145" y="2732"/>
                </a:lnTo>
                <a:lnTo>
                  <a:pt x="6817" y="859"/>
                </a:lnTo>
                <a:lnTo>
                  <a:pt x="11500" y="2732"/>
                </a:lnTo>
                <a:lnTo>
                  <a:pt x="6817" y="4604"/>
                </a:lnTo>
                <a:close/>
                <a:moveTo>
                  <a:pt x="9608" y="5922"/>
                </a:moveTo>
                <a:lnTo>
                  <a:pt x="9608" y="5922"/>
                </a:lnTo>
                <a:cubicBezTo>
                  <a:pt x="9608" y="6487"/>
                  <a:pt x="8414" y="7119"/>
                  <a:pt x="6817" y="7119"/>
                </a:cubicBezTo>
                <a:lnTo>
                  <a:pt x="6817" y="7119"/>
                </a:lnTo>
                <a:cubicBezTo>
                  <a:pt x="5219" y="7119"/>
                  <a:pt x="4025" y="6487"/>
                  <a:pt x="4025" y="5922"/>
                </a:cubicBezTo>
                <a:lnTo>
                  <a:pt x="4025" y="4344"/>
                </a:lnTo>
                <a:lnTo>
                  <a:pt x="6817" y="5464"/>
                </a:lnTo>
                <a:lnTo>
                  <a:pt x="9608" y="4347"/>
                </a:lnTo>
                <a:lnTo>
                  <a:pt x="9608" y="5922"/>
                </a:lnTo>
                <a:close/>
                <a:moveTo>
                  <a:pt x="13623" y="8315"/>
                </a:moveTo>
                <a:lnTo>
                  <a:pt x="13623" y="8315"/>
                </a:lnTo>
                <a:cubicBezTo>
                  <a:pt x="13623" y="7795"/>
                  <a:pt x="13290" y="7352"/>
                  <a:pt x="12826" y="7187"/>
                </a:cubicBezTo>
                <a:lnTo>
                  <a:pt x="12826" y="3061"/>
                </a:lnTo>
                <a:lnTo>
                  <a:pt x="13649" y="2732"/>
                </a:lnTo>
                <a:lnTo>
                  <a:pt x="6817" y="0"/>
                </a:lnTo>
                <a:lnTo>
                  <a:pt x="0" y="2732"/>
                </a:lnTo>
                <a:lnTo>
                  <a:pt x="3227" y="4025"/>
                </a:lnTo>
                <a:lnTo>
                  <a:pt x="3227" y="5922"/>
                </a:lnTo>
                <a:lnTo>
                  <a:pt x="3227" y="5922"/>
                </a:lnTo>
                <a:cubicBezTo>
                  <a:pt x="3227" y="6507"/>
                  <a:pt x="3637" y="7034"/>
                  <a:pt x="4382" y="7407"/>
                </a:cubicBezTo>
                <a:lnTo>
                  <a:pt x="4382" y="7407"/>
                </a:lnTo>
                <a:cubicBezTo>
                  <a:pt x="5039" y="7735"/>
                  <a:pt x="5904" y="7916"/>
                  <a:pt x="6817" y="7916"/>
                </a:cubicBezTo>
                <a:lnTo>
                  <a:pt x="6817" y="7916"/>
                </a:lnTo>
                <a:cubicBezTo>
                  <a:pt x="7729" y="7916"/>
                  <a:pt x="8594" y="7735"/>
                  <a:pt x="9251" y="7407"/>
                </a:cubicBezTo>
                <a:lnTo>
                  <a:pt x="9251" y="7407"/>
                </a:lnTo>
                <a:cubicBezTo>
                  <a:pt x="9996" y="7034"/>
                  <a:pt x="10406" y="6507"/>
                  <a:pt x="10406" y="5922"/>
                </a:cubicBezTo>
                <a:lnTo>
                  <a:pt x="10406" y="4028"/>
                </a:lnTo>
                <a:lnTo>
                  <a:pt x="12028" y="3380"/>
                </a:lnTo>
                <a:lnTo>
                  <a:pt x="12028" y="7187"/>
                </a:lnTo>
                <a:lnTo>
                  <a:pt x="12028" y="7187"/>
                </a:lnTo>
                <a:cubicBezTo>
                  <a:pt x="11564" y="7352"/>
                  <a:pt x="11230" y="7795"/>
                  <a:pt x="11230" y="8315"/>
                </a:cubicBezTo>
                <a:lnTo>
                  <a:pt x="11230" y="8315"/>
                </a:lnTo>
                <a:cubicBezTo>
                  <a:pt x="11230" y="8791"/>
                  <a:pt x="11509" y="9203"/>
                  <a:pt x="11913" y="9395"/>
                </a:cubicBezTo>
                <a:lnTo>
                  <a:pt x="11251" y="11380"/>
                </a:lnTo>
                <a:lnTo>
                  <a:pt x="12008" y="11632"/>
                </a:lnTo>
                <a:lnTo>
                  <a:pt x="12427" y="10374"/>
                </a:lnTo>
                <a:lnTo>
                  <a:pt x="12846" y="11632"/>
                </a:lnTo>
                <a:lnTo>
                  <a:pt x="13603" y="11380"/>
                </a:lnTo>
                <a:lnTo>
                  <a:pt x="12942" y="9395"/>
                </a:lnTo>
                <a:lnTo>
                  <a:pt x="12942" y="9395"/>
                </a:lnTo>
                <a:cubicBezTo>
                  <a:pt x="13345" y="9203"/>
                  <a:pt x="13623" y="8791"/>
                  <a:pt x="13623" y="83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Subtitle 2">
            <a:extLst>
              <a:ext uri="{FF2B5EF4-FFF2-40B4-BE49-F238E27FC236}">
                <a16:creationId xmlns:a16="http://schemas.microsoft.com/office/drawing/2014/main" xmlns="" id="{DF118DBF-1DE7-5143-910F-E4AED8C8AF17}"/>
              </a:ext>
            </a:extLst>
          </p:cNvPr>
          <p:cNvSpPr txBox="1">
            <a:spLocks/>
          </p:cNvSpPr>
          <p:nvPr/>
        </p:nvSpPr>
        <p:spPr>
          <a:xfrm>
            <a:off x="1835471" y="1756876"/>
            <a:ext cx="4139957" cy="118724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5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Ut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ad minim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veniam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nostrud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exercitation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ullamco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laboris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nisi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aliquip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commodo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consequat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Duis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aute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irure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 in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reprehenderit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voluptate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esse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cillum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eu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fugiat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nulla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pariatur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0" name="Subtitle 2">
            <a:extLst>
              <a:ext uri="{FF2B5EF4-FFF2-40B4-BE49-F238E27FC236}">
                <a16:creationId xmlns:a16="http://schemas.microsoft.com/office/drawing/2014/main" xmlns="" id="{B32BC03F-C018-B749-9CB1-BF62EF755FA7}"/>
              </a:ext>
            </a:extLst>
          </p:cNvPr>
          <p:cNvSpPr txBox="1">
            <a:spLocks/>
          </p:cNvSpPr>
          <p:nvPr/>
        </p:nvSpPr>
        <p:spPr>
          <a:xfrm>
            <a:off x="1835471" y="4242311"/>
            <a:ext cx="4139957" cy="118724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5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Ut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ad minim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veniam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nostrud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exercitation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ullamco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laboris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nisi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aliquip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commodo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consequat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Duis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aute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irure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 in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reprehenderit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voluptate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esse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cillum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eu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fugiat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nulla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pariatur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xmlns="" id="{49A8179D-59FD-F949-8E73-306274C71ED9}"/>
              </a:ext>
            </a:extLst>
          </p:cNvPr>
          <p:cNvSpPr txBox="1"/>
          <p:nvPr/>
        </p:nvSpPr>
        <p:spPr>
          <a:xfrm>
            <a:off x="1767737" y="1387618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01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xmlns="" id="{32A25DD3-7044-8643-A20A-C29F836382BD}"/>
              </a:ext>
            </a:extLst>
          </p:cNvPr>
          <p:cNvSpPr txBox="1"/>
          <p:nvPr/>
        </p:nvSpPr>
        <p:spPr>
          <a:xfrm>
            <a:off x="1767737" y="3926840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02</a:t>
            </a:r>
          </a:p>
        </p:txBody>
      </p:sp>
      <p:sp>
        <p:nvSpPr>
          <p:cNvPr id="23" name="Номер слайда 3">
            <a:extLst>
              <a:ext uri="{FF2B5EF4-FFF2-40B4-BE49-F238E27FC236}">
                <a16:creationId xmlns:a16="http://schemas.microsoft.com/office/drawing/2014/main" xmlns="" id="{168A4541-9F95-B24B-A2A7-97344E48618B}"/>
              </a:ext>
            </a:extLst>
          </p:cNvPr>
          <p:cNvSpPr txBox="1">
            <a:spLocks/>
          </p:cNvSpPr>
          <p:nvPr/>
        </p:nvSpPr>
        <p:spPr>
          <a:xfrm>
            <a:off x="10098155" y="6404797"/>
            <a:ext cx="505355" cy="32620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2009F-744D-4914-9C38-413CE7F03583}" type="slidenum">
              <a:rPr lang="ru-RU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82791C4D-FBD5-7E47-8B8F-E9E2680F25A0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xmlns="" id="{22CF4E5F-6E36-BE40-9C88-ABE737237478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xmlns="" id="{BDBAA52E-D9BA-DE41-AB14-B01FF778F2E9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xmlns="" id="{843D1CFD-47B4-7A4A-A6C5-7A614AEB338F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D3B4FCB5-A0D6-7548-B35F-19B8F37C9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35" name="Номер слайда 3">
            <a:extLst>
              <a:ext uri="{FF2B5EF4-FFF2-40B4-BE49-F238E27FC236}">
                <a16:creationId xmlns:a16="http://schemas.microsoft.com/office/drawing/2014/main" xmlns="" id="{33702336-AB50-D54F-A4E2-EDF4EDE38BBF}"/>
              </a:ext>
            </a:extLst>
          </p:cNvPr>
          <p:cNvSpPr txBox="1">
            <a:spLocks/>
          </p:cNvSpPr>
          <p:nvPr/>
        </p:nvSpPr>
        <p:spPr>
          <a:xfrm>
            <a:off x="10551691" y="6474843"/>
            <a:ext cx="538648" cy="2736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A2009F-744D-4914-9C38-413CE7F03583}" type="slidenum">
              <a:rPr lang="ru-RU" sz="10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13</a:t>
            </a:fld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866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72F5CAF-A982-7641-81AD-94990DCB3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4E32B7A5-FACA-9245-A620-BFBB1A196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3861" y="6404797"/>
            <a:ext cx="688158" cy="326203"/>
          </a:xfrm>
        </p:spPr>
        <p:txBody>
          <a:bodyPr/>
          <a:lstStyle/>
          <a:p>
            <a:fld id="{4FA2009F-744D-4914-9C38-413CE7F03583}" type="slidenum">
              <a:rPr lang="ru-R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74A3CA5B-FE43-F745-B497-9B1CFB871C35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8B8DC39F-811C-204D-AC14-B1746D441005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F0942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C7102D30-D358-A24B-9BDE-3222542DB3DD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</a:p>
          </p:txBody>
        </p:sp>
      </p:grpSp>
      <p:sp>
        <p:nvSpPr>
          <p:cNvPr id="116" name="Shape 32451">
            <a:extLst>
              <a:ext uri="{FF2B5EF4-FFF2-40B4-BE49-F238E27FC236}">
                <a16:creationId xmlns:a16="http://schemas.microsoft.com/office/drawing/2014/main" xmlns="" id="{83E9110A-ABC4-494F-8BF4-CC9BB561509B}"/>
              </a:ext>
            </a:extLst>
          </p:cNvPr>
          <p:cNvSpPr/>
          <p:nvPr/>
        </p:nvSpPr>
        <p:spPr>
          <a:xfrm rot="10800000" flipH="1">
            <a:off x="5786261" y="2585947"/>
            <a:ext cx="455132" cy="192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77" extrusionOk="0">
                <a:moveTo>
                  <a:pt x="12025" y="21"/>
                </a:moveTo>
                <a:cubicBezTo>
                  <a:pt x="7938" y="-223"/>
                  <a:pt x="3907" y="1631"/>
                  <a:pt x="0" y="4865"/>
                </a:cubicBezTo>
                <a:lnTo>
                  <a:pt x="10451" y="21377"/>
                </a:lnTo>
                <a:lnTo>
                  <a:pt x="21600" y="4181"/>
                </a:lnTo>
                <a:cubicBezTo>
                  <a:pt x="18478" y="1782"/>
                  <a:pt x="15271" y="215"/>
                  <a:pt x="12025" y="21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Shape 32427">
            <a:extLst>
              <a:ext uri="{FF2B5EF4-FFF2-40B4-BE49-F238E27FC236}">
                <a16:creationId xmlns:a16="http://schemas.microsoft.com/office/drawing/2014/main" xmlns="" id="{B591550B-A0AA-994D-9573-ECD130DD2890}"/>
              </a:ext>
            </a:extLst>
          </p:cNvPr>
          <p:cNvSpPr/>
          <p:nvPr/>
        </p:nvSpPr>
        <p:spPr>
          <a:xfrm flipH="1">
            <a:off x="5501989" y="5117055"/>
            <a:ext cx="1015449" cy="1068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4616" y="1447"/>
                  <a:pt x="6988" y="1451"/>
                  <a:pt x="0" y="13"/>
                </a:cubicBezTo>
                <a:lnTo>
                  <a:pt x="10793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Shape 32428">
            <a:extLst>
              <a:ext uri="{FF2B5EF4-FFF2-40B4-BE49-F238E27FC236}">
                <a16:creationId xmlns:a16="http://schemas.microsoft.com/office/drawing/2014/main" xmlns="" id="{795BD691-8943-B443-89B9-D74AE441A2EE}"/>
              </a:ext>
            </a:extLst>
          </p:cNvPr>
          <p:cNvSpPr/>
          <p:nvPr/>
        </p:nvSpPr>
        <p:spPr>
          <a:xfrm flipH="1">
            <a:off x="6010286" y="4773083"/>
            <a:ext cx="1231676" cy="1403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12703" y="5302"/>
                </a:lnTo>
                <a:lnTo>
                  <a:pt x="12768" y="5274"/>
                </a:lnTo>
                <a:lnTo>
                  <a:pt x="12768" y="5293"/>
                </a:lnTo>
                <a:cubicBezTo>
                  <a:pt x="9301" y="4645"/>
                  <a:pt x="6013" y="3618"/>
                  <a:pt x="3223" y="2111"/>
                </a:cubicBezTo>
                <a:cubicBezTo>
                  <a:pt x="2080" y="1493"/>
                  <a:pt x="1010" y="777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Shape 32429">
            <a:extLst>
              <a:ext uri="{FF2B5EF4-FFF2-40B4-BE49-F238E27FC236}">
                <a16:creationId xmlns:a16="http://schemas.microsoft.com/office/drawing/2014/main" xmlns="" id="{B81B8762-BA01-A742-B9F8-D7FB08786BBA}"/>
              </a:ext>
            </a:extLst>
          </p:cNvPr>
          <p:cNvSpPr/>
          <p:nvPr/>
        </p:nvSpPr>
        <p:spPr>
          <a:xfrm>
            <a:off x="4776626" y="4759224"/>
            <a:ext cx="1230209" cy="1418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" y="141"/>
                  <a:pt x="130" y="277"/>
                  <a:pt x="211" y="409"/>
                </a:cubicBezTo>
                <a:cubicBezTo>
                  <a:pt x="320" y="587"/>
                  <a:pt x="448" y="756"/>
                  <a:pt x="593" y="913"/>
                </a:cubicBezTo>
                <a:lnTo>
                  <a:pt x="21600" y="21600"/>
                </a:lnTo>
                <a:lnTo>
                  <a:pt x="12756" y="5476"/>
                </a:lnTo>
                <a:lnTo>
                  <a:pt x="12821" y="5448"/>
                </a:lnTo>
                <a:lnTo>
                  <a:pt x="12821" y="5467"/>
                </a:lnTo>
                <a:cubicBezTo>
                  <a:pt x="11069" y="5156"/>
                  <a:pt x="9366" y="4744"/>
                  <a:pt x="7749" y="4222"/>
                </a:cubicBezTo>
                <a:cubicBezTo>
                  <a:pt x="6143" y="3704"/>
                  <a:pt x="4620" y="3078"/>
                  <a:pt x="3237" y="2307"/>
                </a:cubicBezTo>
                <a:cubicBezTo>
                  <a:pt x="1990" y="1613"/>
                  <a:pt x="985" y="863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Shape 32430">
            <a:extLst>
              <a:ext uri="{FF2B5EF4-FFF2-40B4-BE49-F238E27FC236}">
                <a16:creationId xmlns:a16="http://schemas.microsoft.com/office/drawing/2014/main" xmlns="" id="{0B6B3B43-36A4-2041-A594-21CDFCA2A4BD}"/>
              </a:ext>
            </a:extLst>
          </p:cNvPr>
          <p:cNvSpPr/>
          <p:nvPr/>
        </p:nvSpPr>
        <p:spPr>
          <a:xfrm flipH="1">
            <a:off x="6001443" y="5865834"/>
            <a:ext cx="271696" cy="319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707" y="0"/>
                </a:moveTo>
                <a:cubicBezTo>
                  <a:pt x="7249" y="40"/>
                  <a:pt x="5793" y="133"/>
                  <a:pt x="4344" y="279"/>
                </a:cubicBezTo>
                <a:cubicBezTo>
                  <a:pt x="2887" y="426"/>
                  <a:pt x="1437" y="626"/>
                  <a:pt x="0" y="880"/>
                </a:cubicBezTo>
                <a:lnTo>
                  <a:pt x="21600" y="21600"/>
                </a:lnTo>
                <a:lnTo>
                  <a:pt x="8707" y="0"/>
                </a:lnTo>
                <a:close/>
                <a:moveTo>
                  <a:pt x="21387" y="20748"/>
                </a:moveTo>
                <a:lnTo>
                  <a:pt x="21142" y="21164"/>
                </a:lnTo>
                <a:lnTo>
                  <a:pt x="21387" y="21373"/>
                </a:lnTo>
                <a:lnTo>
                  <a:pt x="21387" y="20748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Shape 32431">
            <a:extLst>
              <a:ext uri="{FF2B5EF4-FFF2-40B4-BE49-F238E27FC236}">
                <a16:creationId xmlns:a16="http://schemas.microsoft.com/office/drawing/2014/main" xmlns="" id="{9362BDD0-1E3E-0C4F-BC5E-B7D8ED3104A5}"/>
              </a:ext>
            </a:extLst>
          </p:cNvPr>
          <p:cNvSpPr/>
          <p:nvPr/>
        </p:nvSpPr>
        <p:spPr>
          <a:xfrm flipH="1">
            <a:off x="5856617" y="5857213"/>
            <a:ext cx="306659" cy="327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extrusionOk="0">
                <a:moveTo>
                  <a:pt x="10945" y="0"/>
                </a:moveTo>
                <a:cubicBezTo>
                  <a:pt x="7288" y="2"/>
                  <a:pt x="3637" y="211"/>
                  <a:pt x="0" y="563"/>
                </a:cubicBezTo>
                <a:lnTo>
                  <a:pt x="11086" y="21597"/>
                </a:lnTo>
                <a:lnTo>
                  <a:pt x="21600" y="518"/>
                </a:lnTo>
                <a:cubicBezTo>
                  <a:pt x="18051" y="183"/>
                  <a:pt x="14504" y="-3"/>
                  <a:pt x="10945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Shape 32432">
            <a:extLst>
              <a:ext uri="{FF2B5EF4-FFF2-40B4-BE49-F238E27FC236}">
                <a16:creationId xmlns:a16="http://schemas.microsoft.com/office/drawing/2014/main" xmlns="" id="{27E5583E-E301-944A-B060-626551F70E01}"/>
              </a:ext>
            </a:extLst>
          </p:cNvPr>
          <p:cNvSpPr/>
          <p:nvPr/>
        </p:nvSpPr>
        <p:spPr>
          <a:xfrm flipH="1">
            <a:off x="5745043" y="5866455"/>
            <a:ext cx="263311" cy="318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331" y="0"/>
                </a:moveTo>
                <a:lnTo>
                  <a:pt x="0" y="21600"/>
                </a:lnTo>
                <a:lnTo>
                  <a:pt x="21600" y="1117"/>
                </a:lnTo>
                <a:cubicBezTo>
                  <a:pt x="18524" y="659"/>
                  <a:pt x="15432" y="262"/>
                  <a:pt x="12331" y="0"/>
                </a:cubicBez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Shape 32434">
            <a:extLst>
              <a:ext uri="{FF2B5EF4-FFF2-40B4-BE49-F238E27FC236}">
                <a16:creationId xmlns:a16="http://schemas.microsoft.com/office/drawing/2014/main" xmlns="" id="{EB8DBA8A-B124-3B44-957B-A4D729435538}"/>
              </a:ext>
            </a:extLst>
          </p:cNvPr>
          <p:cNvSpPr/>
          <p:nvPr/>
        </p:nvSpPr>
        <p:spPr>
          <a:xfrm flipH="1">
            <a:off x="4771456" y="3679947"/>
            <a:ext cx="731323" cy="577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10" y="272"/>
                </a:moveTo>
                <a:cubicBezTo>
                  <a:pt x="1607" y="148"/>
                  <a:pt x="804" y="85"/>
                  <a:pt x="0" y="0"/>
                </a:cubicBezTo>
                <a:lnTo>
                  <a:pt x="0" y="12543"/>
                </a:lnTo>
                <a:lnTo>
                  <a:pt x="0" y="21600"/>
                </a:lnTo>
                <a:lnTo>
                  <a:pt x="9" y="21600"/>
                </a:lnTo>
                <a:lnTo>
                  <a:pt x="18" y="21600"/>
                </a:lnTo>
                <a:lnTo>
                  <a:pt x="18" y="21118"/>
                </a:lnTo>
                <a:cubicBezTo>
                  <a:pt x="3354" y="21210"/>
                  <a:pt x="6651" y="20775"/>
                  <a:pt x="9840" y="19857"/>
                </a:cubicBezTo>
                <a:cubicBezTo>
                  <a:pt x="12794" y="19007"/>
                  <a:pt x="15726" y="17741"/>
                  <a:pt x="18267" y="15501"/>
                </a:cubicBezTo>
                <a:cubicBezTo>
                  <a:pt x="19514" y="14401"/>
                  <a:pt x="20628" y="13081"/>
                  <a:pt x="21600" y="11603"/>
                </a:cubicBezTo>
                <a:cubicBezTo>
                  <a:pt x="20938" y="8818"/>
                  <a:pt x="19067" y="6544"/>
                  <a:pt x="15947" y="4687"/>
                </a:cubicBezTo>
                <a:cubicBezTo>
                  <a:pt x="12111" y="2404"/>
                  <a:pt x="7259" y="1021"/>
                  <a:pt x="2410" y="27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Shape 32435">
            <a:extLst>
              <a:ext uri="{FF2B5EF4-FFF2-40B4-BE49-F238E27FC236}">
                <a16:creationId xmlns:a16="http://schemas.microsoft.com/office/drawing/2014/main" xmlns="" id="{28931DB5-32AF-044B-BEC0-09687EB441E4}"/>
              </a:ext>
            </a:extLst>
          </p:cNvPr>
          <p:cNvSpPr/>
          <p:nvPr/>
        </p:nvSpPr>
        <p:spPr>
          <a:xfrm flipH="1">
            <a:off x="4772637" y="3985488"/>
            <a:ext cx="729528" cy="1133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0665" y="796"/>
                  <a:pt x="19549" y="1496"/>
                  <a:pt x="18290" y="2078"/>
                </a:cubicBezTo>
                <a:cubicBezTo>
                  <a:pt x="15764" y="3245"/>
                  <a:pt x="12813" y="3880"/>
                  <a:pt x="9845" y="4304"/>
                </a:cubicBezTo>
                <a:cubicBezTo>
                  <a:pt x="6646" y="4761"/>
                  <a:pt x="3344" y="4982"/>
                  <a:pt x="0" y="4947"/>
                </a:cubicBezTo>
                <a:lnTo>
                  <a:pt x="0" y="14665"/>
                </a:lnTo>
                <a:lnTo>
                  <a:pt x="0" y="21600"/>
                </a:lnTo>
                <a:cubicBezTo>
                  <a:pt x="5879" y="20805"/>
                  <a:pt x="11429" y="19521"/>
                  <a:pt x="16114" y="17659"/>
                </a:cubicBezTo>
                <a:cubicBezTo>
                  <a:pt x="17939" y="16933"/>
                  <a:pt x="19554" y="16160"/>
                  <a:pt x="21016" y="15373"/>
                </a:cubicBezTo>
                <a:cubicBezTo>
                  <a:pt x="21140" y="15238"/>
                  <a:pt x="21246" y="15096"/>
                  <a:pt x="21332" y="14948"/>
                </a:cubicBezTo>
                <a:cubicBezTo>
                  <a:pt x="21504" y="14652"/>
                  <a:pt x="21595" y="14338"/>
                  <a:pt x="21600" y="14022"/>
                </a:cubicBezTo>
                <a:lnTo>
                  <a:pt x="21600" y="10595"/>
                </a:lnTo>
                <a:lnTo>
                  <a:pt x="21600" y="4736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Shape 32437">
            <a:extLst>
              <a:ext uri="{FF2B5EF4-FFF2-40B4-BE49-F238E27FC236}">
                <a16:creationId xmlns:a16="http://schemas.microsoft.com/office/drawing/2014/main" xmlns="" id="{F24BC153-F8E7-BC43-9A47-DCBFF6E0378B}"/>
              </a:ext>
            </a:extLst>
          </p:cNvPr>
          <p:cNvSpPr/>
          <p:nvPr/>
        </p:nvSpPr>
        <p:spPr>
          <a:xfrm flipH="1">
            <a:off x="5946629" y="2684917"/>
            <a:ext cx="1296795" cy="569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3" y="0"/>
                </a:moveTo>
                <a:cubicBezTo>
                  <a:pt x="8038" y="0"/>
                  <a:pt x="5279" y="1089"/>
                  <a:pt x="3170" y="3284"/>
                </a:cubicBezTo>
                <a:cubicBezTo>
                  <a:pt x="1060" y="5479"/>
                  <a:pt x="0" y="8365"/>
                  <a:pt x="0" y="11241"/>
                </a:cubicBezTo>
                <a:cubicBezTo>
                  <a:pt x="367" y="11822"/>
                  <a:pt x="723" y="12415"/>
                  <a:pt x="1123" y="12968"/>
                </a:cubicBezTo>
                <a:cubicBezTo>
                  <a:pt x="4294" y="17348"/>
                  <a:pt x="8141" y="20135"/>
                  <a:pt x="12182" y="21600"/>
                </a:cubicBezTo>
                <a:lnTo>
                  <a:pt x="12182" y="17693"/>
                </a:lnTo>
                <a:lnTo>
                  <a:pt x="12188" y="17699"/>
                </a:lnTo>
                <a:lnTo>
                  <a:pt x="12194" y="17706"/>
                </a:lnTo>
                <a:lnTo>
                  <a:pt x="12194" y="8710"/>
                </a:lnTo>
                <a:cubicBezTo>
                  <a:pt x="12463" y="8907"/>
                  <a:pt x="12709" y="9100"/>
                  <a:pt x="13026" y="9281"/>
                </a:cubicBezTo>
                <a:cubicBezTo>
                  <a:pt x="15373" y="10624"/>
                  <a:pt x="18530" y="11198"/>
                  <a:pt x="21600" y="11047"/>
                </a:cubicBezTo>
                <a:cubicBezTo>
                  <a:pt x="21553" y="8230"/>
                  <a:pt x="20510" y="5429"/>
                  <a:pt x="18448" y="3284"/>
                </a:cubicBezTo>
                <a:cubicBezTo>
                  <a:pt x="16338" y="1089"/>
                  <a:pt x="13568" y="0"/>
                  <a:pt x="1080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Shape 32438">
            <a:extLst>
              <a:ext uri="{FF2B5EF4-FFF2-40B4-BE49-F238E27FC236}">
                <a16:creationId xmlns:a16="http://schemas.microsoft.com/office/drawing/2014/main" xmlns="" id="{8A5BD419-603F-8E46-BDF2-4984031AB15A}"/>
              </a:ext>
            </a:extLst>
          </p:cNvPr>
          <p:cNvSpPr/>
          <p:nvPr/>
        </p:nvSpPr>
        <p:spPr>
          <a:xfrm flipH="1">
            <a:off x="6513930" y="2977027"/>
            <a:ext cx="730043" cy="21417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600" extrusionOk="0">
                <a:moveTo>
                  <a:pt x="16" y="0"/>
                </a:moveTo>
                <a:lnTo>
                  <a:pt x="16" y="7322"/>
                </a:lnTo>
                <a:lnTo>
                  <a:pt x="16" y="10276"/>
                </a:lnTo>
                <a:lnTo>
                  <a:pt x="16" y="15777"/>
                </a:lnTo>
                <a:lnTo>
                  <a:pt x="16" y="16684"/>
                </a:lnTo>
                <a:cubicBezTo>
                  <a:pt x="53" y="16986"/>
                  <a:pt x="53" y="17288"/>
                  <a:pt x="16" y="17590"/>
                </a:cubicBezTo>
                <a:cubicBezTo>
                  <a:pt x="-1" y="17726"/>
                  <a:pt x="-25" y="17864"/>
                  <a:pt x="75" y="17997"/>
                </a:cubicBezTo>
                <a:cubicBezTo>
                  <a:pt x="164" y="18115"/>
                  <a:pt x="349" y="18223"/>
                  <a:pt x="608" y="18308"/>
                </a:cubicBezTo>
                <a:cubicBezTo>
                  <a:pt x="2065" y="18723"/>
                  <a:pt x="3673" y="19131"/>
                  <a:pt x="5492" y="19515"/>
                </a:cubicBezTo>
                <a:cubicBezTo>
                  <a:pt x="10167" y="20500"/>
                  <a:pt x="15706" y="21180"/>
                  <a:pt x="21575" y="21600"/>
                </a:cubicBezTo>
                <a:lnTo>
                  <a:pt x="21575" y="17930"/>
                </a:lnTo>
                <a:lnTo>
                  <a:pt x="21575" y="7042"/>
                </a:lnTo>
                <a:lnTo>
                  <a:pt x="21575" y="2760"/>
                </a:lnTo>
                <a:cubicBezTo>
                  <a:pt x="14425" y="2363"/>
                  <a:pt x="7621" y="1620"/>
                  <a:pt x="2010" y="458"/>
                </a:cubicBezTo>
                <a:cubicBezTo>
                  <a:pt x="1300" y="311"/>
                  <a:pt x="667" y="154"/>
                  <a:pt x="16" y="0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Shape 32440">
            <a:extLst>
              <a:ext uri="{FF2B5EF4-FFF2-40B4-BE49-F238E27FC236}">
                <a16:creationId xmlns:a16="http://schemas.microsoft.com/office/drawing/2014/main" xmlns="" id="{57E26529-6C42-1E41-A614-7E81B2BBBE48}"/>
              </a:ext>
            </a:extLst>
          </p:cNvPr>
          <p:cNvSpPr/>
          <p:nvPr/>
        </p:nvSpPr>
        <p:spPr>
          <a:xfrm flipH="1">
            <a:off x="6008354" y="1693827"/>
            <a:ext cx="586569" cy="1164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8413"/>
                </a:lnTo>
                <a:cubicBezTo>
                  <a:pt x="6114" y="18413"/>
                  <a:pt x="12236" y="18944"/>
                  <a:pt x="16900" y="20018"/>
                </a:cubicBezTo>
                <a:cubicBezTo>
                  <a:pt x="18943" y="20488"/>
                  <a:pt x="20452" y="21029"/>
                  <a:pt x="21600" y="21600"/>
                </a:cubicBezTo>
                <a:lnTo>
                  <a:pt x="21600" y="5999"/>
                </a:lnTo>
                <a:lnTo>
                  <a:pt x="21577" y="601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Shape 32441">
            <a:extLst>
              <a:ext uri="{FF2B5EF4-FFF2-40B4-BE49-F238E27FC236}">
                <a16:creationId xmlns:a16="http://schemas.microsoft.com/office/drawing/2014/main" xmlns="" id="{E7DCC9A1-97D5-9A42-AACE-D397A7999035}"/>
              </a:ext>
            </a:extLst>
          </p:cNvPr>
          <p:cNvSpPr/>
          <p:nvPr/>
        </p:nvSpPr>
        <p:spPr>
          <a:xfrm flipH="1">
            <a:off x="5496962" y="1632572"/>
            <a:ext cx="1098903" cy="385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54" extrusionOk="0">
                <a:moveTo>
                  <a:pt x="21600" y="3291"/>
                </a:moveTo>
                <a:cubicBezTo>
                  <a:pt x="18360" y="1250"/>
                  <a:pt x="15035" y="150"/>
                  <a:pt x="11693" y="14"/>
                </a:cubicBezTo>
                <a:cubicBezTo>
                  <a:pt x="7749" y="-146"/>
                  <a:pt x="3816" y="1038"/>
                  <a:pt x="0" y="3528"/>
                </a:cubicBezTo>
                <a:lnTo>
                  <a:pt x="11686" y="21454"/>
                </a:lnTo>
                <a:lnTo>
                  <a:pt x="21600" y="32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Shape 32442">
            <a:extLst>
              <a:ext uri="{FF2B5EF4-FFF2-40B4-BE49-F238E27FC236}">
                <a16:creationId xmlns:a16="http://schemas.microsoft.com/office/drawing/2014/main" xmlns="" id="{57A00502-F2FE-CA48-B0EC-E5A225AC2024}"/>
              </a:ext>
            </a:extLst>
          </p:cNvPr>
          <p:cNvSpPr/>
          <p:nvPr/>
        </p:nvSpPr>
        <p:spPr>
          <a:xfrm flipH="1">
            <a:off x="5501016" y="1693754"/>
            <a:ext cx="507219" cy="1236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9" y="5662"/>
                </a:lnTo>
                <a:lnTo>
                  <a:pt x="0" y="5650"/>
                </a:lnTo>
                <a:lnTo>
                  <a:pt x="0" y="15711"/>
                </a:lnTo>
                <a:lnTo>
                  <a:pt x="15" y="15705"/>
                </a:lnTo>
                <a:lnTo>
                  <a:pt x="21600" y="21385"/>
                </a:lnTo>
                <a:lnTo>
                  <a:pt x="21600" y="0"/>
                </a:lnTo>
                <a:close/>
                <a:moveTo>
                  <a:pt x="21600" y="21403"/>
                </a:moveTo>
                <a:cubicBezTo>
                  <a:pt x="21408" y="21421"/>
                  <a:pt x="21210" y="21427"/>
                  <a:pt x="21017" y="21445"/>
                </a:cubicBezTo>
                <a:cubicBezTo>
                  <a:pt x="21210" y="21498"/>
                  <a:pt x="21411" y="21543"/>
                  <a:pt x="21600" y="21600"/>
                </a:cubicBezTo>
                <a:lnTo>
                  <a:pt x="21600" y="214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Shape 32444">
            <a:extLst>
              <a:ext uri="{FF2B5EF4-FFF2-40B4-BE49-F238E27FC236}">
                <a16:creationId xmlns:a16="http://schemas.microsoft.com/office/drawing/2014/main" xmlns="" id="{FBF77087-B93C-5E40-A854-55595DE39E50}"/>
              </a:ext>
            </a:extLst>
          </p:cNvPr>
          <p:cNvSpPr/>
          <p:nvPr/>
        </p:nvSpPr>
        <p:spPr>
          <a:xfrm flipH="1">
            <a:off x="6008354" y="1889555"/>
            <a:ext cx="229474" cy="85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58" y="21600"/>
                </a:lnTo>
                <a:lnTo>
                  <a:pt x="21600" y="17860"/>
                </a:lnTo>
                <a:lnTo>
                  <a:pt x="21600" y="3164"/>
                </a:lnTo>
                <a:lnTo>
                  <a:pt x="1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Shape 32445">
            <a:extLst>
              <a:ext uri="{FF2B5EF4-FFF2-40B4-BE49-F238E27FC236}">
                <a16:creationId xmlns:a16="http://schemas.microsoft.com/office/drawing/2014/main" xmlns="" id="{2AEC32DE-9AC1-CD4E-AD6B-8C9160BBE7B2}"/>
              </a:ext>
            </a:extLst>
          </p:cNvPr>
          <p:cNvSpPr/>
          <p:nvPr/>
        </p:nvSpPr>
        <p:spPr>
          <a:xfrm flipH="1">
            <a:off x="5793605" y="1854932"/>
            <a:ext cx="444223" cy="1628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27" extrusionOk="0">
                <a:moveTo>
                  <a:pt x="12322" y="34"/>
                </a:moveTo>
                <a:cubicBezTo>
                  <a:pt x="8173" y="-273"/>
                  <a:pt x="4067" y="1501"/>
                  <a:pt x="0" y="4454"/>
                </a:cubicBezTo>
                <a:lnTo>
                  <a:pt x="11486" y="21327"/>
                </a:lnTo>
                <a:lnTo>
                  <a:pt x="21600" y="3811"/>
                </a:lnTo>
                <a:cubicBezTo>
                  <a:pt x="18535" y="1738"/>
                  <a:pt x="15440" y="265"/>
                  <a:pt x="12322" y="34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Shape 32446">
            <a:extLst>
              <a:ext uri="{FF2B5EF4-FFF2-40B4-BE49-F238E27FC236}">
                <a16:creationId xmlns:a16="http://schemas.microsoft.com/office/drawing/2014/main" xmlns="" id="{EF4E886F-9E88-B043-ADFC-C68B927C5F4A}"/>
              </a:ext>
            </a:extLst>
          </p:cNvPr>
          <p:cNvSpPr/>
          <p:nvPr/>
        </p:nvSpPr>
        <p:spPr>
          <a:xfrm>
            <a:off x="5791075" y="1884799"/>
            <a:ext cx="217280" cy="847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30" y="21600"/>
                </a:lnTo>
                <a:lnTo>
                  <a:pt x="61" y="21600"/>
                </a:lnTo>
                <a:lnTo>
                  <a:pt x="21600" y="18034"/>
                </a:lnTo>
                <a:lnTo>
                  <a:pt x="21600" y="3294"/>
                </a:lnTo>
                <a:lnTo>
                  <a:pt x="12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Shape 32449">
            <a:extLst>
              <a:ext uri="{FF2B5EF4-FFF2-40B4-BE49-F238E27FC236}">
                <a16:creationId xmlns:a16="http://schemas.microsoft.com/office/drawing/2014/main" xmlns="" id="{22256D87-DB24-CB4E-8062-46ADBE3C5E2F}"/>
              </a:ext>
            </a:extLst>
          </p:cNvPr>
          <p:cNvSpPr/>
          <p:nvPr/>
        </p:nvSpPr>
        <p:spPr>
          <a:xfrm flipH="1">
            <a:off x="5500629" y="2910525"/>
            <a:ext cx="1014222" cy="2266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23" extrusionOk="0">
                <a:moveTo>
                  <a:pt x="0" y="0"/>
                </a:moveTo>
                <a:lnTo>
                  <a:pt x="0" y="10442"/>
                </a:lnTo>
                <a:lnTo>
                  <a:pt x="0" y="19111"/>
                </a:lnTo>
                <a:lnTo>
                  <a:pt x="0" y="20856"/>
                </a:lnTo>
                <a:cubicBezTo>
                  <a:pt x="105" y="20866"/>
                  <a:pt x="154" y="20879"/>
                  <a:pt x="261" y="20891"/>
                </a:cubicBezTo>
                <a:cubicBezTo>
                  <a:pt x="6656" y="21600"/>
                  <a:pt x="14944" y="21600"/>
                  <a:pt x="21339" y="20891"/>
                </a:cubicBezTo>
                <a:cubicBezTo>
                  <a:pt x="21447" y="20879"/>
                  <a:pt x="21495" y="20866"/>
                  <a:pt x="21600" y="20856"/>
                </a:cubicBezTo>
                <a:lnTo>
                  <a:pt x="21600" y="19111"/>
                </a:lnTo>
                <a:lnTo>
                  <a:pt x="21600" y="10442"/>
                </a:lnTo>
                <a:lnTo>
                  <a:pt x="21600" y="12"/>
                </a:lnTo>
                <a:cubicBezTo>
                  <a:pt x="21274" y="57"/>
                  <a:pt x="20986" y="103"/>
                  <a:pt x="20607" y="145"/>
                </a:cubicBezTo>
                <a:cubicBezTo>
                  <a:pt x="15212" y="747"/>
                  <a:pt x="6454" y="747"/>
                  <a:pt x="1058" y="145"/>
                </a:cubicBezTo>
                <a:cubicBezTo>
                  <a:pt x="653" y="100"/>
                  <a:pt x="344" y="4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Shape 32450">
            <a:extLst>
              <a:ext uri="{FF2B5EF4-FFF2-40B4-BE49-F238E27FC236}">
                <a16:creationId xmlns:a16="http://schemas.microsoft.com/office/drawing/2014/main" xmlns="" id="{817690A3-1EAF-6D47-B6EC-D7885E33DE42}"/>
              </a:ext>
            </a:extLst>
          </p:cNvPr>
          <p:cNvSpPr/>
          <p:nvPr/>
        </p:nvSpPr>
        <p:spPr>
          <a:xfrm rot="10800000">
            <a:off x="5500013" y="2592691"/>
            <a:ext cx="1015451" cy="384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3" extrusionOk="0">
                <a:moveTo>
                  <a:pt x="21600" y="3298"/>
                </a:moveTo>
                <a:cubicBezTo>
                  <a:pt x="18056" y="1165"/>
                  <a:pt x="14435" y="60"/>
                  <a:pt x="10800" y="2"/>
                </a:cubicBezTo>
                <a:cubicBezTo>
                  <a:pt x="8982" y="-27"/>
                  <a:pt x="7163" y="207"/>
                  <a:pt x="5359" y="794"/>
                </a:cubicBezTo>
                <a:cubicBezTo>
                  <a:pt x="3548" y="1383"/>
                  <a:pt x="1757" y="2327"/>
                  <a:pt x="0" y="3616"/>
                </a:cubicBezTo>
                <a:lnTo>
                  <a:pt x="10793" y="21573"/>
                </a:lnTo>
                <a:lnTo>
                  <a:pt x="21600" y="32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Shape 32458">
            <a:extLst>
              <a:ext uri="{FF2B5EF4-FFF2-40B4-BE49-F238E27FC236}">
                <a16:creationId xmlns:a16="http://schemas.microsoft.com/office/drawing/2014/main" xmlns="" id="{22AB5DF1-6597-8A46-96F0-C5A4C1A9BB94}"/>
              </a:ext>
            </a:extLst>
          </p:cNvPr>
          <p:cNvSpPr/>
          <p:nvPr/>
        </p:nvSpPr>
        <p:spPr>
          <a:xfrm>
            <a:off x="7243098" y="3907530"/>
            <a:ext cx="1146678" cy="1"/>
          </a:xfrm>
          <a:prstGeom prst="line">
            <a:avLst/>
          </a:prstGeom>
          <a:noFill/>
          <a:ln w="38100" cap="flat">
            <a:solidFill>
              <a:srgbClr val="E5E5E5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Shape 32459">
            <a:extLst>
              <a:ext uri="{FF2B5EF4-FFF2-40B4-BE49-F238E27FC236}">
                <a16:creationId xmlns:a16="http://schemas.microsoft.com/office/drawing/2014/main" xmlns="" id="{BE869700-2FF1-2945-ADF6-2A072E0A7E21}"/>
              </a:ext>
            </a:extLst>
          </p:cNvPr>
          <p:cNvSpPr/>
          <p:nvPr/>
        </p:nvSpPr>
        <p:spPr>
          <a:xfrm>
            <a:off x="6595598" y="1911568"/>
            <a:ext cx="1381519" cy="0"/>
          </a:xfrm>
          <a:prstGeom prst="line">
            <a:avLst/>
          </a:prstGeom>
          <a:noFill/>
          <a:ln w="38100" cap="flat">
            <a:solidFill>
              <a:srgbClr val="E5E5E5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Shape 32460">
            <a:extLst>
              <a:ext uri="{FF2B5EF4-FFF2-40B4-BE49-F238E27FC236}">
                <a16:creationId xmlns:a16="http://schemas.microsoft.com/office/drawing/2014/main" xmlns="" id="{225EF872-86E0-CE41-BAA7-4599DCD57F9F}"/>
              </a:ext>
            </a:extLst>
          </p:cNvPr>
          <p:cNvSpPr/>
          <p:nvPr/>
        </p:nvSpPr>
        <p:spPr>
          <a:xfrm>
            <a:off x="3654933" y="4638968"/>
            <a:ext cx="1117398" cy="0"/>
          </a:xfrm>
          <a:prstGeom prst="line">
            <a:avLst/>
          </a:prstGeom>
          <a:noFill/>
          <a:ln w="38100" cap="flat">
            <a:solidFill>
              <a:srgbClr val="E5E5E5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Shape 32461">
            <a:extLst>
              <a:ext uri="{FF2B5EF4-FFF2-40B4-BE49-F238E27FC236}">
                <a16:creationId xmlns:a16="http://schemas.microsoft.com/office/drawing/2014/main" xmlns="" id="{070991E6-71EA-0440-8F98-FBED1AD2F2D3}"/>
              </a:ext>
            </a:extLst>
          </p:cNvPr>
          <p:cNvSpPr/>
          <p:nvPr/>
        </p:nvSpPr>
        <p:spPr>
          <a:xfrm>
            <a:off x="4120146" y="3122849"/>
            <a:ext cx="1381519" cy="0"/>
          </a:xfrm>
          <a:prstGeom prst="line">
            <a:avLst/>
          </a:prstGeom>
          <a:noFill/>
          <a:ln w="38100" cap="flat">
            <a:solidFill>
              <a:srgbClr val="E5E5E5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B10B647F-81B0-924E-8DA8-FB8A1A34914F}"/>
              </a:ext>
            </a:extLst>
          </p:cNvPr>
          <p:cNvSpPr txBox="1"/>
          <p:nvPr/>
        </p:nvSpPr>
        <p:spPr>
          <a:xfrm>
            <a:off x="8156958" y="1595814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01</a:t>
            </a:r>
          </a:p>
        </p:txBody>
      </p:sp>
      <p:sp>
        <p:nvSpPr>
          <p:cNvPr id="140" name="Subtitle 2">
            <a:extLst>
              <a:ext uri="{FF2B5EF4-FFF2-40B4-BE49-F238E27FC236}">
                <a16:creationId xmlns:a16="http://schemas.microsoft.com/office/drawing/2014/main" xmlns="" id="{5AC22970-DFC1-A34F-A566-1EFF14E72667}"/>
              </a:ext>
            </a:extLst>
          </p:cNvPr>
          <p:cNvSpPr txBox="1">
            <a:spLocks/>
          </p:cNvSpPr>
          <p:nvPr/>
        </p:nvSpPr>
        <p:spPr>
          <a:xfrm>
            <a:off x="8192945" y="1928990"/>
            <a:ext cx="2833200" cy="69057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E3EB3489-749A-4A43-A1DB-A40863B524AD}"/>
              </a:ext>
            </a:extLst>
          </p:cNvPr>
          <p:cNvSpPr txBox="1"/>
          <p:nvPr/>
        </p:nvSpPr>
        <p:spPr>
          <a:xfrm>
            <a:off x="8489466" y="3576705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03</a:t>
            </a:r>
          </a:p>
        </p:txBody>
      </p:sp>
      <p:sp>
        <p:nvSpPr>
          <p:cNvPr id="142" name="Subtitle 2">
            <a:extLst>
              <a:ext uri="{FF2B5EF4-FFF2-40B4-BE49-F238E27FC236}">
                <a16:creationId xmlns:a16="http://schemas.microsoft.com/office/drawing/2014/main" xmlns="" id="{374198EB-566E-1D4C-90C4-B8B899A5A3F3}"/>
              </a:ext>
            </a:extLst>
          </p:cNvPr>
          <p:cNvSpPr txBox="1">
            <a:spLocks/>
          </p:cNvSpPr>
          <p:nvPr/>
        </p:nvSpPr>
        <p:spPr>
          <a:xfrm>
            <a:off x="8525453" y="3909881"/>
            <a:ext cx="2833200" cy="69057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05350351-850D-164D-BAC0-072990BD243B}"/>
              </a:ext>
            </a:extLst>
          </p:cNvPr>
          <p:cNvSpPr txBox="1"/>
          <p:nvPr/>
        </p:nvSpPr>
        <p:spPr>
          <a:xfrm>
            <a:off x="2252449" y="2789183"/>
            <a:ext cx="168828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02</a:t>
            </a:r>
          </a:p>
        </p:txBody>
      </p:sp>
      <p:sp>
        <p:nvSpPr>
          <p:cNvPr id="144" name="Subtitle 2">
            <a:extLst>
              <a:ext uri="{FF2B5EF4-FFF2-40B4-BE49-F238E27FC236}">
                <a16:creationId xmlns:a16="http://schemas.microsoft.com/office/drawing/2014/main" xmlns="" id="{E638D167-309E-504E-9470-EB0671CA22DF}"/>
              </a:ext>
            </a:extLst>
          </p:cNvPr>
          <p:cNvSpPr txBox="1">
            <a:spLocks/>
          </p:cNvSpPr>
          <p:nvPr/>
        </p:nvSpPr>
        <p:spPr>
          <a:xfrm>
            <a:off x="1073667" y="3122359"/>
            <a:ext cx="2833200" cy="69057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AC37B448-0F67-6248-9F24-7F0F47EB7304}"/>
              </a:ext>
            </a:extLst>
          </p:cNvPr>
          <p:cNvSpPr txBox="1"/>
          <p:nvPr/>
        </p:nvSpPr>
        <p:spPr>
          <a:xfrm>
            <a:off x="1809030" y="4305791"/>
            <a:ext cx="168828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04</a:t>
            </a:r>
          </a:p>
        </p:txBody>
      </p:sp>
      <p:sp>
        <p:nvSpPr>
          <p:cNvPr id="146" name="Subtitle 2">
            <a:extLst>
              <a:ext uri="{FF2B5EF4-FFF2-40B4-BE49-F238E27FC236}">
                <a16:creationId xmlns:a16="http://schemas.microsoft.com/office/drawing/2014/main" xmlns="" id="{FC7C3124-DE9B-8642-9E35-F6DFA7D6DDB9}"/>
              </a:ext>
            </a:extLst>
          </p:cNvPr>
          <p:cNvSpPr txBox="1">
            <a:spLocks/>
          </p:cNvSpPr>
          <p:nvPr/>
        </p:nvSpPr>
        <p:spPr>
          <a:xfrm>
            <a:off x="630248" y="4638967"/>
            <a:ext cx="2833200" cy="69057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477CD3F7-BFF4-D74A-BD9C-3BE368A7EA06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xmlns="" id="{E730398F-EB52-6B47-B6DD-B5A39ED3C794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xmlns="" id="{3FEEC896-DCCB-154E-80DB-C2A84DFDAD55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rgbClr val="F09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0942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xmlns="" id="{3A7FDC03-A2B9-9841-BE0B-FF37A84E0539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rgbClr val="F09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0942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D8C364B-1470-BF4F-874E-DCFCDCAA3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55" name="Номер слайда 3">
            <a:extLst>
              <a:ext uri="{FF2B5EF4-FFF2-40B4-BE49-F238E27FC236}">
                <a16:creationId xmlns:a16="http://schemas.microsoft.com/office/drawing/2014/main" xmlns="" id="{DC87004A-CDD9-E046-ADE7-E81DBCC333EA}"/>
              </a:ext>
            </a:extLst>
          </p:cNvPr>
          <p:cNvSpPr txBox="1">
            <a:spLocks/>
          </p:cNvSpPr>
          <p:nvPr/>
        </p:nvSpPr>
        <p:spPr>
          <a:xfrm>
            <a:off x="10551691" y="6474843"/>
            <a:ext cx="538648" cy="2736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A2009F-744D-4914-9C38-413CE7F03583}" type="slidenum">
              <a:rPr lang="ru-RU" sz="10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14</a:t>
            </a:fld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949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6655361-8FCF-F04A-AAB2-2031766A0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sp>
        <p:nvSpPr>
          <p:cNvPr id="39" name="Shape 46485">
            <a:extLst>
              <a:ext uri="{FF2B5EF4-FFF2-40B4-BE49-F238E27FC236}">
                <a16:creationId xmlns:a16="http://schemas.microsoft.com/office/drawing/2014/main" xmlns="" id="{0880A66A-0CB3-AF40-971B-248B6F03846C}"/>
              </a:ext>
            </a:extLst>
          </p:cNvPr>
          <p:cNvSpPr/>
          <p:nvPr/>
        </p:nvSpPr>
        <p:spPr>
          <a:xfrm>
            <a:off x="9753568" y="4419546"/>
            <a:ext cx="1050436" cy="24384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585" extrusionOk="0">
                <a:moveTo>
                  <a:pt x="12120" y="3"/>
                </a:moveTo>
                <a:cubicBezTo>
                  <a:pt x="11719" y="-15"/>
                  <a:pt x="11337" y="40"/>
                  <a:pt x="11046" y="141"/>
                </a:cubicBezTo>
                <a:cubicBezTo>
                  <a:pt x="10754" y="243"/>
                  <a:pt x="10557" y="391"/>
                  <a:pt x="10515" y="564"/>
                </a:cubicBezTo>
                <a:lnTo>
                  <a:pt x="9930" y="5345"/>
                </a:lnTo>
                <a:lnTo>
                  <a:pt x="9345" y="5316"/>
                </a:lnTo>
                <a:lnTo>
                  <a:pt x="8040" y="1743"/>
                </a:lnTo>
                <a:cubicBezTo>
                  <a:pt x="7998" y="1569"/>
                  <a:pt x="7800" y="1418"/>
                  <a:pt x="7509" y="1317"/>
                </a:cubicBezTo>
                <a:cubicBezTo>
                  <a:pt x="7219" y="1215"/>
                  <a:pt x="6836" y="1160"/>
                  <a:pt x="6435" y="1179"/>
                </a:cubicBezTo>
                <a:lnTo>
                  <a:pt x="6272" y="1187"/>
                </a:lnTo>
                <a:cubicBezTo>
                  <a:pt x="5870" y="1206"/>
                  <a:pt x="5528" y="1294"/>
                  <a:pt x="5292" y="1419"/>
                </a:cubicBezTo>
                <a:cubicBezTo>
                  <a:pt x="5057" y="1545"/>
                  <a:pt x="4930" y="1707"/>
                  <a:pt x="4973" y="1881"/>
                </a:cubicBezTo>
                <a:cubicBezTo>
                  <a:pt x="5170" y="2880"/>
                  <a:pt x="5458" y="3876"/>
                  <a:pt x="5836" y="4866"/>
                </a:cubicBezTo>
                <a:cubicBezTo>
                  <a:pt x="6102" y="5562"/>
                  <a:pt x="6417" y="6255"/>
                  <a:pt x="6700" y="6949"/>
                </a:cubicBezTo>
                <a:cubicBezTo>
                  <a:pt x="6771" y="7124"/>
                  <a:pt x="6841" y="7300"/>
                  <a:pt x="6727" y="7469"/>
                </a:cubicBezTo>
                <a:cubicBezTo>
                  <a:pt x="6670" y="7555"/>
                  <a:pt x="6567" y="7632"/>
                  <a:pt x="6401" y="7687"/>
                </a:cubicBezTo>
                <a:cubicBezTo>
                  <a:pt x="5957" y="7832"/>
                  <a:pt x="5433" y="7764"/>
                  <a:pt x="4993" y="7613"/>
                </a:cubicBezTo>
                <a:cubicBezTo>
                  <a:pt x="4584" y="7473"/>
                  <a:pt x="4220" y="7272"/>
                  <a:pt x="3864" y="7087"/>
                </a:cubicBezTo>
                <a:cubicBezTo>
                  <a:pt x="3502" y="6900"/>
                  <a:pt x="3056" y="6746"/>
                  <a:pt x="2592" y="6606"/>
                </a:cubicBezTo>
                <a:cubicBezTo>
                  <a:pt x="2269" y="6508"/>
                  <a:pt x="1934" y="6418"/>
                  <a:pt x="1552" y="6400"/>
                </a:cubicBezTo>
                <a:cubicBezTo>
                  <a:pt x="1149" y="6381"/>
                  <a:pt x="733" y="6448"/>
                  <a:pt x="436" y="6573"/>
                </a:cubicBezTo>
                <a:cubicBezTo>
                  <a:pt x="114" y="6710"/>
                  <a:pt x="-36" y="6896"/>
                  <a:pt x="8" y="7079"/>
                </a:cubicBezTo>
                <a:cubicBezTo>
                  <a:pt x="49" y="7247"/>
                  <a:pt x="260" y="7398"/>
                  <a:pt x="484" y="7549"/>
                </a:cubicBezTo>
                <a:cubicBezTo>
                  <a:pt x="2483" y="8895"/>
                  <a:pt x="4829" y="10135"/>
                  <a:pt x="7232" y="11350"/>
                </a:cubicBezTo>
                <a:cubicBezTo>
                  <a:pt x="7497" y="11485"/>
                  <a:pt x="7768" y="11618"/>
                  <a:pt x="7978" y="11770"/>
                </a:cubicBezTo>
                <a:cubicBezTo>
                  <a:pt x="8261" y="11974"/>
                  <a:pt x="8428" y="12204"/>
                  <a:pt x="8467" y="12442"/>
                </a:cubicBezTo>
                <a:lnTo>
                  <a:pt x="7917" y="21585"/>
                </a:lnTo>
                <a:lnTo>
                  <a:pt x="18880" y="21585"/>
                </a:lnTo>
                <a:lnTo>
                  <a:pt x="18282" y="11742"/>
                </a:lnTo>
                <a:cubicBezTo>
                  <a:pt x="18531" y="11452"/>
                  <a:pt x="18784" y="11162"/>
                  <a:pt x="19043" y="10872"/>
                </a:cubicBezTo>
                <a:cubicBezTo>
                  <a:pt x="19269" y="10621"/>
                  <a:pt x="19501" y="10368"/>
                  <a:pt x="19669" y="10105"/>
                </a:cubicBezTo>
                <a:cubicBezTo>
                  <a:pt x="19956" y="9656"/>
                  <a:pt x="20056" y="9187"/>
                  <a:pt x="20159" y="8721"/>
                </a:cubicBezTo>
                <a:cubicBezTo>
                  <a:pt x="20351" y="7851"/>
                  <a:pt x="20565" y="6981"/>
                  <a:pt x="20791" y="6112"/>
                </a:cubicBezTo>
                <a:cubicBezTo>
                  <a:pt x="21017" y="5246"/>
                  <a:pt x="21255" y="4380"/>
                  <a:pt x="21505" y="3514"/>
                </a:cubicBezTo>
                <a:cubicBezTo>
                  <a:pt x="21564" y="3343"/>
                  <a:pt x="21466" y="3179"/>
                  <a:pt x="21260" y="3044"/>
                </a:cubicBezTo>
                <a:cubicBezTo>
                  <a:pt x="21084" y="2929"/>
                  <a:pt x="20825" y="2834"/>
                  <a:pt x="20506" y="2783"/>
                </a:cubicBezTo>
                <a:lnTo>
                  <a:pt x="20540" y="2771"/>
                </a:lnTo>
                <a:cubicBezTo>
                  <a:pt x="20142" y="2741"/>
                  <a:pt x="19752" y="2781"/>
                  <a:pt x="19445" y="2874"/>
                </a:cubicBezTo>
                <a:cubicBezTo>
                  <a:pt x="19137" y="2967"/>
                  <a:pt x="18909" y="3111"/>
                  <a:pt x="18839" y="3282"/>
                </a:cubicBezTo>
                <a:lnTo>
                  <a:pt x="17241" y="5809"/>
                </a:lnTo>
                <a:lnTo>
                  <a:pt x="16752" y="5777"/>
                </a:lnTo>
                <a:lnTo>
                  <a:pt x="16622" y="5768"/>
                </a:lnTo>
                <a:lnTo>
                  <a:pt x="18282" y="1684"/>
                </a:lnTo>
                <a:cubicBezTo>
                  <a:pt x="18352" y="1512"/>
                  <a:pt x="18251" y="1346"/>
                  <a:pt x="18037" y="1214"/>
                </a:cubicBezTo>
                <a:cubicBezTo>
                  <a:pt x="17823" y="1082"/>
                  <a:pt x="17496" y="983"/>
                  <a:pt x="17098" y="952"/>
                </a:cubicBezTo>
                <a:lnTo>
                  <a:pt x="16942" y="941"/>
                </a:lnTo>
                <a:cubicBezTo>
                  <a:pt x="16544" y="910"/>
                  <a:pt x="16161" y="953"/>
                  <a:pt x="15854" y="1046"/>
                </a:cubicBezTo>
                <a:cubicBezTo>
                  <a:pt x="15546" y="1140"/>
                  <a:pt x="15319" y="1283"/>
                  <a:pt x="15249" y="1455"/>
                </a:cubicBezTo>
                <a:lnTo>
                  <a:pt x="13582" y="5571"/>
                </a:lnTo>
                <a:lnTo>
                  <a:pt x="12977" y="5539"/>
                </a:lnTo>
                <a:lnTo>
                  <a:pt x="13582" y="703"/>
                </a:lnTo>
                <a:cubicBezTo>
                  <a:pt x="13625" y="529"/>
                  <a:pt x="13499" y="364"/>
                  <a:pt x="13263" y="238"/>
                </a:cubicBezTo>
                <a:cubicBezTo>
                  <a:pt x="13027" y="112"/>
                  <a:pt x="12685" y="27"/>
                  <a:pt x="12283" y="9"/>
                </a:cubicBezTo>
                <a:lnTo>
                  <a:pt x="12120" y="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B76B0B65-0800-754B-9360-F85510B3F612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86020D8A-CD38-E141-877F-995DED9D2D50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084D8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D7F2CA17-889F-6641-9A38-F6E30AED11B3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</a:p>
          </p:txBody>
        </p:sp>
      </p:grp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B2B6B1CF-A787-8348-84EE-174AB943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0402" y="6404797"/>
            <a:ext cx="688158" cy="326203"/>
          </a:xfrm>
        </p:spPr>
        <p:txBody>
          <a:bodyPr/>
          <a:lstStyle/>
          <a:p>
            <a:fld id="{4FA2009F-744D-4914-9C38-413CE7F03583}" type="slidenum">
              <a:rPr lang="ru-R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hape 46482">
            <a:extLst>
              <a:ext uri="{FF2B5EF4-FFF2-40B4-BE49-F238E27FC236}">
                <a16:creationId xmlns:a16="http://schemas.microsoft.com/office/drawing/2014/main" xmlns="" id="{348207CC-ED88-AF4B-BAE2-ACA26989F4AE}"/>
              </a:ext>
            </a:extLst>
          </p:cNvPr>
          <p:cNvSpPr/>
          <p:nvPr/>
        </p:nvSpPr>
        <p:spPr>
          <a:xfrm>
            <a:off x="1399815" y="4419561"/>
            <a:ext cx="847984" cy="2438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9" h="21600" extrusionOk="0">
                <a:moveTo>
                  <a:pt x="4374" y="0"/>
                </a:moveTo>
                <a:cubicBezTo>
                  <a:pt x="3813" y="0"/>
                  <a:pt x="3308" y="81"/>
                  <a:pt x="2940" y="210"/>
                </a:cubicBezTo>
                <a:cubicBezTo>
                  <a:pt x="2573" y="338"/>
                  <a:pt x="2342" y="515"/>
                  <a:pt x="2342" y="712"/>
                </a:cubicBezTo>
                <a:lnTo>
                  <a:pt x="2342" y="4349"/>
                </a:lnTo>
                <a:lnTo>
                  <a:pt x="2342" y="4805"/>
                </a:lnTo>
                <a:lnTo>
                  <a:pt x="2342" y="6642"/>
                </a:lnTo>
                <a:cubicBezTo>
                  <a:pt x="2216" y="6639"/>
                  <a:pt x="2090" y="6640"/>
                  <a:pt x="1965" y="6645"/>
                </a:cubicBezTo>
                <a:cubicBezTo>
                  <a:pt x="1216" y="6673"/>
                  <a:pt x="548" y="6826"/>
                  <a:pt x="212" y="7061"/>
                </a:cubicBezTo>
                <a:cubicBezTo>
                  <a:pt x="-22" y="7225"/>
                  <a:pt x="-74" y="7421"/>
                  <a:pt x="114" y="7607"/>
                </a:cubicBezTo>
                <a:cubicBezTo>
                  <a:pt x="628" y="8461"/>
                  <a:pt x="1448" y="9291"/>
                  <a:pt x="2563" y="10072"/>
                </a:cubicBezTo>
                <a:cubicBezTo>
                  <a:pt x="3170" y="10498"/>
                  <a:pt x="3866" y="10907"/>
                  <a:pt x="4456" y="11335"/>
                </a:cubicBezTo>
                <a:cubicBezTo>
                  <a:pt x="4970" y="11709"/>
                  <a:pt x="5440" y="12112"/>
                  <a:pt x="5811" y="12517"/>
                </a:cubicBezTo>
                <a:lnTo>
                  <a:pt x="5136" y="21600"/>
                </a:lnTo>
                <a:lnTo>
                  <a:pt x="18342" y="21600"/>
                </a:lnTo>
                <a:lnTo>
                  <a:pt x="17644" y="12280"/>
                </a:lnTo>
                <a:cubicBezTo>
                  <a:pt x="17875" y="12024"/>
                  <a:pt x="18142" y="11774"/>
                  <a:pt x="18424" y="11525"/>
                </a:cubicBezTo>
                <a:cubicBezTo>
                  <a:pt x="19452" y="10614"/>
                  <a:pt x="20903" y="9745"/>
                  <a:pt x="21300" y="8772"/>
                </a:cubicBezTo>
                <a:cubicBezTo>
                  <a:pt x="21526" y="8217"/>
                  <a:pt x="21419" y="7653"/>
                  <a:pt x="21374" y="7093"/>
                </a:cubicBezTo>
                <a:cubicBezTo>
                  <a:pt x="21323" y="6473"/>
                  <a:pt x="21360" y="5853"/>
                  <a:pt x="21365" y="5233"/>
                </a:cubicBezTo>
                <a:cubicBezTo>
                  <a:pt x="21367" y="5036"/>
                  <a:pt x="21143" y="4859"/>
                  <a:pt x="20775" y="4730"/>
                </a:cubicBezTo>
                <a:cubicBezTo>
                  <a:pt x="20408" y="4602"/>
                  <a:pt x="19894" y="4521"/>
                  <a:pt x="19334" y="4521"/>
                </a:cubicBezTo>
                <a:lnTo>
                  <a:pt x="19112" y="4521"/>
                </a:lnTo>
                <a:cubicBezTo>
                  <a:pt x="18551" y="4521"/>
                  <a:pt x="18046" y="4602"/>
                  <a:pt x="17679" y="4730"/>
                </a:cubicBezTo>
                <a:cubicBezTo>
                  <a:pt x="17332" y="4852"/>
                  <a:pt x="17121" y="5018"/>
                  <a:pt x="17097" y="5201"/>
                </a:cubicBezTo>
                <a:lnTo>
                  <a:pt x="16458" y="5164"/>
                </a:lnTo>
                <a:lnTo>
                  <a:pt x="16458" y="4865"/>
                </a:lnTo>
                <a:cubicBezTo>
                  <a:pt x="16458" y="4669"/>
                  <a:pt x="16228" y="4489"/>
                  <a:pt x="15860" y="4360"/>
                </a:cubicBezTo>
                <a:cubicBezTo>
                  <a:pt x="15492" y="4231"/>
                  <a:pt x="14987" y="4154"/>
                  <a:pt x="14426" y="4154"/>
                </a:cubicBezTo>
                <a:lnTo>
                  <a:pt x="14197" y="4154"/>
                </a:lnTo>
                <a:cubicBezTo>
                  <a:pt x="13636" y="4154"/>
                  <a:pt x="13129" y="4231"/>
                  <a:pt x="12763" y="4360"/>
                </a:cubicBezTo>
                <a:cubicBezTo>
                  <a:pt x="12397" y="4489"/>
                  <a:pt x="12173" y="4669"/>
                  <a:pt x="12173" y="4865"/>
                </a:cubicBezTo>
                <a:lnTo>
                  <a:pt x="12173" y="4914"/>
                </a:lnTo>
                <a:lnTo>
                  <a:pt x="11542" y="4880"/>
                </a:lnTo>
                <a:lnTo>
                  <a:pt x="11542" y="4400"/>
                </a:lnTo>
                <a:cubicBezTo>
                  <a:pt x="11542" y="4204"/>
                  <a:pt x="11312" y="4024"/>
                  <a:pt x="10944" y="3895"/>
                </a:cubicBezTo>
                <a:cubicBezTo>
                  <a:pt x="10577" y="3766"/>
                  <a:pt x="10072" y="3689"/>
                  <a:pt x="9511" y="3689"/>
                </a:cubicBezTo>
                <a:lnTo>
                  <a:pt x="9289" y="3689"/>
                </a:lnTo>
                <a:cubicBezTo>
                  <a:pt x="8728" y="3689"/>
                  <a:pt x="8223" y="3766"/>
                  <a:pt x="7856" y="3895"/>
                </a:cubicBezTo>
                <a:cubicBezTo>
                  <a:pt x="7488" y="4024"/>
                  <a:pt x="7258" y="4204"/>
                  <a:pt x="7258" y="4400"/>
                </a:cubicBezTo>
                <a:lnTo>
                  <a:pt x="7258" y="4630"/>
                </a:lnTo>
                <a:lnTo>
                  <a:pt x="6627" y="4593"/>
                </a:lnTo>
                <a:lnTo>
                  <a:pt x="6627" y="712"/>
                </a:lnTo>
                <a:cubicBezTo>
                  <a:pt x="6627" y="515"/>
                  <a:pt x="6405" y="338"/>
                  <a:pt x="6037" y="210"/>
                </a:cubicBezTo>
                <a:cubicBezTo>
                  <a:pt x="5669" y="81"/>
                  <a:pt x="5156" y="0"/>
                  <a:pt x="4595" y="0"/>
                </a:cubicBezTo>
                <a:lnTo>
                  <a:pt x="437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hape 46483">
            <a:extLst>
              <a:ext uri="{FF2B5EF4-FFF2-40B4-BE49-F238E27FC236}">
                <a16:creationId xmlns:a16="http://schemas.microsoft.com/office/drawing/2014/main" xmlns="" id="{11896F94-9305-CF41-9A97-07F5FD176A3E}"/>
              </a:ext>
            </a:extLst>
          </p:cNvPr>
          <p:cNvSpPr/>
          <p:nvPr/>
        </p:nvSpPr>
        <p:spPr>
          <a:xfrm>
            <a:off x="3544815" y="4419561"/>
            <a:ext cx="805529" cy="2438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84" extrusionOk="0">
                <a:moveTo>
                  <a:pt x="10411" y="3"/>
                </a:moveTo>
                <a:cubicBezTo>
                  <a:pt x="9856" y="-16"/>
                  <a:pt x="9330" y="39"/>
                  <a:pt x="8926" y="147"/>
                </a:cubicBezTo>
                <a:cubicBezTo>
                  <a:pt x="8523" y="254"/>
                  <a:pt x="8242" y="414"/>
                  <a:pt x="8184" y="598"/>
                </a:cubicBezTo>
                <a:lnTo>
                  <a:pt x="7376" y="5631"/>
                </a:lnTo>
                <a:lnTo>
                  <a:pt x="6568" y="5599"/>
                </a:lnTo>
                <a:lnTo>
                  <a:pt x="4757" y="1849"/>
                </a:lnTo>
                <a:cubicBezTo>
                  <a:pt x="4699" y="1665"/>
                  <a:pt x="4425" y="1506"/>
                  <a:pt x="4023" y="1398"/>
                </a:cubicBezTo>
                <a:cubicBezTo>
                  <a:pt x="3621" y="1290"/>
                  <a:pt x="3094" y="1233"/>
                  <a:pt x="2538" y="1252"/>
                </a:cubicBezTo>
                <a:lnTo>
                  <a:pt x="2318" y="1260"/>
                </a:lnTo>
                <a:cubicBezTo>
                  <a:pt x="1762" y="1280"/>
                  <a:pt x="1281" y="1373"/>
                  <a:pt x="955" y="1506"/>
                </a:cubicBezTo>
                <a:cubicBezTo>
                  <a:pt x="629" y="1639"/>
                  <a:pt x="456" y="1811"/>
                  <a:pt x="515" y="1995"/>
                </a:cubicBezTo>
                <a:lnTo>
                  <a:pt x="2832" y="7412"/>
                </a:lnTo>
                <a:cubicBezTo>
                  <a:pt x="1722" y="7352"/>
                  <a:pt x="631" y="7551"/>
                  <a:pt x="188" y="7893"/>
                </a:cubicBezTo>
                <a:cubicBezTo>
                  <a:pt x="-17" y="8052"/>
                  <a:pt x="-61" y="8233"/>
                  <a:pt x="90" y="8407"/>
                </a:cubicBezTo>
                <a:cubicBezTo>
                  <a:pt x="754" y="9197"/>
                  <a:pt x="1577" y="9972"/>
                  <a:pt x="2538" y="10729"/>
                </a:cubicBezTo>
                <a:cubicBezTo>
                  <a:pt x="3071" y="11149"/>
                  <a:pt x="3655" y="11561"/>
                  <a:pt x="4252" y="11972"/>
                </a:cubicBezTo>
                <a:cubicBezTo>
                  <a:pt x="4762" y="12323"/>
                  <a:pt x="5338" y="12691"/>
                  <a:pt x="5912" y="13045"/>
                </a:cubicBezTo>
                <a:lnTo>
                  <a:pt x="5239" y="21584"/>
                </a:lnTo>
                <a:lnTo>
                  <a:pt x="18399" y="21584"/>
                </a:lnTo>
                <a:lnTo>
                  <a:pt x="17723" y="13048"/>
                </a:lnTo>
                <a:cubicBezTo>
                  <a:pt x="18349" y="12671"/>
                  <a:pt x="18949" y="12295"/>
                  <a:pt x="19539" y="11916"/>
                </a:cubicBezTo>
                <a:cubicBezTo>
                  <a:pt x="20041" y="11594"/>
                  <a:pt x="20543" y="11266"/>
                  <a:pt x="20871" y="10910"/>
                </a:cubicBezTo>
                <a:cubicBezTo>
                  <a:pt x="21286" y="10459"/>
                  <a:pt x="21353" y="9980"/>
                  <a:pt x="21401" y="9507"/>
                </a:cubicBezTo>
                <a:cubicBezTo>
                  <a:pt x="21510" y="8453"/>
                  <a:pt x="21539" y="7399"/>
                  <a:pt x="21516" y="6345"/>
                </a:cubicBezTo>
                <a:cubicBezTo>
                  <a:pt x="21512" y="6160"/>
                  <a:pt x="21294" y="5993"/>
                  <a:pt x="20928" y="5872"/>
                </a:cubicBezTo>
                <a:cubicBezTo>
                  <a:pt x="20562" y="5750"/>
                  <a:pt x="20051" y="5674"/>
                  <a:pt x="19492" y="5674"/>
                </a:cubicBezTo>
                <a:lnTo>
                  <a:pt x="19272" y="5674"/>
                </a:lnTo>
                <a:cubicBezTo>
                  <a:pt x="18712" y="5671"/>
                  <a:pt x="18203" y="5747"/>
                  <a:pt x="17844" y="5872"/>
                </a:cubicBezTo>
                <a:cubicBezTo>
                  <a:pt x="17633" y="5945"/>
                  <a:pt x="17486" y="6033"/>
                  <a:pt x="17395" y="6131"/>
                </a:cubicBezTo>
                <a:lnTo>
                  <a:pt x="16628" y="6085"/>
                </a:lnTo>
                <a:lnTo>
                  <a:pt x="16628" y="5826"/>
                </a:lnTo>
                <a:cubicBezTo>
                  <a:pt x="16628" y="5640"/>
                  <a:pt x="16399" y="5471"/>
                  <a:pt x="16033" y="5350"/>
                </a:cubicBezTo>
                <a:cubicBezTo>
                  <a:pt x="15667" y="5229"/>
                  <a:pt x="15164" y="5155"/>
                  <a:pt x="14605" y="5155"/>
                </a:cubicBezTo>
                <a:lnTo>
                  <a:pt x="14385" y="5155"/>
                </a:lnTo>
                <a:cubicBezTo>
                  <a:pt x="13826" y="5156"/>
                  <a:pt x="13324" y="5229"/>
                  <a:pt x="12957" y="5350"/>
                </a:cubicBezTo>
                <a:cubicBezTo>
                  <a:pt x="12542" y="5487"/>
                  <a:pt x="12306" y="5683"/>
                  <a:pt x="12361" y="5890"/>
                </a:cubicBezTo>
                <a:lnTo>
                  <a:pt x="11594" y="5858"/>
                </a:lnTo>
                <a:lnTo>
                  <a:pt x="12435" y="747"/>
                </a:lnTo>
                <a:cubicBezTo>
                  <a:pt x="12493" y="563"/>
                  <a:pt x="12321" y="388"/>
                  <a:pt x="11994" y="255"/>
                </a:cubicBezTo>
                <a:cubicBezTo>
                  <a:pt x="11668" y="121"/>
                  <a:pt x="11187" y="28"/>
                  <a:pt x="10632" y="9"/>
                </a:cubicBezTo>
                <a:lnTo>
                  <a:pt x="10411" y="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Shape 46484">
            <a:extLst>
              <a:ext uri="{FF2B5EF4-FFF2-40B4-BE49-F238E27FC236}">
                <a16:creationId xmlns:a16="http://schemas.microsoft.com/office/drawing/2014/main" xmlns="" id="{2555F918-8213-0F4A-B1E0-CE10501A1FEC}"/>
              </a:ext>
            </a:extLst>
          </p:cNvPr>
          <p:cNvSpPr/>
          <p:nvPr/>
        </p:nvSpPr>
        <p:spPr>
          <a:xfrm>
            <a:off x="5715979" y="4419561"/>
            <a:ext cx="825816" cy="2438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585" extrusionOk="0">
                <a:moveTo>
                  <a:pt x="9556" y="3"/>
                </a:moveTo>
                <a:cubicBezTo>
                  <a:pt x="9046" y="-15"/>
                  <a:pt x="8562" y="37"/>
                  <a:pt x="8191" y="138"/>
                </a:cubicBezTo>
                <a:cubicBezTo>
                  <a:pt x="7821" y="240"/>
                  <a:pt x="7563" y="388"/>
                  <a:pt x="7509" y="562"/>
                </a:cubicBezTo>
                <a:lnTo>
                  <a:pt x="6766" y="5345"/>
                </a:lnTo>
                <a:lnTo>
                  <a:pt x="6023" y="5316"/>
                </a:lnTo>
                <a:lnTo>
                  <a:pt x="4365" y="1743"/>
                </a:lnTo>
                <a:cubicBezTo>
                  <a:pt x="4311" y="1569"/>
                  <a:pt x="4060" y="1418"/>
                  <a:pt x="3691" y="1317"/>
                </a:cubicBezTo>
                <a:cubicBezTo>
                  <a:pt x="3322" y="1215"/>
                  <a:pt x="2836" y="1160"/>
                  <a:pt x="2327" y="1179"/>
                </a:cubicBezTo>
                <a:lnTo>
                  <a:pt x="2128" y="1187"/>
                </a:lnTo>
                <a:cubicBezTo>
                  <a:pt x="1618" y="1206"/>
                  <a:pt x="1174" y="1294"/>
                  <a:pt x="875" y="1419"/>
                </a:cubicBezTo>
                <a:cubicBezTo>
                  <a:pt x="577" y="1545"/>
                  <a:pt x="416" y="1704"/>
                  <a:pt x="470" y="1878"/>
                </a:cubicBezTo>
                <a:lnTo>
                  <a:pt x="2594" y="6982"/>
                </a:lnTo>
                <a:cubicBezTo>
                  <a:pt x="1576" y="6925"/>
                  <a:pt x="582" y="7112"/>
                  <a:pt x="176" y="7434"/>
                </a:cubicBezTo>
                <a:cubicBezTo>
                  <a:pt x="-12" y="7583"/>
                  <a:pt x="-58" y="7755"/>
                  <a:pt x="81" y="7919"/>
                </a:cubicBezTo>
                <a:cubicBezTo>
                  <a:pt x="549" y="8678"/>
                  <a:pt x="1306" y="9415"/>
                  <a:pt x="2327" y="10108"/>
                </a:cubicBezTo>
                <a:cubicBezTo>
                  <a:pt x="2979" y="10551"/>
                  <a:pt x="3698" y="10988"/>
                  <a:pt x="4127" y="11463"/>
                </a:cubicBezTo>
                <a:cubicBezTo>
                  <a:pt x="4236" y="11583"/>
                  <a:pt x="4324" y="11705"/>
                  <a:pt x="4391" y="11828"/>
                </a:cubicBezTo>
                <a:cubicBezTo>
                  <a:pt x="4446" y="12001"/>
                  <a:pt x="4494" y="12173"/>
                  <a:pt x="4534" y="12345"/>
                </a:cubicBezTo>
                <a:cubicBezTo>
                  <a:pt x="4895" y="13874"/>
                  <a:pt x="4697" y="15410"/>
                  <a:pt x="4488" y="16942"/>
                </a:cubicBezTo>
                <a:cubicBezTo>
                  <a:pt x="4277" y="18490"/>
                  <a:pt x="4054" y="20037"/>
                  <a:pt x="3821" y="21585"/>
                </a:cubicBezTo>
                <a:lnTo>
                  <a:pt x="17745" y="21585"/>
                </a:lnTo>
                <a:cubicBezTo>
                  <a:pt x="17559" y="18474"/>
                  <a:pt x="17374" y="15363"/>
                  <a:pt x="17188" y="12252"/>
                </a:cubicBezTo>
                <a:cubicBezTo>
                  <a:pt x="17180" y="12109"/>
                  <a:pt x="17171" y="11966"/>
                  <a:pt x="17163" y="11824"/>
                </a:cubicBezTo>
                <a:cubicBezTo>
                  <a:pt x="17322" y="11658"/>
                  <a:pt x="17497" y="11493"/>
                  <a:pt x="17689" y="11331"/>
                </a:cubicBezTo>
                <a:cubicBezTo>
                  <a:pt x="18073" y="11007"/>
                  <a:pt x="18523" y="10692"/>
                  <a:pt x="18859" y="10355"/>
                </a:cubicBezTo>
                <a:cubicBezTo>
                  <a:pt x="19475" y="9738"/>
                  <a:pt x="19658" y="9079"/>
                  <a:pt x="19861" y="8427"/>
                </a:cubicBezTo>
                <a:cubicBezTo>
                  <a:pt x="20119" y="7599"/>
                  <a:pt x="20433" y="6772"/>
                  <a:pt x="20716" y="5944"/>
                </a:cubicBezTo>
                <a:cubicBezTo>
                  <a:pt x="20992" y="5135"/>
                  <a:pt x="21243" y="4325"/>
                  <a:pt x="21467" y="3514"/>
                </a:cubicBezTo>
                <a:cubicBezTo>
                  <a:pt x="21542" y="3343"/>
                  <a:pt x="21426" y="3176"/>
                  <a:pt x="21165" y="3041"/>
                </a:cubicBezTo>
                <a:cubicBezTo>
                  <a:pt x="20941" y="2926"/>
                  <a:pt x="20612" y="2834"/>
                  <a:pt x="20206" y="2783"/>
                </a:cubicBezTo>
                <a:lnTo>
                  <a:pt x="20241" y="2771"/>
                </a:lnTo>
                <a:cubicBezTo>
                  <a:pt x="19736" y="2741"/>
                  <a:pt x="19241" y="2781"/>
                  <a:pt x="18850" y="2874"/>
                </a:cubicBezTo>
                <a:cubicBezTo>
                  <a:pt x="18460" y="2967"/>
                  <a:pt x="18179" y="3111"/>
                  <a:pt x="18090" y="3282"/>
                </a:cubicBezTo>
                <a:lnTo>
                  <a:pt x="16060" y="5809"/>
                </a:lnTo>
                <a:lnTo>
                  <a:pt x="15430" y="5777"/>
                </a:lnTo>
                <a:lnTo>
                  <a:pt x="15438" y="5774"/>
                </a:lnTo>
                <a:lnTo>
                  <a:pt x="15274" y="5768"/>
                </a:lnTo>
                <a:lnTo>
                  <a:pt x="17373" y="1684"/>
                </a:lnTo>
                <a:cubicBezTo>
                  <a:pt x="17462" y="1512"/>
                  <a:pt x="17343" y="1343"/>
                  <a:pt x="17071" y="1211"/>
                </a:cubicBezTo>
                <a:cubicBezTo>
                  <a:pt x="16799" y="1079"/>
                  <a:pt x="16375" y="983"/>
                  <a:pt x="15870" y="952"/>
                </a:cubicBezTo>
                <a:lnTo>
                  <a:pt x="15672" y="941"/>
                </a:lnTo>
                <a:cubicBezTo>
                  <a:pt x="15167" y="910"/>
                  <a:pt x="14680" y="953"/>
                  <a:pt x="14290" y="1046"/>
                </a:cubicBezTo>
                <a:cubicBezTo>
                  <a:pt x="13899" y="1140"/>
                  <a:pt x="13610" y="1283"/>
                  <a:pt x="13521" y="1455"/>
                </a:cubicBezTo>
                <a:lnTo>
                  <a:pt x="11405" y="5571"/>
                </a:lnTo>
                <a:lnTo>
                  <a:pt x="10636" y="5539"/>
                </a:lnTo>
                <a:lnTo>
                  <a:pt x="11405" y="703"/>
                </a:lnTo>
                <a:cubicBezTo>
                  <a:pt x="11458" y="529"/>
                  <a:pt x="11307" y="364"/>
                  <a:pt x="11007" y="238"/>
                </a:cubicBezTo>
                <a:cubicBezTo>
                  <a:pt x="10708" y="112"/>
                  <a:pt x="10265" y="24"/>
                  <a:pt x="9755" y="6"/>
                </a:cubicBezTo>
                <a:lnTo>
                  <a:pt x="9556" y="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hape 46486">
            <a:extLst>
              <a:ext uri="{FF2B5EF4-FFF2-40B4-BE49-F238E27FC236}">
                <a16:creationId xmlns:a16="http://schemas.microsoft.com/office/drawing/2014/main" xmlns="" id="{37C21836-45D2-9145-8CB8-A0DDAC460C9E}"/>
              </a:ext>
            </a:extLst>
          </p:cNvPr>
          <p:cNvSpPr/>
          <p:nvPr/>
        </p:nvSpPr>
        <p:spPr>
          <a:xfrm>
            <a:off x="7850459" y="4419561"/>
            <a:ext cx="807239" cy="2438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2" h="21584" extrusionOk="0">
                <a:moveTo>
                  <a:pt x="10379" y="3"/>
                </a:moveTo>
                <a:cubicBezTo>
                  <a:pt x="9825" y="-16"/>
                  <a:pt x="9301" y="42"/>
                  <a:pt x="8899" y="149"/>
                </a:cubicBezTo>
                <a:cubicBezTo>
                  <a:pt x="8497" y="257"/>
                  <a:pt x="8217" y="414"/>
                  <a:pt x="8158" y="598"/>
                </a:cubicBezTo>
                <a:lnTo>
                  <a:pt x="7353" y="5674"/>
                </a:lnTo>
                <a:lnTo>
                  <a:pt x="6548" y="5642"/>
                </a:lnTo>
                <a:lnTo>
                  <a:pt x="4742" y="1849"/>
                </a:lnTo>
                <a:cubicBezTo>
                  <a:pt x="4684" y="1665"/>
                  <a:pt x="4411" y="1506"/>
                  <a:pt x="4010" y="1398"/>
                </a:cubicBezTo>
                <a:cubicBezTo>
                  <a:pt x="3609" y="1290"/>
                  <a:pt x="3084" y="1233"/>
                  <a:pt x="2530" y="1252"/>
                </a:cubicBezTo>
                <a:lnTo>
                  <a:pt x="2310" y="1260"/>
                </a:lnTo>
                <a:cubicBezTo>
                  <a:pt x="1756" y="1280"/>
                  <a:pt x="1277" y="1373"/>
                  <a:pt x="952" y="1506"/>
                </a:cubicBezTo>
                <a:cubicBezTo>
                  <a:pt x="627" y="1639"/>
                  <a:pt x="455" y="1811"/>
                  <a:pt x="513" y="1995"/>
                </a:cubicBezTo>
                <a:lnTo>
                  <a:pt x="2823" y="7412"/>
                </a:lnTo>
                <a:cubicBezTo>
                  <a:pt x="1716" y="7352"/>
                  <a:pt x="629" y="7551"/>
                  <a:pt x="187" y="7893"/>
                </a:cubicBezTo>
                <a:cubicBezTo>
                  <a:pt x="-17" y="8052"/>
                  <a:pt x="-61" y="8233"/>
                  <a:pt x="90" y="8407"/>
                </a:cubicBezTo>
                <a:cubicBezTo>
                  <a:pt x="749" y="9197"/>
                  <a:pt x="1568" y="9973"/>
                  <a:pt x="2530" y="10729"/>
                </a:cubicBezTo>
                <a:cubicBezTo>
                  <a:pt x="3056" y="11142"/>
                  <a:pt x="3627" y="11550"/>
                  <a:pt x="4401" y="11918"/>
                </a:cubicBezTo>
                <a:cubicBezTo>
                  <a:pt x="4783" y="12100"/>
                  <a:pt x="5214" y="12271"/>
                  <a:pt x="5533" y="12466"/>
                </a:cubicBezTo>
                <a:cubicBezTo>
                  <a:pt x="5966" y="12731"/>
                  <a:pt x="6178" y="13030"/>
                  <a:pt x="6147" y="13331"/>
                </a:cubicBezTo>
                <a:lnTo>
                  <a:pt x="5222" y="21584"/>
                </a:lnTo>
                <a:lnTo>
                  <a:pt x="18342" y="21584"/>
                </a:lnTo>
                <a:lnTo>
                  <a:pt x="17691" y="13333"/>
                </a:lnTo>
                <a:cubicBezTo>
                  <a:pt x="17751" y="13178"/>
                  <a:pt x="17865" y="13026"/>
                  <a:pt x="18033" y="12880"/>
                </a:cubicBezTo>
                <a:cubicBezTo>
                  <a:pt x="18165" y="12765"/>
                  <a:pt x="18329" y="12655"/>
                  <a:pt x="18496" y="12546"/>
                </a:cubicBezTo>
                <a:cubicBezTo>
                  <a:pt x="19413" y="11948"/>
                  <a:pt x="20442" y="11366"/>
                  <a:pt x="20945" y="10696"/>
                </a:cubicBezTo>
                <a:cubicBezTo>
                  <a:pt x="21238" y="10306"/>
                  <a:pt x="21322" y="9898"/>
                  <a:pt x="21376" y="9494"/>
                </a:cubicBezTo>
                <a:cubicBezTo>
                  <a:pt x="21514" y="8444"/>
                  <a:pt x="21539" y="7395"/>
                  <a:pt x="21449" y="6345"/>
                </a:cubicBezTo>
                <a:cubicBezTo>
                  <a:pt x="21449" y="6159"/>
                  <a:pt x="21228" y="5993"/>
                  <a:pt x="20863" y="5872"/>
                </a:cubicBezTo>
                <a:cubicBezTo>
                  <a:pt x="20498" y="5750"/>
                  <a:pt x="19989" y="5674"/>
                  <a:pt x="19432" y="5674"/>
                </a:cubicBezTo>
                <a:lnTo>
                  <a:pt x="19212" y="5674"/>
                </a:lnTo>
                <a:cubicBezTo>
                  <a:pt x="18933" y="5673"/>
                  <a:pt x="18665" y="5691"/>
                  <a:pt x="18423" y="5726"/>
                </a:cubicBezTo>
                <a:cubicBezTo>
                  <a:pt x="18184" y="5759"/>
                  <a:pt x="17968" y="5809"/>
                  <a:pt x="17789" y="5872"/>
                </a:cubicBezTo>
                <a:cubicBezTo>
                  <a:pt x="17563" y="5950"/>
                  <a:pt x="17404" y="6047"/>
                  <a:pt x="17325" y="6153"/>
                </a:cubicBezTo>
                <a:lnTo>
                  <a:pt x="16593" y="6123"/>
                </a:lnTo>
                <a:lnTo>
                  <a:pt x="18879" y="1787"/>
                </a:lnTo>
                <a:cubicBezTo>
                  <a:pt x="18975" y="1605"/>
                  <a:pt x="18841" y="1428"/>
                  <a:pt x="18545" y="1287"/>
                </a:cubicBezTo>
                <a:cubicBezTo>
                  <a:pt x="18250" y="1147"/>
                  <a:pt x="17792" y="1044"/>
                  <a:pt x="17244" y="1012"/>
                </a:cubicBezTo>
                <a:lnTo>
                  <a:pt x="17032" y="998"/>
                </a:lnTo>
                <a:cubicBezTo>
                  <a:pt x="16484" y="966"/>
                  <a:pt x="15944" y="1010"/>
                  <a:pt x="15520" y="1109"/>
                </a:cubicBezTo>
                <a:cubicBezTo>
                  <a:pt x="15095" y="1208"/>
                  <a:pt x="14787" y="1362"/>
                  <a:pt x="14690" y="1544"/>
                </a:cubicBezTo>
                <a:lnTo>
                  <a:pt x="12396" y="5915"/>
                </a:lnTo>
                <a:lnTo>
                  <a:pt x="11558" y="5880"/>
                </a:lnTo>
                <a:lnTo>
                  <a:pt x="12396" y="747"/>
                </a:lnTo>
                <a:cubicBezTo>
                  <a:pt x="12454" y="563"/>
                  <a:pt x="12282" y="388"/>
                  <a:pt x="11957" y="255"/>
                </a:cubicBezTo>
                <a:cubicBezTo>
                  <a:pt x="11631" y="121"/>
                  <a:pt x="11153" y="28"/>
                  <a:pt x="10599" y="9"/>
                </a:cubicBezTo>
                <a:lnTo>
                  <a:pt x="10379" y="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Shape 46488">
            <a:extLst>
              <a:ext uri="{FF2B5EF4-FFF2-40B4-BE49-F238E27FC236}">
                <a16:creationId xmlns:a16="http://schemas.microsoft.com/office/drawing/2014/main" xmlns="" id="{961A5009-D1F6-3E4A-B5CA-693F3C04E23B}"/>
              </a:ext>
            </a:extLst>
          </p:cNvPr>
          <p:cNvSpPr/>
          <p:nvPr/>
        </p:nvSpPr>
        <p:spPr>
          <a:xfrm rot="5400000" flipH="1">
            <a:off x="971244" y="2401739"/>
            <a:ext cx="1705127" cy="1865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03" y="0"/>
                </a:moveTo>
                <a:cubicBezTo>
                  <a:pt x="3064" y="0"/>
                  <a:pt x="1896" y="1280"/>
                  <a:pt x="1896" y="2858"/>
                </a:cubicBezTo>
                <a:lnTo>
                  <a:pt x="1896" y="9446"/>
                </a:lnTo>
                <a:lnTo>
                  <a:pt x="0" y="10876"/>
                </a:lnTo>
                <a:lnTo>
                  <a:pt x="1896" y="12312"/>
                </a:lnTo>
                <a:lnTo>
                  <a:pt x="1896" y="18742"/>
                </a:lnTo>
                <a:cubicBezTo>
                  <a:pt x="1896" y="20320"/>
                  <a:pt x="3064" y="21600"/>
                  <a:pt x="4503" y="21600"/>
                </a:cubicBezTo>
                <a:lnTo>
                  <a:pt x="18993" y="21600"/>
                </a:lnTo>
                <a:cubicBezTo>
                  <a:pt x="20432" y="21600"/>
                  <a:pt x="21600" y="20320"/>
                  <a:pt x="21600" y="18742"/>
                </a:cubicBezTo>
                <a:lnTo>
                  <a:pt x="21600" y="2858"/>
                </a:lnTo>
                <a:cubicBezTo>
                  <a:pt x="21600" y="1280"/>
                  <a:pt x="20432" y="0"/>
                  <a:pt x="18993" y="0"/>
                </a:cubicBezTo>
                <a:lnTo>
                  <a:pt x="4503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hape 46493">
            <a:extLst>
              <a:ext uri="{FF2B5EF4-FFF2-40B4-BE49-F238E27FC236}">
                <a16:creationId xmlns:a16="http://schemas.microsoft.com/office/drawing/2014/main" xmlns="" id="{95F8561E-0666-3546-A475-3BB78FAB2A8C}"/>
              </a:ext>
            </a:extLst>
          </p:cNvPr>
          <p:cNvSpPr/>
          <p:nvPr/>
        </p:nvSpPr>
        <p:spPr>
          <a:xfrm rot="5400000" flipH="1">
            <a:off x="3129325" y="2401739"/>
            <a:ext cx="1705127" cy="1865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03" y="0"/>
                </a:moveTo>
                <a:cubicBezTo>
                  <a:pt x="3064" y="0"/>
                  <a:pt x="1896" y="1280"/>
                  <a:pt x="1896" y="2858"/>
                </a:cubicBezTo>
                <a:lnTo>
                  <a:pt x="1896" y="9446"/>
                </a:lnTo>
                <a:lnTo>
                  <a:pt x="0" y="10876"/>
                </a:lnTo>
                <a:lnTo>
                  <a:pt x="1896" y="12312"/>
                </a:lnTo>
                <a:lnTo>
                  <a:pt x="1896" y="18742"/>
                </a:lnTo>
                <a:cubicBezTo>
                  <a:pt x="1896" y="20320"/>
                  <a:pt x="3064" y="21600"/>
                  <a:pt x="4503" y="21600"/>
                </a:cubicBezTo>
                <a:lnTo>
                  <a:pt x="18993" y="21600"/>
                </a:lnTo>
                <a:cubicBezTo>
                  <a:pt x="20432" y="21600"/>
                  <a:pt x="21600" y="20320"/>
                  <a:pt x="21600" y="18742"/>
                </a:cubicBezTo>
                <a:lnTo>
                  <a:pt x="21600" y="2858"/>
                </a:lnTo>
                <a:cubicBezTo>
                  <a:pt x="21600" y="1280"/>
                  <a:pt x="20432" y="0"/>
                  <a:pt x="18993" y="0"/>
                </a:cubicBezTo>
                <a:lnTo>
                  <a:pt x="4503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hape 46498">
            <a:extLst>
              <a:ext uri="{FF2B5EF4-FFF2-40B4-BE49-F238E27FC236}">
                <a16:creationId xmlns:a16="http://schemas.microsoft.com/office/drawing/2014/main" xmlns="" id="{2F193796-1EBA-CD43-957A-075BF0C591DF}"/>
              </a:ext>
            </a:extLst>
          </p:cNvPr>
          <p:cNvSpPr/>
          <p:nvPr/>
        </p:nvSpPr>
        <p:spPr>
          <a:xfrm rot="5400000" flipH="1">
            <a:off x="5243437" y="2401739"/>
            <a:ext cx="1705127" cy="1865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03" y="0"/>
                </a:moveTo>
                <a:cubicBezTo>
                  <a:pt x="3064" y="0"/>
                  <a:pt x="1896" y="1280"/>
                  <a:pt x="1896" y="2858"/>
                </a:cubicBezTo>
                <a:lnTo>
                  <a:pt x="1896" y="9446"/>
                </a:lnTo>
                <a:lnTo>
                  <a:pt x="0" y="10876"/>
                </a:lnTo>
                <a:lnTo>
                  <a:pt x="1896" y="12312"/>
                </a:lnTo>
                <a:lnTo>
                  <a:pt x="1896" y="18742"/>
                </a:lnTo>
                <a:cubicBezTo>
                  <a:pt x="1896" y="20320"/>
                  <a:pt x="3064" y="21600"/>
                  <a:pt x="4503" y="21600"/>
                </a:cubicBezTo>
                <a:lnTo>
                  <a:pt x="18993" y="21600"/>
                </a:lnTo>
                <a:cubicBezTo>
                  <a:pt x="20432" y="21600"/>
                  <a:pt x="21600" y="20320"/>
                  <a:pt x="21600" y="18742"/>
                </a:cubicBezTo>
                <a:lnTo>
                  <a:pt x="21600" y="2858"/>
                </a:lnTo>
                <a:cubicBezTo>
                  <a:pt x="21600" y="1280"/>
                  <a:pt x="20432" y="0"/>
                  <a:pt x="18993" y="0"/>
                </a:cubicBezTo>
                <a:lnTo>
                  <a:pt x="4503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hape 46503">
            <a:extLst>
              <a:ext uri="{FF2B5EF4-FFF2-40B4-BE49-F238E27FC236}">
                <a16:creationId xmlns:a16="http://schemas.microsoft.com/office/drawing/2014/main" xmlns="" id="{77E0E799-EFEC-3F40-909B-D2E72F9078F6}"/>
              </a:ext>
            </a:extLst>
          </p:cNvPr>
          <p:cNvSpPr/>
          <p:nvPr/>
        </p:nvSpPr>
        <p:spPr>
          <a:xfrm rot="5400000" flipH="1">
            <a:off x="7401517" y="2401739"/>
            <a:ext cx="1705127" cy="1865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03" y="0"/>
                </a:moveTo>
                <a:cubicBezTo>
                  <a:pt x="3064" y="0"/>
                  <a:pt x="1896" y="1280"/>
                  <a:pt x="1896" y="2858"/>
                </a:cubicBezTo>
                <a:lnTo>
                  <a:pt x="1896" y="9446"/>
                </a:lnTo>
                <a:lnTo>
                  <a:pt x="0" y="10876"/>
                </a:lnTo>
                <a:lnTo>
                  <a:pt x="1896" y="12312"/>
                </a:lnTo>
                <a:lnTo>
                  <a:pt x="1896" y="18742"/>
                </a:lnTo>
                <a:cubicBezTo>
                  <a:pt x="1896" y="20320"/>
                  <a:pt x="3064" y="21600"/>
                  <a:pt x="4503" y="21600"/>
                </a:cubicBezTo>
                <a:lnTo>
                  <a:pt x="18993" y="21600"/>
                </a:lnTo>
                <a:cubicBezTo>
                  <a:pt x="20432" y="21600"/>
                  <a:pt x="21600" y="20320"/>
                  <a:pt x="21600" y="18742"/>
                </a:cubicBezTo>
                <a:lnTo>
                  <a:pt x="21600" y="2858"/>
                </a:lnTo>
                <a:cubicBezTo>
                  <a:pt x="21600" y="1280"/>
                  <a:pt x="20432" y="0"/>
                  <a:pt x="18993" y="0"/>
                </a:cubicBezTo>
                <a:lnTo>
                  <a:pt x="4503" y="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hape 46508">
            <a:extLst>
              <a:ext uri="{FF2B5EF4-FFF2-40B4-BE49-F238E27FC236}">
                <a16:creationId xmlns:a16="http://schemas.microsoft.com/office/drawing/2014/main" xmlns="" id="{110E9CB7-CB4D-9942-B315-6F22283F7C4F}"/>
              </a:ext>
            </a:extLst>
          </p:cNvPr>
          <p:cNvSpPr/>
          <p:nvPr/>
        </p:nvSpPr>
        <p:spPr>
          <a:xfrm rot="5400000" flipH="1">
            <a:off x="9515629" y="2401739"/>
            <a:ext cx="1705127" cy="1865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03" y="0"/>
                </a:moveTo>
                <a:cubicBezTo>
                  <a:pt x="3064" y="0"/>
                  <a:pt x="1896" y="1280"/>
                  <a:pt x="1896" y="2858"/>
                </a:cubicBezTo>
                <a:lnTo>
                  <a:pt x="1896" y="9446"/>
                </a:lnTo>
                <a:lnTo>
                  <a:pt x="0" y="10876"/>
                </a:lnTo>
                <a:lnTo>
                  <a:pt x="1896" y="12312"/>
                </a:lnTo>
                <a:lnTo>
                  <a:pt x="1896" y="18742"/>
                </a:lnTo>
                <a:cubicBezTo>
                  <a:pt x="1896" y="20320"/>
                  <a:pt x="3064" y="21600"/>
                  <a:pt x="4503" y="21600"/>
                </a:cubicBezTo>
                <a:lnTo>
                  <a:pt x="18993" y="21600"/>
                </a:lnTo>
                <a:cubicBezTo>
                  <a:pt x="20432" y="21600"/>
                  <a:pt x="21600" y="20320"/>
                  <a:pt x="21600" y="18742"/>
                </a:cubicBezTo>
                <a:lnTo>
                  <a:pt x="21600" y="2858"/>
                </a:lnTo>
                <a:cubicBezTo>
                  <a:pt x="21600" y="1280"/>
                  <a:pt x="20432" y="0"/>
                  <a:pt x="18993" y="0"/>
                </a:cubicBezTo>
                <a:lnTo>
                  <a:pt x="4503" y="0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240EE85-4919-0641-BB50-7A7754ACF9E3}"/>
              </a:ext>
            </a:extLst>
          </p:cNvPr>
          <p:cNvSpPr txBox="1"/>
          <p:nvPr/>
        </p:nvSpPr>
        <p:spPr>
          <a:xfrm>
            <a:off x="1559953" y="2628479"/>
            <a:ext cx="527709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xmlns="" id="{9BC850DA-D7A9-E04A-BA9C-E5187500FA92}"/>
              </a:ext>
            </a:extLst>
          </p:cNvPr>
          <p:cNvSpPr txBox="1">
            <a:spLocks/>
          </p:cNvSpPr>
          <p:nvPr/>
        </p:nvSpPr>
        <p:spPr>
          <a:xfrm>
            <a:off x="1043143" y="3067061"/>
            <a:ext cx="1573629" cy="969496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BAE8690-A451-F943-8B85-5CC7CDA0DBE6}"/>
              </a:ext>
            </a:extLst>
          </p:cNvPr>
          <p:cNvSpPr txBox="1"/>
          <p:nvPr/>
        </p:nvSpPr>
        <p:spPr>
          <a:xfrm>
            <a:off x="3720380" y="2628479"/>
            <a:ext cx="527709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xmlns="" id="{E5DE540A-F70C-6547-9510-6BDD461EBE6D}"/>
              </a:ext>
            </a:extLst>
          </p:cNvPr>
          <p:cNvSpPr txBox="1">
            <a:spLocks/>
          </p:cNvSpPr>
          <p:nvPr/>
        </p:nvSpPr>
        <p:spPr>
          <a:xfrm>
            <a:off x="3203569" y="3067061"/>
            <a:ext cx="1573629" cy="969496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DF0416F1-F167-E840-A4F4-DACBF2B8BB58}"/>
              </a:ext>
            </a:extLst>
          </p:cNvPr>
          <p:cNvSpPr txBox="1"/>
          <p:nvPr/>
        </p:nvSpPr>
        <p:spPr>
          <a:xfrm>
            <a:off x="5825996" y="2628479"/>
            <a:ext cx="527709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xmlns="" id="{B3879B86-FB33-FD46-A6F9-66ABB438CB26}"/>
              </a:ext>
            </a:extLst>
          </p:cNvPr>
          <p:cNvSpPr txBox="1">
            <a:spLocks/>
          </p:cNvSpPr>
          <p:nvPr/>
        </p:nvSpPr>
        <p:spPr>
          <a:xfrm>
            <a:off x="5309185" y="3067061"/>
            <a:ext cx="1573629" cy="969496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A7838C35-E3D6-7944-9DB0-1EBD34FCB679}"/>
              </a:ext>
            </a:extLst>
          </p:cNvPr>
          <p:cNvSpPr txBox="1"/>
          <p:nvPr/>
        </p:nvSpPr>
        <p:spPr>
          <a:xfrm>
            <a:off x="7977884" y="2628479"/>
            <a:ext cx="527709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53" name="Subtitle 2">
            <a:extLst>
              <a:ext uri="{FF2B5EF4-FFF2-40B4-BE49-F238E27FC236}">
                <a16:creationId xmlns:a16="http://schemas.microsoft.com/office/drawing/2014/main" xmlns="" id="{35293BED-9E8F-FE41-8C69-646BDB7C97F7}"/>
              </a:ext>
            </a:extLst>
          </p:cNvPr>
          <p:cNvSpPr txBox="1">
            <a:spLocks/>
          </p:cNvSpPr>
          <p:nvPr/>
        </p:nvSpPr>
        <p:spPr>
          <a:xfrm>
            <a:off x="7461073" y="3067061"/>
            <a:ext cx="1573629" cy="969496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2CF2A89-7018-C042-9F61-3F078309B8E9}"/>
              </a:ext>
            </a:extLst>
          </p:cNvPr>
          <p:cNvSpPr txBox="1"/>
          <p:nvPr/>
        </p:nvSpPr>
        <p:spPr>
          <a:xfrm>
            <a:off x="10092039" y="2628479"/>
            <a:ext cx="527709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xmlns="" id="{39DB78ED-EDB4-2148-9672-6FCB0B026DE6}"/>
              </a:ext>
            </a:extLst>
          </p:cNvPr>
          <p:cNvSpPr txBox="1">
            <a:spLocks/>
          </p:cNvSpPr>
          <p:nvPr/>
        </p:nvSpPr>
        <p:spPr>
          <a:xfrm>
            <a:off x="9575229" y="3067061"/>
            <a:ext cx="1573629" cy="969496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Subtitle 2">
            <a:extLst>
              <a:ext uri="{FF2B5EF4-FFF2-40B4-BE49-F238E27FC236}">
                <a16:creationId xmlns:a16="http://schemas.microsoft.com/office/drawing/2014/main" xmlns="" id="{24BD6BA4-927A-7245-BC16-8EE3EA3B3BB8}"/>
              </a:ext>
            </a:extLst>
          </p:cNvPr>
          <p:cNvSpPr txBox="1">
            <a:spLocks/>
          </p:cNvSpPr>
          <p:nvPr/>
        </p:nvSpPr>
        <p:spPr>
          <a:xfrm>
            <a:off x="778934" y="1458126"/>
            <a:ext cx="10668000" cy="610167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5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Ut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ad minim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veniam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nostrud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exercitation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ullamco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laboris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nisi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aliquip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commodo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consequat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Duis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aute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irure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 in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reprehenderit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voluptate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velit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esse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cillum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eu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fugiat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nulla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pariatur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xmlns="" id="{DD76808E-B27A-B441-BB96-549D847F69F8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xmlns="" id="{7C4DF7F5-8643-A842-B01E-71A6D049B727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63" name="Прямоугольник 62">
                <a:extLst>
                  <a:ext uri="{FF2B5EF4-FFF2-40B4-BE49-F238E27FC236}">
                    <a16:creationId xmlns:a16="http://schemas.microsoft.com/office/drawing/2014/main" xmlns="" id="{04DCA9A4-2AE6-5D47-A5AF-26D9FF32F967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xmlns="" id="{9B13D54A-A0A1-F54E-AC20-B6987CD7FD88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xmlns="" id="{66717537-47FA-A349-8DBE-FE4272216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65" name="Номер слайда 3">
            <a:extLst>
              <a:ext uri="{FF2B5EF4-FFF2-40B4-BE49-F238E27FC236}">
                <a16:creationId xmlns:a16="http://schemas.microsoft.com/office/drawing/2014/main" xmlns="" id="{2DA31497-25DD-924A-919D-6A176341D2B0}"/>
              </a:ext>
            </a:extLst>
          </p:cNvPr>
          <p:cNvSpPr txBox="1">
            <a:spLocks/>
          </p:cNvSpPr>
          <p:nvPr/>
        </p:nvSpPr>
        <p:spPr>
          <a:xfrm>
            <a:off x="10551691" y="6474843"/>
            <a:ext cx="538648" cy="2736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A2009F-744D-4914-9C38-413CE7F03583}" type="slidenum">
              <a:rPr lang="ru-RU" sz="10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15</a:t>
            </a:fld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836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A3C906-0B6A-1B4E-9FDB-FE58A83B8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413D65AC-8019-D840-A580-76B6A2B97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3861" y="6404797"/>
            <a:ext cx="688158" cy="326203"/>
          </a:xfrm>
        </p:spPr>
        <p:txBody>
          <a:bodyPr/>
          <a:lstStyle/>
          <a:p>
            <a:fld id="{4FA2009F-744D-4914-9C38-413CE7F03583}" type="slidenum">
              <a:rPr lang="ru-R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Freeform 136">
            <a:extLst>
              <a:ext uri="{FF2B5EF4-FFF2-40B4-BE49-F238E27FC236}">
                <a16:creationId xmlns:a16="http://schemas.microsoft.com/office/drawing/2014/main" xmlns="" id="{F1F93970-E15F-ED40-8C53-9BB4F7FDC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1770" y="3971687"/>
            <a:ext cx="589877" cy="625585"/>
          </a:xfrm>
          <a:custGeom>
            <a:avLst/>
            <a:gdLst>
              <a:gd name="connsiteX0" fmla="*/ 168711 w 340951"/>
              <a:gd name="connsiteY0" fmla="*/ 236381 h 361590"/>
              <a:gd name="connsiteX1" fmla="*/ 147995 w 340951"/>
              <a:gd name="connsiteY1" fmla="*/ 257998 h 361590"/>
              <a:gd name="connsiteX2" fmla="*/ 159782 w 340951"/>
              <a:gd name="connsiteY2" fmla="*/ 277453 h 361590"/>
              <a:gd name="connsiteX3" fmla="*/ 161925 w 340951"/>
              <a:gd name="connsiteY3" fmla="*/ 283578 h 361590"/>
              <a:gd name="connsiteX4" fmla="*/ 145851 w 340951"/>
              <a:gd name="connsiteY4" fmla="*/ 318525 h 361590"/>
              <a:gd name="connsiteX5" fmla="*/ 192285 w 340951"/>
              <a:gd name="connsiteY5" fmla="*/ 318525 h 361590"/>
              <a:gd name="connsiteX6" fmla="*/ 175855 w 340951"/>
              <a:gd name="connsiteY6" fmla="*/ 283578 h 361590"/>
              <a:gd name="connsiteX7" fmla="*/ 177998 w 340951"/>
              <a:gd name="connsiteY7" fmla="*/ 277453 h 361590"/>
              <a:gd name="connsiteX8" fmla="*/ 189071 w 340951"/>
              <a:gd name="connsiteY8" fmla="*/ 257998 h 361590"/>
              <a:gd name="connsiteX9" fmla="*/ 168711 w 340951"/>
              <a:gd name="connsiteY9" fmla="*/ 236381 h 361590"/>
              <a:gd name="connsiteX10" fmla="*/ 168711 w 340951"/>
              <a:gd name="connsiteY10" fmla="*/ 227013 h 361590"/>
              <a:gd name="connsiteX11" fmla="*/ 198715 w 340951"/>
              <a:gd name="connsiteY11" fmla="*/ 257998 h 361590"/>
              <a:gd name="connsiteX12" fmla="*/ 185856 w 340951"/>
              <a:gd name="connsiteY12" fmla="*/ 283218 h 361590"/>
              <a:gd name="connsiteX13" fmla="*/ 188714 w 340951"/>
              <a:gd name="connsiteY13" fmla="*/ 288622 h 361590"/>
              <a:gd name="connsiteX14" fmla="*/ 204073 w 340951"/>
              <a:gd name="connsiteY14" fmla="*/ 321408 h 361590"/>
              <a:gd name="connsiteX15" fmla="*/ 203358 w 340951"/>
              <a:gd name="connsiteY15" fmla="*/ 325731 h 361590"/>
              <a:gd name="connsiteX16" fmla="*/ 199429 w 340951"/>
              <a:gd name="connsiteY16" fmla="*/ 328253 h 361590"/>
              <a:gd name="connsiteX17" fmla="*/ 138351 w 340951"/>
              <a:gd name="connsiteY17" fmla="*/ 328253 h 361590"/>
              <a:gd name="connsiteX18" fmla="*/ 134421 w 340951"/>
              <a:gd name="connsiteY18" fmla="*/ 325731 h 361590"/>
              <a:gd name="connsiteX19" fmla="*/ 134064 w 340951"/>
              <a:gd name="connsiteY19" fmla="*/ 321408 h 361590"/>
              <a:gd name="connsiteX20" fmla="*/ 151566 w 340951"/>
              <a:gd name="connsiteY20" fmla="*/ 283578 h 361590"/>
              <a:gd name="connsiteX21" fmla="*/ 138708 w 340951"/>
              <a:gd name="connsiteY21" fmla="*/ 257998 h 361590"/>
              <a:gd name="connsiteX22" fmla="*/ 168711 w 340951"/>
              <a:gd name="connsiteY22" fmla="*/ 227013 h 361590"/>
              <a:gd name="connsiteX23" fmla="*/ 83344 w 340951"/>
              <a:gd name="connsiteY23" fmla="*/ 203845 h 361590"/>
              <a:gd name="connsiteX24" fmla="*/ 72159 w 340951"/>
              <a:gd name="connsiteY24" fmla="*/ 215009 h 361590"/>
              <a:gd name="connsiteX25" fmla="*/ 72159 w 340951"/>
              <a:gd name="connsiteY25" fmla="*/ 341062 h 361590"/>
              <a:gd name="connsiteX26" fmla="*/ 83344 w 340951"/>
              <a:gd name="connsiteY26" fmla="*/ 352226 h 361590"/>
              <a:gd name="connsiteX27" fmla="*/ 255443 w 340951"/>
              <a:gd name="connsiteY27" fmla="*/ 352226 h 361590"/>
              <a:gd name="connsiteX28" fmla="*/ 266627 w 340951"/>
              <a:gd name="connsiteY28" fmla="*/ 341062 h 361590"/>
              <a:gd name="connsiteX29" fmla="*/ 266627 w 340951"/>
              <a:gd name="connsiteY29" fmla="*/ 215009 h 361590"/>
              <a:gd name="connsiteX30" fmla="*/ 255443 w 340951"/>
              <a:gd name="connsiteY30" fmla="*/ 203845 h 361590"/>
              <a:gd name="connsiteX31" fmla="*/ 169574 w 340951"/>
              <a:gd name="connsiteY31" fmla="*/ 88237 h 361590"/>
              <a:gd name="connsiteX32" fmla="*/ 106795 w 340951"/>
              <a:gd name="connsiteY32" fmla="*/ 126773 h 361590"/>
              <a:gd name="connsiteX33" fmla="*/ 97775 w 340951"/>
              <a:gd name="connsiteY33" fmla="*/ 162428 h 361590"/>
              <a:gd name="connsiteX34" fmla="*/ 97775 w 340951"/>
              <a:gd name="connsiteY34" fmla="*/ 194841 h 361590"/>
              <a:gd name="connsiteX35" fmla="*/ 114733 w 340951"/>
              <a:gd name="connsiteY35" fmla="*/ 194841 h 361590"/>
              <a:gd name="connsiteX36" fmla="*/ 114733 w 340951"/>
              <a:gd name="connsiteY36" fmla="*/ 162428 h 361590"/>
              <a:gd name="connsiteX37" fmla="*/ 169574 w 340951"/>
              <a:gd name="connsiteY37" fmla="*/ 105884 h 361590"/>
              <a:gd name="connsiteX38" fmla="*/ 224414 w 340951"/>
              <a:gd name="connsiteY38" fmla="*/ 159186 h 361590"/>
              <a:gd name="connsiteX39" fmla="*/ 225136 w 340951"/>
              <a:gd name="connsiteY39" fmla="*/ 163148 h 361590"/>
              <a:gd name="connsiteX40" fmla="*/ 232713 w 340951"/>
              <a:gd name="connsiteY40" fmla="*/ 167470 h 361590"/>
              <a:gd name="connsiteX41" fmla="*/ 239929 w 340951"/>
              <a:gd name="connsiteY41" fmla="*/ 163508 h 361590"/>
              <a:gd name="connsiteX42" fmla="*/ 241011 w 340951"/>
              <a:gd name="connsiteY42" fmla="*/ 158466 h 361590"/>
              <a:gd name="connsiteX43" fmla="*/ 169574 w 340951"/>
              <a:gd name="connsiteY43" fmla="*/ 88237 h 361590"/>
              <a:gd name="connsiteX44" fmla="*/ 9381 w 340951"/>
              <a:gd name="connsiteY44" fmla="*/ 48981 h 361590"/>
              <a:gd name="connsiteX45" fmla="*/ 9381 w 340951"/>
              <a:gd name="connsiteY45" fmla="*/ 238779 h 361590"/>
              <a:gd name="connsiteX46" fmla="*/ 20204 w 340951"/>
              <a:gd name="connsiteY46" fmla="*/ 249584 h 361590"/>
              <a:gd name="connsiteX47" fmla="*/ 62778 w 340951"/>
              <a:gd name="connsiteY47" fmla="*/ 249584 h 361590"/>
              <a:gd name="connsiteX48" fmla="*/ 62778 w 340951"/>
              <a:gd name="connsiteY48" fmla="*/ 215009 h 361590"/>
              <a:gd name="connsiteX49" fmla="*/ 83344 w 340951"/>
              <a:gd name="connsiteY49" fmla="*/ 194841 h 361590"/>
              <a:gd name="connsiteX50" fmla="*/ 88034 w 340951"/>
              <a:gd name="connsiteY50" fmla="*/ 194841 h 361590"/>
              <a:gd name="connsiteX51" fmla="*/ 88034 w 340951"/>
              <a:gd name="connsiteY51" fmla="*/ 162428 h 361590"/>
              <a:gd name="connsiteX52" fmla="*/ 98497 w 340951"/>
              <a:gd name="connsiteY52" fmla="*/ 122091 h 361590"/>
              <a:gd name="connsiteX53" fmla="*/ 169574 w 340951"/>
              <a:gd name="connsiteY53" fmla="*/ 78873 h 361590"/>
              <a:gd name="connsiteX54" fmla="*/ 250752 w 340951"/>
              <a:gd name="connsiteY54" fmla="*/ 158106 h 361590"/>
              <a:gd name="connsiteX55" fmla="*/ 248227 w 340951"/>
              <a:gd name="connsiteY55" fmla="*/ 167830 h 361590"/>
              <a:gd name="connsiteX56" fmla="*/ 247866 w 340951"/>
              <a:gd name="connsiteY56" fmla="*/ 168190 h 361590"/>
              <a:gd name="connsiteX57" fmla="*/ 232352 w 340951"/>
              <a:gd name="connsiteY57" fmla="*/ 177194 h 361590"/>
              <a:gd name="connsiteX58" fmla="*/ 216838 w 340951"/>
              <a:gd name="connsiteY58" fmla="*/ 167470 h 361590"/>
              <a:gd name="connsiteX59" fmla="*/ 215034 w 340951"/>
              <a:gd name="connsiteY59" fmla="*/ 159546 h 361590"/>
              <a:gd name="connsiteX60" fmla="*/ 169574 w 340951"/>
              <a:gd name="connsiteY60" fmla="*/ 115608 h 361590"/>
              <a:gd name="connsiteX61" fmla="*/ 124113 w 340951"/>
              <a:gd name="connsiteY61" fmla="*/ 162428 h 361590"/>
              <a:gd name="connsiteX62" fmla="*/ 124113 w 340951"/>
              <a:gd name="connsiteY62" fmla="*/ 194841 h 361590"/>
              <a:gd name="connsiteX63" fmla="*/ 255443 w 340951"/>
              <a:gd name="connsiteY63" fmla="*/ 194841 h 361590"/>
              <a:gd name="connsiteX64" fmla="*/ 276369 w 340951"/>
              <a:gd name="connsiteY64" fmla="*/ 215009 h 361590"/>
              <a:gd name="connsiteX65" fmla="*/ 276369 w 340951"/>
              <a:gd name="connsiteY65" fmla="*/ 249584 h 361590"/>
              <a:gd name="connsiteX66" fmla="*/ 321108 w 340951"/>
              <a:gd name="connsiteY66" fmla="*/ 249584 h 361590"/>
              <a:gd name="connsiteX67" fmla="*/ 331571 w 340951"/>
              <a:gd name="connsiteY67" fmla="*/ 238779 h 361590"/>
              <a:gd name="connsiteX68" fmla="*/ 331571 w 340951"/>
              <a:gd name="connsiteY68" fmla="*/ 48981 h 361590"/>
              <a:gd name="connsiteX69" fmla="*/ 310797 w 340951"/>
              <a:gd name="connsiteY69" fmla="*/ 17463 h 361590"/>
              <a:gd name="connsiteX70" fmla="*/ 317147 w 340951"/>
              <a:gd name="connsiteY70" fmla="*/ 23642 h 361590"/>
              <a:gd name="connsiteX71" fmla="*/ 310797 w 340951"/>
              <a:gd name="connsiteY71" fmla="*/ 29820 h 361590"/>
              <a:gd name="connsiteX72" fmla="*/ 304800 w 340951"/>
              <a:gd name="connsiteY72" fmla="*/ 23642 h 361590"/>
              <a:gd name="connsiteX73" fmla="*/ 310797 w 340951"/>
              <a:gd name="connsiteY73" fmla="*/ 17463 h 361590"/>
              <a:gd name="connsiteX74" fmla="*/ 285750 w 340951"/>
              <a:gd name="connsiteY74" fmla="*/ 17463 h 361590"/>
              <a:gd name="connsiteX75" fmla="*/ 291747 w 340951"/>
              <a:gd name="connsiteY75" fmla="*/ 23642 h 361590"/>
              <a:gd name="connsiteX76" fmla="*/ 285750 w 340951"/>
              <a:gd name="connsiteY76" fmla="*/ 29820 h 361590"/>
              <a:gd name="connsiteX77" fmla="*/ 279400 w 340951"/>
              <a:gd name="connsiteY77" fmla="*/ 23642 h 361590"/>
              <a:gd name="connsiteX78" fmla="*/ 285750 w 340951"/>
              <a:gd name="connsiteY78" fmla="*/ 17463 h 361590"/>
              <a:gd name="connsiteX79" fmla="*/ 260350 w 340951"/>
              <a:gd name="connsiteY79" fmla="*/ 17463 h 361590"/>
              <a:gd name="connsiteX80" fmla="*/ 266347 w 340951"/>
              <a:gd name="connsiteY80" fmla="*/ 23642 h 361590"/>
              <a:gd name="connsiteX81" fmla="*/ 260350 w 340951"/>
              <a:gd name="connsiteY81" fmla="*/ 29820 h 361590"/>
              <a:gd name="connsiteX82" fmla="*/ 254000 w 340951"/>
              <a:gd name="connsiteY82" fmla="*/ 23642 h 361590"/>
              <a:gd name="connsiteX83" fmla="*/ 260350 w 340951"/>
              <a:gd name="connsiteY83" fmla="*/ 17463 h 361590"/>
              <a:gd name="connsiteX84" fmla="*/ 20204 w 340951"/>
              <a:gd name="connsiteY84" fmla="*/ 9364 h 361590"/>
              <a:gd name="connsiteX85" fmla="*/ 9381 w 340951"/>
              <a:gd name="connsiteY85" fmla="*/ 20529 h 361590"/>
              <a:gd name="connsiteX86" fmla="*/ 9381 w 340951"/>
              <a:gd name="connsiteY86" fmla="*/ 39257 h 361590"/>
              <a:gd name="connsiteX87" fmla="*/ 331571 w 340951"/>
              <a:gd name="connsiteY87" fmla="*/ 39257 h 361590"/>
              <a:gd name="connsiteX88" fmla="*/ 331571 w 340951"/>
              <a:gd name="connsiteY88" fmla="*/ 20529 h 361590"/>
              <a:gd name="connsiteX89" fmla="*/ 321108 w 340951"/>
              <a:gd name="connsiteY89" fmla="*/ 9364 h 361590"/>
              <a:gd name="connsiteX90" fmla="*/ 20204 w 340951"/>
              <a:gd name="connsiteY90" fmla="*/ 0 h 361590"/>
              <a:gd name="connsiteX91" fmla="*/ 321108 w 340951"/>
              <a:gd name="connsiteY91" fmla="*/ 0 h 361590"/>
              <a:gd name="connsiteX92" fmla="*/ 340951 w 340951"/>
              <a:gd name="connsiteY92" fmla="*/ 20529 h 361590"/>
              <a:gd name="connsiteX93" fmla="*/ 340951 w 340951"/>
              <a:gd name="connsiteY93" fmla="*/ 238779 h 361590"/>
              <a:gd name="connsiteX94" fmla="*/ 321108 w 340951"/>
              <a:gd name="connsiteY94" fmla="*/ 258948 h 361590"/>
              <a:gd name="connsiteX95" fmla="*/ 276369 w 340951"/>
              <a:gd name="connsiteY95" fmla="*/ 258948 h 361590"/>
              <a:gd name="connsiteX96" fmla="*/ 276369 w 340951"/>
              <a:gd name="connsiteY96" fmla="*/ 341062 h 361590"/>
              <a:gd name="connsiteX97" fmla="*/ 255443 w 340951"/>
              <a:gd name="connsiteY97" fmla="*/ 361590 h 361590"/>
              <a:gd name="connsiteX98" fmla="*/ 83344 w 340951"/>
              <a:gd name="connsiteY98" fmla="*/ 361590 h 361590"/>
              <a:gd name="connsiteX99" fmla="*/ 62778 w 340951"/>
              <a:gd name="connsiteY99" fmla="*/ 341062 h 361590"/>
              <a:gd name="connsiteX100" fmla="*/ 62778 w 340951"/>
              <a:gd name="connsiteY100" fmla="*/ 258948 h 361590"/>
              <a:gd name="connsiteX101" fmla="*/ 20204 w 340951"/>
              <a:gd name="connsiteY101" fmla="*/ 258948 h 361590"/>
              <a:gd name="connsiteX102" fmla="*/ 0 w 340951"/>
              <a:gd name="connsiteY102" fmla="*/ 238779 h 361590"/>
              <a:gd name="connsiteX103" fmla="*/ 0 w 340951"/>
              <a:gd name="connsiteY103" fmla="*/ 20529 h 361590"/>
              <a:gd name="connsiteX104" fmla="*/ 20204 w 340951"/>
              <a:gd name="connsiteY104" fmla="*/ 0 h 36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340951" h="361590">
                <a:moveTo>
                  <a:pt x="168711" y="236381"/>
                </a:moveTo>
                <a:cubicBezTo>
                  <a:pt x="157281" y="236381"/>
                  <a:pt x="147995" y="246108"/>
                  <a:pt x="147995" y="257998"/>
                </a:cubicBezTo>
                <a:cubicBezTo>
                  <a:pt x="147995" y="266284"/>
                  <a:pt x="152638" y="273850"/>
                  <a:pt x="159782" y="277453"/>
                </a:cubicBezTo>
                <a:cubicBezTo>
                  <a:pt x="162282" y="278534"/>
                  <a:pt x="162996" y="281416"/>
                  <a:pt x="161925" y="283578"/>
                </a:cubicBezTo>
                <a:lnTo>
                  <a:pt x="145851" y="318525"/>
                </a:lnTo>
                <a:lnTo>
                  <a:pt x="192285" y="318525"/>
                </a:lnTo>
                <a:lnTo>
                  <a:pt x="175855" y="283578"/>
                </a:lnTo>
                <a:cubicBezTo>
                  <a:pt x="174783" y="281056"/>
                  <a:pt x="175855" y="278534"/>
                  <a:pt x="177998" y="277453"/>
                </a:cubicBezTo>
                <a:cubicBezTo>
                  <a:pt x="184785" y="273490"/>
                  <a:pt x="189071" y="266284"/>
                  <a:pt x="189071" y="257998"/>
                </a:cubicBezTo>
                <a:cubicBezTo>
                  <a:pt x="189071" y="246108"/>
                  <a:pt x="180141" y="236381"/>
                  <a:pt x="168711" y="236381"/>
                </a:cubicBezTo>
                <a:close/>
                <a:moveTo>
                  <a:pt x="168711" y="227013"/>
                </a:moveTo>
                <a:cubicBezTo>
                  <a:pt x="185142" y="227013"/>
                  <a:pt x="198715" y="241064"/>
                  <a:pt x="198715" y="257998"/>
                </a:cubicBezTo>
                <a:cubicBezTo>
                  <a:pt x="198715" y="268086"/>
                  <a:pt x="193714" y="277453"/>
                  <a:pt x="185856" y="283218"/>
                </a:cubicBezTo>
                <a:lnTo>
                  <a:pt x="188714" y="288622"/>
                </a:lnTo>
                <a:lnTo>
                  <a:pt x="204073" y="321408"/>
                </a:lnTo>
                <a:cubicBezTo>
                  <a:pt x="204430" y="322849"/>
                  <a:pt x="204430" y="324650"/>
                  <a:pt x="203358" y="325731"/>
                </a:cubicBezTo>
                <a:cubicBezTo>
                  <a:pt x="202644" y="327172"/>
                  <a:pt x="201215" y="328253"/>
                  <a:pt x="199429" y="328253"/>
                </a:cubicBezTo>
                <a:lnTo>
                  <a:pt x="138351" y="328253"/>
                </a:lnTo>
                <a:cubicBezTo>
                  <a:pt x="136922" y="328253"/>
                  <a:pt x="135136" y="327172"/>
                  <a:pt x="134421" y="325731"/>
                </a:cubicBezTo>
                <a:cubicBezTo>
                  <a:pt x="133350" y="324650"/>
                  <a:pt x="133350" y="322849"/>
                  <a:pt x="134064" y="321408"/>
                </a:cubicBezTo>
                <a:lnTo>
                  <a:pt x="151566" y="283578"/>
                </a:lnTo>
                <a:cubicBezTo>
                  <a:pt x="143708" y="277813"/>
                  <a:pt x="138708" y="268446"/>
                  <a:pt x="138708" y="257998"/>
                </a:cubicBezTo>
                <a:cubicBezTo>
                  <a:pt x="138708" y="241064"/>
                  <a:pt x="151924" y="227013"/>
                  <a:pt x="168711" y="227013"/>
                </a:cubicBezTo>
                <a:close/>
                <a:moveTo>
                  <a:pt x="83344" y="203845"/>
                </a:moveTo>
                <a:cubicBezTo>
                  <a:pt x="77210" y="203845"/>
                  <a:pt x="72159" y="208887"/>
                  <a:pt x="72159" y="215009"/>
                </a:cubicBezTo>
                <a:lnTo>
                  <a:pt x="72159" y="341062"/>
                </a:lnTo>
                <a:cubicBezTo>
                  <a:pt x="72159" y="347184"/>
                  <a:pt x="77210" y="352226"/>
                  <a:pt x="83344" y="352226"/>
                </a:cubicBezTo>
                <a:lnTo>
                  <a:pt x="255443" y="352226"/>
                </a:lnTo>
                <a:cubicBezTo>
                  <a:pt x="261576" y="352226"/>
                  <a:pt x="266627" y="347184"/>
                  <a:pt x="266627" y="341062"/>
                </a:cubicBezTo>
                <a:lnTo>
                  <a:pt x="266627" y="215009"/>
                </a:lnTo>
                <a:cubicBezTo>
                  <a:pt x="266627" y="208887"/>
                  <a:pt x="261576" y="203845"/>
                  <a:pt x="255443" y="203845"/>
                </a:cubicBezTo>
                <a:close/>
                <a:moveTo>
                  <a:pt x="169574" y="88237"/>
                </a:moveTo>
                <a:cubicBezTo>
                  <a:pt x="143236" y="88237"/>
                  <a:pt x="119423" y="103003"/>
                  <a:pt x="106795" y="126773"/>
                </a:cubicBezTo>
                <a:cubicBezTo>
                  <a:pt x="100662" y="137577"/>
                  <a:pt x="97775" y="149822"/>
                  <a:pt x="97775" y="162428"/>
                </a:cubicBezTo>
                <a:lnTo>
                  <a:pt x="97775" y="194841"/>
                </a:lnTo>
                <a:lnTo>
                  <a:pt x="114733" y="194841"/>
                </a:lnTo>
                <a:lnTo>
                  <a:pt x="114733" y="162428"/>
                </a:lnTo>
                <a:cubicBezTo>
                  <a:pt x="114733" y="131095"/>
                  <a:pt x="139267" y="105884"/>
                  <a:pt x="169574" y="105884"/>
                </a:cubicBezTo>
                <a:cubicBezTo>
                  <a:pt x="198437" y="105884"/>
                  <a:pt x="222610" y="129294"/>
                  <a:pt x="224414" y="159186"/>
                </a:cubicBezTo>
                <a:cubicBezTo>
                  <a:pt x="224414" y="160627"/>
                  <a:pt x="224414" y="161707"/>
                  <a:pt x="225136" y="163148"/>
                </a:cubicBezTo>
                <a:cubicBezTo>
                  <a:pt x="226940" y="165669"/>
                  <a:pt x="229466" y="167470"/>
                  <a:pt x="232713" y="167470"/>
                </a:cubicBezTo>
                <a:cubicBezTo>
                  <a:pt x="235599" y="167470"/>
                  <a:pt x="238485" y="166029"/>
                  <a:pt x="239929" y="163508"/>
                </a:cubicBezTo>
                <a:cubicBezTo>
                  <a:pt x="241011" y="161707"/>
                  <a:pt x="241372" y="160267"/>
                  <a:pt x="241011" y="158466"/>
                </a:cubicBezTo>
                <a:cubicBezTo>
                  <a:pt x="239207" y="119210"/>
                  <a:pt x="207818" y="88237"/>
                  <a:pt x="169574" y="88237"/>
                </a:cubicBezTo>
                <a:close/>
                <a:moveTo>
                  <a:pt x="9381" y="48981"/>
                </a:moveTo>
                <a:lnTo>
                  <a:pt x="9381" y="238779"/>
                </a:lnTo>
                <a:cubicBezTo>
                  <a:pt x="9381" y="244542"/>
                  <a:pt x="14071" y="249584"/>
                  <a:pt x="20204" y="249584"/>
                </a:cubicBezTo>
                <a:lnTo>
                  <a:pt x="62778" y="249584"/>
                </a:lnTo>
                <a:lnTo>
                  <a:pt x="62778" y="215009"/>
                </a:lnTo>
                <a:cubicBezTo>
                  <a:pt x="62778" y="203845"/>
                  <a:pt x="71798" y="194841"/>
                  <a:pt x="83344" y="194841"/>
                </a:cubicBezTo>
                <a:lnTo>
                  <a:pt x="88034" y="194841"/>
                </a:lnTo>
                <a:lnTo>
                  <a:pt x="88034" y="162428"/>
                </a:lnTo>
                <a:cubicBezTo>
                  <a:pt x="88034" y="148382"/>
                  <a:pt x="91642" y="134336"/>
                  <a:pt x="98497" y="122091"/>
                </a:cubicBezTo>
                <a:cubicBezTo>
                  <a:pt x="112568" y="95440"/>
                  <a:pt x="139988" y="78873"/>
                  <a:pt x="169574" y="78873"/>
                </a:cubicBezTo>
                <a:cubicBezTo>
                  <a:pt x="212869" y="78873"/>
                  <a:pt x="248588" y="113807"/>
                  <a:pt x="250752" y="158106"/>
                </a:cubicBezTo>
                <a:cubicBezTo>
                  <a:pt x="250752" y="161347"/>
                  <a:pt x="250031" y="164949"/>
                  <a:pt x="248227" y="167830"/>
                </a:cubicBezTo>
                <a:lnTo>
                  <a:pt x="247866" y="168190"/>
                </a:lnTo>
                <a:cubicBezTo>
                  <a:pt x="244619" y="173952"/>
                  <a:pt x="238846" y="177194"/>
                  <a:pt x="232352" y="177194"/>
                </a:cubicBezTo>
                <a:cubicBezTo>
                  <a:pt x="225858" y="176834"/>
                  <a:pt x="220085" y="173232"/>
                  <a:pt x="216838" y="167470"/>
                </a:cubicBezTo>
                <a:cubicBezTo>
                  <a:pt x="215755" y="164949"/>
                  <a:pt x="215034" y="162428"/>
                  <a:pt x="215034" y="159546"/>
                </a:cubicBezTo>
                <a:cubicBezTo>
                  <a:pt x="213230" y="134696"/>
                  <a:pt x="193386" y="115608"/>
                  <a:pt x="169574" y="115608"/>
                </a:cubicBezTo>
                <a:cubicBezTo>
                  <a:pt x="144679" y="115608"/>
                  <a:pt x="124113" y="136497"/>
                  <a:pt x="124113" y="162428"/>
                </a:cubicBezTo>
                <a:lnTo>
                  <a:pt x="124113" y="194841"/>
                </a:lnTo>
                <a:lnTo>
                  <a:pt x="255443" y="194841"/>
                </a:lnTo>
                <a:cubicBezTo>
                  <a:pt x="266988" y="194841"/>
                  <a:pt x="276369" y="203845"/>
                  <a:pt x="276369" y="215009"/>
                </a:cubicBezTo>
                <a:lnTo>
                  <a:pt x="276369" y="249584"/>
                </a:lnTo>
                <a:lnTo>
                  <a:pt x="321108" y="249584"/>
                </a:lnTo>
                <a:cubicBezTo>
                  <a:pt x="326880" y="249584"/>
                  <a:pt x="331571" y="244542"/>
                  <a:pt x="331571" y="238779"/>
                </a:cubicBezTo>
                <a:lnTo>
                  <a:pt x="331571" y="48981"/>
                </a:lnTo>
                <a:close/>
                <a:moveTo>
                  <a:pt x="310797" y="17463"/>
                </a:moveTo>
                <a:cubicBezTo>
                  <a:pt x="314325" y="17463"/>
                  <a:pt x="317147" y="20209"/>
                  <a:pt x="317147" y="23642"/>
                </a:cubicBezTo>
                <a:cubicBezTo>
                  <a:pt x="317147" y="27074"/>
                  <a:pt x="314325" y="29820"/>
                  <a:pt x="310797" y="29820"/>
                </a:cubicBezTo>
                <a:cubicBezTo>
                  <a:pt x="307270" y="29820"/>
                  <a:pt x="304800" y="27074"/>
                  <a:pt x="304800" y="23642"/>
                </a:cubicBezTo>
                <a:cubicBezTo>
                  <a:pt x="304800" y="20209"/>
                  <a:pt x="307270" y="17463"/>
                  <a:pt x="310797" y="17463"/>
                </a:cubicBezTo>
                <a:close/>
                <a:moveTo>
                  <a:pt x="285750" y="17463"/>
                </a:moveTo>
                <a:cubicBezTo>
                  <a:pt x="288925" y="17463"/>
                  <a:pt x="291747" y="20209"/>
                  <a:pt x="291747" y="23642"/>
                </a:cubicBezTo>
                <a:cubicBezTo>
                  <a:pt x="291747" y="27074"/>
                  <a:pt x="288925" y="29820"/>
                  <a:pt x="285750" y="29820"/>
                </a:cubicBezTo>
                <a:cubicBezTo>
                  <a:pt x="282222" y="29820"/>
                  <a:pt x="279400" y="27074"/>
                  <a:pt x="279400" y="23642"/>
                </a:cubicBezTo>
                <a:cubicBezTo>
                  <a:pt x="279400" y="20209"/>
                  <a:pt x="282222" y="17463"/>
                  <a:pt x="285750" y="17463"/>
                </a:cubicBezTo>
                <a:close/>
                <a:moveTo>
                  <a:pt x="260350" y="17463"/>
                </a:moveTo>
                <a:cubicBezTo>
                  <a:pt x="263878" y="17463"/>
                  <a:pt x="266347" y="20209"/>
                  <a:pt x="266347" y="23642"/>
                </a:cubicBezTo>
                <a:cubicBezTo>
                  <a:pt x="266347" y="27074"/>
                  <a:pt x="263878" y="29820"/>
                  <a:pt x="260350" y="29820"/>
                </a:cubicBezTo>
                <a:cubicBezTo>
                  <a:pt x="256822" y="29820"/>
                  <a:pt x="254000" y="27074"/>
                  <a:pt x="254000" y="23642"/>
                </a:cubicBezTo>
                <a:cubicBezTo>
                  <a:pt x="254000" y="20209"/>
                  <a:pt x="256822" y="17463"/>
                  <a:pt x="260350" y="17463"/>
                </a:cubicBezTo>
                <a:close/>
                <a:moveTo>
                  <a:pt x="20204" y="9364"/>
                </a:moveTo>
                <a:cubicBezTo>
                  <a:pt x="14071" y="9364"/>
                  <a:pt x="9381" y="14406"/>
                  <a:pt x="9381" y="20529"/>
                </a:cubicBezTo>
                <a:lnTo>
                  <a:pt x="9381" y="39257"/>
                </a:lnTo>
                <a:lnTo>
                  <a:pt x="331571" y="39257"/>
                </a:lnTo>
                <a:lnTo>
                  <a:pt x="331571" y="20529"/>
                </a:lnTo>
                <a:cubicBezTo>
                  <a:pt x="331571" y="14406"/>
                  <a:pt x="326880" y="9364"/>
                  <a:pt x="321108" y="9364"/>
                </a:cubicBezTo>
                <a:close/>
                <a:moveTo>
                  <a:pt x="20204" y="0"/>
                </a:moveTo>
                <a:lnTo>
                  <a:pt x="321108" y="0"/>
                </a:lnTo>
                <a:cubicBezTo>
                  <a:pt x="331931" y="0"/>
                  <a:pt x="340951" y="9364"/>
                  <a:pt x="340951" y="20529"/>
                </a:cubicBezTo>
                <a:lnTo>
                  <a:pt x="340951" y="238779"/>
                </a:lnTo>
                <a:cubicBezTo>
                  <a:pt x="340951" y="249944"/>
                  <a:pt x="331931" y="258948"/>
                  <a:pt x="321108" y="258948"/>
                </a:cubicBezTo>
                <a:lnTo>
                  <a:pt x="276369" y="258948"/>
                </a:lnTo>
                <a:lnTo>
                  <a:pt x="276369" y="341062"/>
                </a:lnTo>
                <a:cubicBezTo>
                  <a:pt x="276369" y="352226"/>
                  <a:pt x="266988" y="361590"/>
                  <a:pt x="255443" y="361590"/>
                </a:cubicBezTo>
                <a:lnTo>
                  <a:pt x="83344" y="361590"/>
                </a:lnTo>
                <a:cubicBezTo>
                  <a:pt x="71798" y="361590"/>
                  <a:pt x="62778" y="352226"/>
                  <a:pt x="62778" y="341062"/>
                </a:cubicBezTo>
                <a:lnTo>
                  <a:pt x="62778" y="258948"/>
                </a:lnTo>
                <a:lnTo>
                  <a:pt x="20204" y="258948"/>
                </a:lnTo>
                <a:cubicBezTo>
                  <a:pt x="9020" y="258948"/>
                  <a:pt x="0" y="249944"/>
                  <a:pt x="0" y="238779"/>
                </a:cubicBezTo>
                <a:lnTo>
                  <a:pt x="0" y="20529"/>
                </a:lnTo>
                <a:cubicBezTo>
                  <a:pt x="0" y="9364"/>
                  <a:pt x="9020" y="0"/>
                  <a:pt x="202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hape 58969">
            <a:extLst>
              <a:ext uri="{FF2B5EF4-FFF2-40B4-BE49-F238E27FC236}">
                <a16:creationId xmlns:a16="http://schemas.microsoft.com/office/drawing/2014/main" xmlns="" id="{CA0601CC-9525-D140-B5B5-5CDC92362819}"/>
              </a:ext>
            </a:extLst>
          </p:cNvPr>
          <p:cNvSpPr/>
          <p:nvPr/>
        </p:nvSpPr>
        <p:spPr>
          <a:xfrm flipH="1" flipV="1">
            <a:off x="9858750" y="-1"/>
            <a:ext cx="0" cy="1770002"/>
          </a:xfrm>
          <a:prstGeom prst="line">
            <a:avLst/>
          </a:prstGeom>
          <a:noFill/>
          <a:ln w="25400" cap="flat">
            <a:solidFill>
              <a:schemeClr val="accent6">
                <a:lumMod val="20000"/>
                <a:lumOff val="80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hape 58981">
            <a:extLst>
              <a:ext uri="{FF2B5EF4-FFF2-40B4-BE49-F238E27FC236}">
                <a16:creationId xmlns:a16="http://schemas.microsoft.com/office/drawing/2014/main" xmlns="" id="{3B10F881-DB74-1748-A66E-F9189AFBB34A}"/>
              </a:ext>
            </a:extLst>
          </p:cNvPr>
          <p:cNvSpPr/>
          <p:nvPr/>
        </p:nvSpPr>
        <p:spPr>
          <a:xfrm flipH="1" flipV="1">
            <a:off x="2412037" y="-1"/>
            <a:ext cx="0" cy="1779564"/>
          </a:xfrm>
          <a:prstGeom prst="line">
            <a:avLst/>
          </a:prstGeom>
          <a:noFill/>
          <a:ln w="25400" cap="flat">
            <a:solidFill>
              <a:schemeClr val="accent6">
                <a:lumMod val="20000"/>
                <a:lumOff val="80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Shape 58993">
            <a:extLst>
              <a:ext uri="{FF2B5EF4-FFF2-40B4-BE49-F238E27FC236}">
                <a16:creationId xmlns:a16="http://schemas.microsoft.com/office/drawing/2014/main" xmlns="" id="{BA2B74E7-062B-9D48-9CDC-93A8B71CE80A}"/>
              </a:ext>
            </a:extLst>
          </p:cNvPr>
          <p:cNvSpPr/>
          <p:nvPr/>
        </p:nvSpPr>
        <p:spPr>
          <a:xfrm flipH="1" flipV="1">
            <a:off x="6087584" y="39540"/>
            <a:ext cx="0" cy="2674190"/>
          </a:xfrm>
          <a:prstGeom prst="line">
            <a:avLst/>
          </a:prstGeom>
          <a:noFill/>
          <a:ln w="25400" cap="flat">
            <a:solidFill>
              <a:schemeClr val="accent6">
                <a:lumMod val="20000"/>
                <a:lumOff val="80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47" name="Shape 58960">
            <a:extLst>
              <a:ext uri="{FF2B5EF4-FFF2-40B4-BE49-F238E27FC236}">
                <a16:creationId xmlns:a16="http://schemas.microsoft.com/office/drawing/2014/main" xmlns="" id="{1BCC547E-5C97-F744-B542-F857A28F6F82}"/>
              </a:ext>
            </a:extLst>
          </p:cNvPr>
          <p:cNvSpPr/>
          <p:nvPr/>
        </p:nvSpPr>
        <p:spPr>
          <a:xfrm>
            <a:off x="8492531" y="2401095"/>
            <a:ext cx="2725583" cy="2725585"/>
          </a:xfrm>
          <a:prstGeom prst="ellipse">
            <a:avLst/>
          </a:prstGeom>
          <a:ln w="63500" cap="flat">
            <a:solidFill>
              <a:schemeClr val="accent3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Shape 58965">
            <a:extLst>
              <a:ext uri="{FF2B5EF4-FFF2-40B4-BE49-F238E27FC236}">
                <a16:creationId xmlns:a16="http://schemas.microsoft.com/office/drawing/2014/main" xmlns="" id="{C6790428-C749-CE4D-8467-CF4235296DFA}"/>
              </a:ext>
            </a:extLst>
          </p:cNvPr>
          <p:cNvSpPr/>
          <p:nvPr/>
        </p:nvSpPr>
        <p:spPr>
          <a:xfrm>
            <a:off x="9530787" y="2212998"/>
            <a:ext cx="649127" cy="362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6" y="0"/>
                </a:moveTo>
                <a:cubicBezTo>
                  <a:pt x="874" y="0"/>
                  <a:pt x="694" y="1"/>
                  <a:pt x="506" y="108"/>
                </a:cubicBezTo>
                <a:cubicBezTo>
                  <a:pt x="299" y="243"/>
                  <a:pt x="135" y="536"/>
                  <a:pt x="60" y="907"/>
                </a:cubicBezTo>
                <a:cubicBezTo>
                  <a:pt x="0" y="1247"/>
                  <a:pt x="0" y="1565"/>
                  <a:pt x="0" y="2194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2204"/>
                </a:lnTo>
                <a:cubicBezTo>
                  <a:pt x="21600" y="1565"/>
                  <a:pt x="21600" y="1247"/>
                  <a:pt x="21540" y="907"/>
                </a:cubicBezTo>
                <a:cubicBezTo>
                  <a:pt x="21465" y="536"/>
                  <a:pt x="21301" y="243"/>
                  <a:pt x="21094" y="108"/>
                </a:cubicBezTo>
                <a:cubicBezTo>
                  <a:pt x="20904" y="0"/>
                  <a:pt x="20727" y="0"/>
                  <a:pt x="20376" y="0"/>
                </a:cubicBezTo>
                <a:lnTo>
                  <a:pt x="1232" y="0"/>
                </a:lnTo>
                <a:lnTo>
                  <a:pt x="122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Shape 58966">
            <a:extLst>
              <a:ext uri="{FF2B5EF4-FFF2-40B4-BE49-F238E27FC236}">
                <a16:creationId xmlns:a16="http://schemas.microsoft.com/office/drawing/2014/main" xmlns="" id="{19297C58-4378-DA43-A007-206350442F7A}"/>
              </a:ext>
            </a:extLst>
          </p:cNvPr>
          <p:cNvSpPr/>
          <p:nvPr/>
        </p:nvSpPr>
        <p:spPr>
          <a:xfrm>
            <a:off x="9620008" y="1770001"/>
            <a:ext cx="470686" cy="805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37" y="0"/>
                </a:moveTo>
                <a:cubicBezTo>
                  <a:pt x="2300" y="0"/>
                  <a:pt x="0" y="1344"/>
                  <a:pt x="0" y="3003"/>
                </a:cubicBezTo>
                <a:cubicBezTo>
                  <a:pt x="0" y="4662"/>
                  <a:pt x="2300" y="6006"/>
                  <a:pt x="5137" y="6006"/>
                </a:cubicBezTo>
                <a:lnTo>
                  <a:pt x="6846" y="6053"/>
                </a:lnTo>
                <a:lnTo>
                  <a:pt x="465" y="21600"/>
                </a:lnTo>
                <a:lnTo>
                  <a:pt x="2411" y="21600"/>
                </a:lnTo>
                <a:lnTo>
                  <a:pt x="8341" y="6608"/>
                </a:lnTo>
                <a:cubicBezTo>
                  <a:pt x="8382" y="6469"/>
                  <a:pt x="8432" y="6331"/>
                  <a:pt x="8491" y="6195"/>
                </a:cubicBezTo>
                <a:cubicBezTo>
                  <a:pt x="8562" y="6032"/>
                  <a:pt x="8647" y="5867"/>
                  <a:pt x="8604" y="5700"/>
                </a:cubicBezTo>
                <a:cubicBezTo>
                  <a:pt x="8560" y="5529"/>
                  <a:pt x="8387" y="5379"/>
                  <a:pt x="8141" y="5281"/>
                </a:cubicBezTo>
                <a:cubicBezTo>
                  <a:pt x="7777" y="5135"/>
                  <a:pt x="7319" y="5123"/>
                  <a:pt x="6878" y="5113"/>
                </a:cubicBezTo>
                <a:cubicBezTo>
                  <a:pt x="6293" y="5099"/>
                  <a:pt x="5707" y="5082"/>
                  <a:pt x="5122" y="5062"/>
                </a:cubicBezTo>
                <a:cubicBezTo>
                  <a:pt x="3177" y="5062"/>
                  <a:pt x="1601" y="4140"/>
                  <a:pt x="1601" y="3003"/>
                </a:cubicBezTo>
                <a:cubicBezTo>
                  <a:pt x="1601" y="1866"/>
                  <a:pt x="3177" y="944"/>
                  <a:pt x="5122" y="944"/>
                </a:cubicBezTo>
                <a:lnTo>
                  <a:pt x="10790" y="944"/>
                </a:lnTo>
                <a:lnTo>
                  <a:pt x="10810" y="944"/>
                </a:lnTo>
                <a:lnTo>
                  <a:pt x="16478" y="944"/>
                </a:lnTo>
                <a:cubicBezTo>
                  <a:pt x="18423" y="944"/>
                  <a:pt x="19999" y="1866"/>
                  <a:pt x="19999" y="3003"/>
                </a:cubicBezTo>
                <a:cubicBezTo>
                  <a:pt x="19999" y="4140"/>
                  <a:pt x="18423" y="5062"/>
                  <a:pt x="16478" y="5062"/>
                </a:cubicBezTo>
                <a:cubicBezTo>
                  <a:pt x="15893" y="5082"/>
                  <a:pt x="15307" y="5099"/>
                  <a:pt x="14722" y="5113"/>
                </a:cubicBezTo>
                <a:cubicBezTo>
                  <a:pt x="14281" y="5123"/>
                  <a:pt x="13823" y="5135"/>
                  <a:pt x="13459" y="5281"/>
                </a:cubicBezTo>
                <a:cubicBezTo>
                  <a:pt x="13213" y="5379"/>
                  <a:pt x="13040" y="5529"/>
                  <a:pt x="12996" y="5700"/>
                </a:cubicBezTo>
                <a:cubicBezTo>
                  <a:pt x="12953" y="5867"/>
                  <a:pt x="13038" y="6032"/>
                  <a:pt x="13109" y="6195"/>
                </a:cubicBezTo>
                <a:cubicBezTo>
                  <a:pt x="13168" y="6331"/>
                  <a:pt x="13218" y="6469"/>
                  <a:pt x="13259" y="6608"/>
                </a:cubicBezTo>
                <a:lnTo>
                  <a:pt x="19189" y="21600"/>
                </a:lnTo>
                <a:lnTo>
                  <a:pt x="21135" y="21600"/>
                </a:lnTo>
                <a:lnTo>
                  <a:pt x="14754" y="6053"/>
                </a:lnTo>
                <a:lnTo>
                  <a:pt x="16463" y="6006"/>
                </a:lnTo>
                <a:cubicBezTo>
                  <a:pt x="19300" y="6006"/>
                  <a:pt x="21600" y="4662"/>
                  <a:pt x="21600" y="3003"/>
                </a:cubicBezTo>
                <a:cubicBezTo>
                  <a:pt x="21600" y="1344"/>
                  <a:pt x="19300" y="0"/>
                  <a:pt x="16463" y="0"/>
                </a:cubicBezTo>
                <a:lnTo>
                  <a:pt x="10810" y="0"/>
                </a:lnTo>
                <a:lnTo>
                  <a:pt x="10790" y="0"/>
                </a:lnTo>
                <a:lnTo>
                  <a:pt x="51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hape 58967">
            <a:extLst>
              <a:ext uri="{FF2B5EF4-FFF2-40B4-BE49-F238E27FC236}">
                <a16:creationId xmlns:a16="http://schemas.microsoft.com/office/drawing/2014/main" xmlns="" id="{7A3D7F94-E892-A948-B363-0A73AEB12A4B}"/>
              </a:ext>
            </a:extLst>
          </p:cNvPr>
          <p:cNvSpPr/>
          <p:nvPr/>
        </p:nvSpPr>
        <p:spPr>
          <a:xfrm>
            <a:off x="9478901" y="2575222"/>
            <a:ext cx="752845" cy="87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4" extrusionOk="0">
                <a:moveTo>
                  <a:pt x="1130" y="0"/>
                </a:moveTo>
                <a:cubicBezTo>
                  <a:pt x="805" y="0"/>
                  <a:pt x="641" y="-3"/>
                  <a:pt x="467" y="470"/>
                </a:cubicBezTo>
                <a:cubicBezTo>
                  <a:pt x="276" y="1067"/>
                  <a:pt x="124" y="2368"/>
                  <a:pt x="54" y="4010"/>
                </a:cubicBezTo>
                <a:cubicBezTo>
                  <a:pt x="-1" y="5511"/>
                  <a:pt x="0" y="6915"/>
                  <a:pt x="0" y="9697"/>
                </a:cubicBezTo>
                <a:lnTo>
                  <a:pt x="0" y="11843"/>
                </a:lnTo>
                <a:cubicBezTo>
                  <a:pt x="0" y="14669"/>
                  <a:pt x="-1" y="16083"/>
                  <a:pt x="54" y="17584"/>
                </a:cubicBezTo>
                <a:cubicBezTo>
                  <a:pt x="124" y="19226"/>
                  <a:pt x="276" y="20513"/>
                  <a:pt x="467" y="21111"/>
                </a:cubicBezTo>
                <a:cubicBezTo>
                  <a:pt x="642" y="21587"/>
                  <a:pt x="806" y="21594"/>
                  <a:pt x="1130" y="21594"/>
                </a:cubicBezTo>
                <a:lnTo>
                  <a:pt x="3523" y="21594"/>
                </a:lnTo>
                <a:cubicBezTo>
                  <a:pt x="3523" y="19295"/>
                  <a:pt x="3625" y="16990"/>
                  <a:pt x="3829" y="15237"/>
                </a:cubicBezTo>
                <a:cubicBezTo>
                  <a:pt x="4034" y="13483"/>
                  <a:pt x="4301" y="12608"/>
                  <a:pt x="4569" y="12608"/>
                </a:cubicBezTo>
                <a:cubicBezTo>
                  <a:pt x="4837" y="12608"/>
                  <a:pt x="5105" y="13483"/>
                  <a:pt x="5310" y="15237"/>
                </a:cubicBezTo>
                <a:cubicBezTo>
                  <a:pt x="5514" y="16990"/>
                  <a:pt x="5616" y="19295"/>
                  <a:pt x="5616" y="21594"/>
                </a:cubicBezTo>
                <a:lnTo>
                  <a:pt x="15982" y="21594"/>
                </a:lnTo>
                <a:cubicBezTo>
                  <a:pt x="15982" y="19295"/>
                  <a:pt x="16084" y="16990"/>
                  <a:pt x="16288" y="15237"/>
                </a:cubicBezTo>
                <a:cubicBezTo>
                  <a:pt x="16493" y="13483"/>
                  <a:pt x="16760" y="12608"/>
                  <a:pt x="17028" y="12608"/>
                </a:cubicBezTo>
                <a:cubicBezTo>
                  <a:pt x="17296" y="12608"/>
                  <a:pt x="17564" y="13483"/>
                  <a:pt x="17769" y="15237"/>
                </a:cubicBezTo>
                <a:cubicBezTo>
                  <a:pt x="17973" y="16990"/>
                  <a:pt x="18075" y="19295"/>
                  <a:pt x="18075" y="21594"/>
                </a:cubicBezTo>
                <a:lnTo>
                  <a:pt x="20462" y="21594"/>
                </a:lnTo>
                <a:cubicBezTo>
                  <a:pt x="20791" y="21594"/>
                  <a:pt x="20956" y="21587"/>
                  <a:pt x="21131" y="21111"/>
                </a:cubicBezTo>
                <a:cubicBezTo>
                  <a:pt x="21322" y="20513"/>
                  <a:pt x="21474" y="19226"/>
                  <a:pt x="21544" y="17584"/>
                </a:cubicBezTo>
                <a:cubicBezTo>
                  <a:pt x="21599" y="16083"/>
                  <a:pt x="21598" y="14666"/>
                  <a:pt x="21598" y="11883"/>
                </a:cubicBezTo>
                <a:lnTo>
                  <a:pt x="21598" y="9738"/>
                </a:lnTo>
                <a:cubicBezTo>
                  <a:pt x="21598" y="6912"/>
                  <a:pt x="21599" y="5511"/>
                  <a:pt x="21544" y="4010"/>
                </a:cubicBezTo>
                <a:cubicBezTo>
                  <a:pt x="21474" y="2368"/>
                  <a:pt x="21322" y="1067"/>
                  <a:pt x="21131" y="470"/>
                </a:cubicBezTo>
                <a:cubicBezTo>
                  <a:pt x="20956" y="-6"/>
                  <a:pt x="20791" y="0"/>
                  <a:pt x="20466" y="0"/>
                </a:cubicBezTo>
                <a:lnTo>
                  <a:pt x="1135" y="0"/>
                </a:lnTo>
                <a:lnTo>
                  <a:pt x="113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51" name="Shape 58972">
            <a:extLst>
              <a:ext uri="{FF2B5EF4-FFF2-40B4-BE49-F238E27FC236}">
                <a16:creationId xmlns:a16="http://schemas.microsoft.com/office/drawing/2014/main" xmlns="" id="{70D2210B-7794-1A44-86D3-D6A4AEAFB262}"/>
              </a:ext>
            </a:extLst>
          </p:cNvPr>
          <p:cNvSpPr/>
          <p:nvPr/>
        </p:nvSpPr>
        <p:spPr>
          <a:xfrm>
            <a:off x="1054569" y="2401095"/>
            <a:ext cx="2725583" cy="2725585"/>
          </a:xfrm>
          <a:prstGeom prst="ellipse">
            <a:avLst/>
          </a:prstGeom>
          <a:ln w="63500" cap="flat">
            <a:solidFill>
              <a:schemeClr val="accent1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Shape 58977">
            <a:extLst>
              <a:ext uri="{FF2B5EF4-FFF2-40B4-BE49-F238E27FC236}">
                <a16:creationId xmlns:a16="http://schemas.microsoft.com/office/drawing/2014/main" xmlns="" id="{3BA10407-E90B-4142-83F9-7CAB585256C5}"/>
              </a:ext>
            </a:extLst>
          </p:cNvPr>
          <p:cNvSpPr/>
          <p:nvPr/>
        </p:nvSpPr>
        <p:spPr>
          <a:xfrm>
            <a:off x="2092825" y="2212998"/>
            <a:ext cx="649127" cy="362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6" y="0"/>
                </a:moveTo>
                <a:cubicBezTo>
                  <a:pt x="874" y="0"/>
                  <a:pt x="694" y="1"/>
                  <a:pt x="506" y="108"/>
                </a:cubicBezTo>
                <a:cubicBezTo>
                  <a:pt x="299" y="243"/>
                  <a:pt x="135" y="536"/>
                  <a:pt x="60" y="907"/>
                </a:cubicBezTo>
                <a:cubicBezTo>
                  <a:pt x="0" y="1247"/>
                  <a:pt x="0" y="1565"/>
                  <a:pt x="0" y="2194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2204"/>
                </a:lnTo>
                <a:cubicBezTo>
                  <a:pt x="21600" y="1565"/>
                  <a:pt x="21600" y="1247"/>
                  <a:pt x="21540" y="907"/>
                </a:cubicBezTo>
                <a:cubicBezTo>
                  <a:pt x="21465" y="536"/>
                  <a:pt x="21301" y="243"/>
                  <a:pt x="21094" y="108"/>
                </a:cubicBezTo>
                <a:cubicBezTo>
                  <a:pt x="20904" y="0"/>
                  <a:pt x="20727" y="0"/>
                  <a:pt x="20376" y="0"/>
                </a:cubicBezTo>
                <a:lnTo>
                  <a:pt x="1232" y="0"/>
                </a:lnTo>
                <a:lnTo>
                  <a:pt x="122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58978">
            <a:extLst>
              <a:ext uri="{FF2B5EF4-FFF2-40B4-BE49-F238E27FC236}">
                <a16:creationId xmlns:a16="http://schemas.microsoft.com/office/drawing/2014/main" xmlns="" id="{F5281909-2208-7744-8FC4-6C247DFE6FB1}"/>
              </a:ext>
            </a:extLst>
          </p:cNvPr>
          <p:cNvSpPr/>
          <p:nvPr/>
        </p:nvSpPr>
        <p:spPr>
          <a:xfrm>
            <a:off x="2182046" y="1770001"/>
            <a:ext cx="470686" cy="805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37" y="0"/>
                </a:moveTo>
                <a:cubicBezTo>
                  <a:pt x="2300" y="0"/>
                  <a:pt x="0" y="1344"/>
                  <a:pt x="0" y="3003"/>
                </a:cubicBezTo>
                <a:cubicBezTo>
                  <a:pt x="0" y="4662"/>
                  <a:pt x="2300" y="6006"/>
                  <a:pt x="5137" y="6006"/>
                </a:cubicBezTo>
                <a:lnTo>
                  <a:pt x="6846" y="6053"/>
                </a:lnTo>
                <a:lnTo>
                  <a:pt x="465" y="21600"/>
                </a:lnTo>
                <a:lnTo>
                  <a:pt x="2411" y="21600"/>
                </a:lnTo>
                <a:lnTo>
                  <a:pt x="8341" y="6608"/>
                </a:lnTo>
                <a:cubicBezTo>
                  <a:pt x="8382" y="6469"/>
                  <a:pt x="8432" y="6331"/>
                  <a:pt x="8491" y="6195"/>
                </a:cubicBezTo>
                <a:cubicBezTo>
                  <a:pt x="8562" y="6032"/>
                  <a:pt x="8647" y="5867"/>
                  <a:pt x="8604" y="5700"/>
                </a:cubicBezTo>
                <a:cubicBezTo>
                  <a:pt x="8560" y="5529"/>
                  <a:pt x="8387" y="5379"/>
                  <a:pt x="8141" y="5281"/>
                </a:cubicBezTo>
                <a:cubicBezTo>
                  <a:pt x="7777" y="5135"/>
                  <a:pt x="7319" y="5123"/>
                  <a:pt x="6878" y="5113"/>
                </a:cubicBezTo>
                <a:cubicBezTo>
                  <a:pt x="6293" y="5099"/>
                  <a:pt x="5707" y="5082"/>
                  <a:pt x="5122" y="5062"/>
                </a:cubicBezTo>
                <a:cubicBezTo>
                  <a:pt x="3177" y="5062"/>
                  <a:pt x="1601" y="4140"/>
                  <a:pt x="1601" y="3003"/>
                </a:cubicBezTo>
                <a:cubicBezTo>
                  <a:pt x="1601" y="1866"/>
                  <a:pt x="3177" y="944"/>
                  <a:pt x="5122" y="944"/>
                </a:cubicBezTo>
                <a:lnTo>
                  <a:pt x="10790" y="944"/>
                </a:lnTo>
                <a:lnTo>
                  <a:pt x="10810" y="944"/>
                </a:lnTo>
                <a:lnTo>
                  <a:pt x="16478" y="944"/>
                </a:lnTo>
                <a:cubicBezTo>
                  <a:pt x="18423" y="944"/>
                  <a:pt x="19999" y="1866"/>
                  <a:pt x="19999" y="3003"/>
                </a:cubicBezTo>
                <a:cubicBezTo>
                  <a:pt x="19999" y="4140"/>
                  <a:pt x="18423" y="5062"/>
                  <a:pt x="16478" y="5062"/>
                </a:cubicBezTo>
                <a:cubicBezTo>
                  <a:pt x="15893" y="5082"/>
                  <a:pt x="15307" y="5099"/>
                  <a:pt x="14722" y="5113"/>
                </a:cubicBezTo>
                <a:cubicBezTo>
                  <a:pt x="14281" y="5123"/>
                  <a:pt x="13823" y="5135"/>
                  <a:pt x="13459" y="5281"/>
                </a:cubicBezTo>
                <a:cubicBezTo>
                  <a:pt x="13213" y="5379"/>
                  <a:pt x="13040" y="5529"/>
                  <a:pt x="12996" y="5700"/>
                </a:cubicBezTo>
                <a:cubicBezTo>
                  <a:pt x="12953" y="5867"/>
                  <a:pt x="13038" y="6032"/>
                  <a:pt x="13109" y="6195"/>
                </a:cubicBezTo>
                <a:cubicBezTo>
                  <a:pt x="13168" y="6331"/>
                  <a:pt x="13218" y="6469"/>
                  <a:pt x="13259" y="6608"/>
                </a:cubicBezTo>
                <a:lnTo>
                  <a:pt x="19189" y="21600"/>
                </a:lnTo>
                <a:lnTo>
                  <a:pt x="21135" y="21600"/>
                </a:lnTo>
                <a:lnTo>
                  <a:pt x="14754" y="6053"/>
                </a:lnTo>
                <a:lnTo>
                  <a:pt x="16463" y="6006"/>
                </a:lnTo>
                <a:cubicBezTo>
                  <a:pt x="19300" y="6006"/>
                  <a:pt x="21600" y="4662"/>
                  <a:pt x="21600" y="3003"/>
                </a:cubicBezTo>
                <a:cubicBezTo>
                  <a:pt x="21600" y="1344"/>
                  <a:pt x="19300" y="0"/>
                  <a:pt x="16463" y="0"/>
                </a:cubicBezTo>
                <a:lnTo>
                  <a:pt x="10810" y="0"/>
                </a:lnTo>
                <a:lnTo>
                  <a:pt x="10790" y="0"/>
                </a:lnTo>
                <a:lnTo>
                  <a:pt x="51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Shape 58979">
            <a:extLst>
              <a:ext uri="{FF2B5EF4-FFF2-40B4-BE49-F238E27FC236}">
                <a16:creationId xmlns:a16="http://schemas.microsoft.com/office/drawing/2014/main" xmlns="" id="{7E2B32C5-39F0-5148-BC4D-84C585394188}"/>
              </a:ext>
            </a:extLst>
          </p:cNvPr>
          <p:cNvSpPr/>
          <p:nvPr/>
        </p:nvSpPr>
        <p:spPr>
          <a:xfrm>
            <a:off x="2040939" y="2575222"/>
            <a:ext cx="752845" cy="87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4" extrusionOk="0">
                <a:moveTo>
                  <a:pt x="1130" y="0"/>
                </a:moveTo>
                <a:cubicBezTo>
                  <a:pt x="805" y="0"/>
                  <a:pt x="641" y="-3"/>
                  <a:pt x="467" y="470"/>
                </a:cubicBezTo>
                <a:cubicBezTo>
                  <a:pt x="276" y="1067"/>
                  <a:pt x="124" y="2368"/>
                  <a:pt x="54" y="4010"/>
                </a:cubicBezTo>
                <a:cubicBezTo>
                  <a:pt x="-1" y="5511"/>
                  <a:pt x="0" y="6915"/>
                  <a:pt x="0" y="9697"/>
                </a:cubicBezTo>
                <a:lnTo>
                  <a:pt x="0" y="11843"/>
                </a:lnTo>
                <a:cubicBezTo>
                  <a:pt x="0" y="14669"/>
                  <a:pt x="-1" y="16083"/>
                  <a:pt x="54" y="17584"/>
                </a:cubicBezTo>
                <a:cubicBezTo>
                  <a:pt x="124" y="19226"/>
                  <a:pt x="276" y="20513"/>
                  <a:pt x="467" y="21111"/>
                </a:cubicBezTo>
                <a:cubicBezTo>
                  <a:pt x="642" y="21587"/>
                  <a:pt x="806" y="21594"/>
                  <a:pt x="1130" y="21594"/>
                </a:cubicBezTo>
                <a:lnTo>
                  <a:pt x="3523" y="21594"/>
                </a:lnTo>
                <a:cubicBezTo>
                  <a:pt x="3523" y="19295"/>
                  <a:pt x="3625" y="16990"/>
                  <a:pt x="3829" y="15237"/>
                </a:cubicBezTo>
                <a:cubicBezTo>
                  <a:pt x="4034" y="13483"/>
                  <a:pt x="4301" y="12608"/>
                  <a:pt x="4569" y="12608"/>
                </a:cubicBezTo>
                <a:cubicBezTo>
                  <a:pt x="4837" y="12608"/>
                  <a:pt x="5105" y="13483"/>
                  <a:pt x="5310" y="15237"/>
                </a:cubicBezTo>
                <a:cubicBezTo>
                  <a:pt x="5514" y="16990"/>
                  <a:pt x="5616" y="19295"/>
                  <a:pt x="5616" y="21594"/>
                </a:cubicBezTo>
                <a:lnTo>
                  <a:pt x="15982" y="21594"/>
                </a:lnTo>
                <a:cubicBezTo>
                  <a:pt x="15982" y="19295"/>
                  <a:pt x="16084" y="16990"/>
                  <a:pt x="16288" y="15237"/>
                </a:cubicBezTo>
                <a:cubicBezTo>
                  <a:pt x="16493" y="13483"/>
                  <a:pt x="16760" y="12608"/>
                  <a:pt x="17028" y="12608"/>
                </a:cubicBezTo>
                <a:cubicBezTo>
                  <a:pt x="17296" y="12608"/>
                  <a:pt x="17564" y="13483"/>
                  <a:pt x="17769" y="15237"/>
                </a:cubicBezTo>
                <a:cubicBezTo>
                  <a:pt x="17973" y="16990"/>
                  <a:pt x="18075" y="19295"/>
                  <a:pt x="18075" y="21594"/>
                </a:cubicBezTo>
                <a:lnTo>
                  <a:pt x="20462" y="21594"/>
                </a:lnTo>
                <a:cubicBezTo>
                  <a:pt x="20791" y="21594"/>
                  <a:pt x="20956" y="21587"/>
                  <a:pt x="21131" y="21111"/>
                </a:cubicBezTo>
                <a:cubicBezTo>
                  <a:pt x="21322" y="20513"/>
                  <a:pt x="21474" y="19226"/>
                  <a:pt x="21544" y="17584"/>
                </a:cubicBezTo>
                <a:cubicBezTo>
                  <a:pt x="21599" y="16083"/>
                  <a:pt x="21598" y="14666"/>
                  <a:pt x="21598" y="11883"/>
                </a:cubicBezTo>
                <a:lnTo>
                  <a:pt x="21598" y="9738"/>
                </a:lnTo>
                <a:cubicBezTo>
                  <a:pt x="21598" y="6912"/>
                  <a:pt x="21599" y="5511"/>
                  <a:pt x="21544" y="4010"/>
                </a:cubicBezTo>
                <a:cubicBezTo>
                  <a:pt x="21474" y="2368"/>
                  <a:pt x="21322" y="1067"/>
                  <a:pt x="21131" y="470"/>
                </a:cubicBezTo>
                <a:cubicBezTo>
                  <a:pt x="20956" y="-6"/>
                  <a:pt x="20791" y="0"/>
                  <a:pt x="20466" y="0"/>
                </a:cubicBezTo>
                <a:lnTo>
                  <a:pt x="1135" y="0"/>
                </a:lnTo>
                <a:lnTo>
                  <a:pt x="113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55" name="Shape 58984">
            <a:extLst>
              <a:ext uri="{FF2B5EF4-FFF2-40B4-BE49-F238E27FC236}">
                <a16:creationId xmlns:a16="http://schemas.microsoft.com/office/drawing/2014/main" xmlns="" id="{A7367D8C-BE76-9E4B-8633-C2806791E82E}"/>
              </a:ext>
            </a:extLst>
          </p:cNvPr>
          <p:cNvSpPr/>
          <p:nvPr/>
        </p:nvSpPr>
        <p:spPr>
          <a:xfrm>
            <a:off x="4733209" y="3344823"/>
            <a:ext cx="2725583" cy="2725584"/>
          </a:xfrm>
          <a:prstGeom prst="ellipse">
            <a:avLst/>
          </a:prstGeom>
          <a:ln w="63500" cap="flat">
            <a:solidFill>
              <a:schemeClr val="accent2"/>
            </a:solidFill>
            <a:prstDash val="solid"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Shape 58989">
            <a:extLst>
              <a:ext uri="{FF2B5EF4-FFF2-40B4-BE49-F238E27FC236}">
                <a16:creationId xmlns:a16="http://schemas.microsoft.com/office/drawing/2014/main" xmlns="" id="{D3AE5A47-DC3D-8B45-B4C7-DA0EE36E93C2}"/>
              </a:ext>
            </a:extLst>
          </p:cNvPr>
          <p:cNvSpPr/>
          <p:nvPr/>
        </p:nvSpPr>
        <p:spPr>
          <a:xfrm>
            <a:off x="5771465" y="3156727"/>
            <a:ext cx="649127" cy="362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6" y="0"/>
                </a:moveTo>
                <a:cubicBezTo>
                  <a:pt x="874" y="0"/>
                  <a:pt x="694" y="1"/>
                  <a:pt x="506" y="108"/>
                </a:cubicBezTo>
                <a:cubicBezTo>
                  <a:pt x="299" y="243"/>
                  <a:pt x="135" y="536"/>
                  <a:pt x="60" y="907"/>
                </a:cubicBezTo>
                <a:cubicBezTo>
                  <a:pt x="0" y="1247"/>
                  <a:pt x="0" y="1565"/>
                  <a:pt x="0" y="2194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2204"/>
                </a:lnTo>
                <a:cubicBezTo>
                  <a:pt x="21600" y="1565"/>
                  <a:pt x="21600" y="1247"/>
                  <a:pt x="21540" y="907"/>
                </a:cubicBezTo>
                <a:cubicBezTo>
                  <a:pt x="21465" y="536"/>
                  <a:pt x="21301" y="243"/>
                  <a:pt x="21094" y="108"/>
                </a:cubicBezTo>
                <a:cubicBezTo>
                  <a:pt x="20904" y="0"/>
                  <a:pt x="20727" y="0"/>
                  <a:pt x="20376" y="0"/>
                </a:cubicBezTo>
                <a:lnTo>
                  <a:pt x="1232" y="0"/>
                </a:lnTo>
                <a:lnTo>
                  <a:pt x="1226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Shape 58990">
            <a:extLst>
              <a:ext uri="{FF2B5EF4-FFF2-40B4-BE49-F238E27FC236}">
                <a16:creationId xmlns:a16="http://schemas.microsoft.com/office/drawing/2014/main" xmlns="" id="{5747DE12-339A-7649-9E01-4306F3120B16}"/>
              </a:ext>
            </a:extLst>
          </p:cNvPr>
          <p:cNvSpPr/>
          <p:nvPr/>
        </p:nvSpPr>
        <p:spPr>
          <a:xfrm>
            <a:off x="5860686" y="2713730"/>
            <a:ext cx="470686" cy="805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37" y="0"/>
                </a:moveTo>
                <a:cubicBezTo>
                  <a:pt x="2300" y="0"/>
                  <a:pt x="0" y="1344"/>
                  <a:pt x="0" y="3003"/>
                </a:cubicBezTo>
                <a:cubicBezTo>
                  <a:pt x="0" y="4662"/>
                  <a:pt x="2300" y="6006"/>
                  <a:pt x="5137" y="6006"/>
                </a:cubicBezTo>
                <a:lnTo>
                  <a:pt x="6846" y="6053"/>
                </a:lnTo>
                <a:lnTo>
                  <a:pt x="465" y="21600"/>
                </a:lnTo>
                <a:lnTo>
                  <a:pt x="2411" y="21600"/>
                </a:lnTo>
                <a:lnTo>
                  <a:pt x="8341" y="6608"/>
                </a:lnTo>
                <a:cubicBezTo>
                  <a:pt x="8382" y="6469"/>
                  <a:pt x="8432" y="6331"/>
                  <a:pt x="8491" y="6195"/>
                </a:cubicBezTo>
                <a:cubicBezTo>
                  <a:pt x="8562" y="6032"/>
                  <a:pt x="8647" y="5867"/>
                  <a:pt x="8604" y="5700"/>
                </a:cubicBezTo>
                <a:cubicBezTo>
                  <a:pt x="8560" y="5529"/>
                  <a:pt x="8387" y="5379"/>
                  <a:pt x="8141" y="5281"/>
                </a:cubicBezTo>
                <a:cubicBezTo>
                  <a:pt x="7777" y="5135"/>
                  <a:pt x="7319" y="5123"/>
                  <a:pt x="6878" y="5113"/>
                </a:cubicBezTo>
                <a:cubicBezTo>
                  <a:pt x="6293" y="5099"/>
                  <a:pt x="5707" y="5082"/>
                  <a:pt x="5122" y="5062"/>
                </a:cubicBezTo>
                <a:cubicBezTo>
                  <a:pt x="3177" y="5062"/>
                  <a:pt x="1601" y="4140"/>
                  <a:pt x="1601" y="3003"/>
                </a:cubicBezTo>
                <a:cubicBezTo>
                  <a:pt x="1601" y="1866"/>
                  <a:pt x="3177" y="944"/>
                  <a:pt x="5122" y="944"/>
                </a:cubicBezTo>
                <a:lnTo>
                  <a:pt x="10790" y="944"/>
                </a:lnTo>
                <a:lnTo>
                  <a:pt x="10810" y="944"/>
                </a:lnTo>
                <a:lnTo>
                  <a:pt x="16478" y="944"/>
                </a:lnTo>
                <a:cubicBezTo>
                  <a:pt x="18423" y="944"/>
                  <a:pt x="19999" y="1866"/>
                  <a:pt x="19999" y="3003"/>
                </a:cubicBezTo>
                <a:cubicBezTo>
                  <a:pt x="19999" y="4140"/>
                  <a:pt x="18423" y="5062"/>
                  <a:pt x="16478" y="5062"/>
                </a:cubicBezTo>
                <a:cubicBezTo>
                  <a:pt x="15893" y="5082"/>
                  <a:pt x="15307" y="5099"/>
                  <a:pt x="14722" y="5113"/>
                </a:cubicBezTo>
                <a:cubicBezTo>
                  <a:pt x="14281" y="5123"/>
                  <a:pt x="13823" y="5135"/>
                  <a:pt x="13459" y="5281"/>
                </a:cubicBezTo>
                <a:cubicBezTo>
                  <a:pt x="13213" y="5379"/>
                  <a:pt x="13040" y="5529"/>
                  <a:pt x="12996" y="5700"/>
                </a:cubicBezTo>
                <a:cubicBezTo>
                  <a:pt x="12953" y="5867"/>
                  <a:pt x="13038" y="6032"/>
                  <a:pt x="13109" y="6195"/>
                </a:cubicBezTo>
                <a:cubicBezTo>
                  <a:pt x="13168" y="6331"/>
                  <a:pt x="13218" y="6469"/>
                  <a:pt x="13259" y="6608"/>
                </a:cubicBezTo>
                <a:lnTo>
                  <a:pt x="19189" y="21600"/>
                </a:lnTo>
                <a:lnTo>
                  <a:pt x="21135" y="21600"/>
                </a:lnTo>
                <a:lnTo>
                  <a:pt x="14754" y="6053"/>
                </a:lnTo>
                <a:lnTo>
                  <a:pt x="16463" y="6006"/>
                </a:lnTo>
                <a:cubicBezTo>
                  <a:pt x="19300" y="6006"/>
                  <a:pt x="21600" y="4662"/>
                  <a:pt x="21600" y="3003"/>
                </a:cubicBezTo>
                <a:cubicBezTo>
                  <a:pt x="21600" y="1344"/>
                  <a:pt x="19300" y="0"/>
                  <a:pt x="16463" y="0"/>
                </a:cubicBezTo>
                <a:lnTo>
                  <a:pt x="10810" y="0"/>
                </a:lnTo>
                <a:lnTo>
                  <a:pt x="10790" y="0"/>
                </a:lnTo>
                <a:lnTo>
                  <a:pt x="5137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Shape 58991">
            <a:extLst>
              <a:ext uri="{FF2B5EF4-FFF2-40B4-BE49-F238E27FC236}">
                <a16:creationId xmlns:a16="http://schemas.microsoft.com/office/drawing/2014/main" xmlns="" id="{BF67A642-2EA1-9C40-9702-D15FDEFD4B19}"/>
              </a:ext>
            </a:extLst>
          </p:cNvPr>
          <p:cNvSpPr/>
          <p:nvPr/>
        </p:nvSpPr>
        <p:spPr>
          <a:xfrm>
            <a:off x="5719579" y="3518950"/>
            <a:ext cx="752845" cy="87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4" extrusionOk="0">
                <a:moveTo>
                  <a:pt x="1130" y="0"/>
                </a:moveTo>
                <a:cubicBezTo>
                  <a:pt x="805" y="0"/>
                  <a:pt x="641" y="-3"/>
                  <a:pt x="467" y="470"/>
                </a:cubicBezTo>
                <a:cubicBezTo>
                  <a:pt x="276" y="1067"/>
                  <a:pt x="124" y="2368"/>
                  <a:pt x="54" y="4010"/>
                </a:cubicBezTo>
                <a:cubicBezTo>
                  <a:pt x="-1" y="5511"/>
                  <a:pt x="0" y="6915"/>
                  <a:pt x="0" y="9697"/>
                </a:cubicBezTo>
                <a:lnTo>
                  <a:pt x="0" y="11843"/>
                </a:lnTo>
                <a:cubicBezTo>
                  <a:pt x="0" y="14669"/>
                  <a:pt x="-1" y="16083"/>
                  <a:pt x="54" y="17584"/>
                </a:cubicBezTo>
                <a:cubicBezTo>
                  <a:pt x="124" y="19226"/>
                  <a:pt x="276" y="20513"/>
                  <a:pt x="467" y="21111"/>
                </a:cubicBezTo>
                <a:cubicBezTo>
                  <a:pt x="642" y="21587"/>
                  <a:pt x="806" y="21594"/>
                  <a:pt x="1130" y="21594"/>
                </a:cubicBezTo>
                <a:lnTo>
                  <a:pt x="3523" y="21594"/>
                </a:lnTo>
                <a:cubicBezTo>
                  <a:pt x="3523" y="19295"/>
                  <a:pt x="3625" y="16990"/>
                  <a:pt x="3829" y="15237"/>
                </a:cubicBezTo>
                <a:cubicBezTo>
                  <a:pt x="4034" y="13483"/>
                  <a:pt x="4301" y="12608"/>
                  <a:pt x="4569" y="12608"/>
                </a:cubicBezTo>
                <a:cubicBezTo>
                  <a:pt x="4837" y="12608"/>
                  <a:pt x="5105" y="13483"/>
                  <a:pt x="5310" y="15237"/>
                </a:cubicBezTo>
                <a:cubicBezTo>
                  <a:pt x="5514" y="16990"/>
                  <a:pt x="5616" y="19295"/>
                  <a:pt x="5616" y="21594"/>
                </a:cubicBezTo>
                <a:lnTo>
                  <a:pt x="15982" y="21594"/>
                </a:lnTo>
                <a:cubicBezTo>
                  <a:pt x="15982" y="19295"/>
                  <a:pt x="16084" y="16990"/>
                  <a:pt x="16288" y="15237"/>
                </a:cubicBezTo>
                <a:cubicBezTo>
                  <a:pt x="16493" y="13483"/>
                  <a:pt x="16760" y="12608"/>
                  <a:pt x="17028" y="12608"/>
                </a:cubicBezTo>
                <a:cubicBezTo>
                  <a:pt x="17296" y="12608"/>
                  <a:pt x="17564" y="13483"/>
                  <a:pt x="17769" y="15237"/>
                </a:cubicBezTo>
                <a:cubicBezTo>
                  <a:pt x="17973" y="16990"/>
                  <a:pt x="18075" y="19295"/>
                  <a:pt x="18075" y="21594"/>
                </a:cubicBezTo>
                <a:lnTo>
                  <a:pt x="20462" y="21594"/>
                </a:lnTo>
                <a:cubicBezTo>
                  <a:pt x="20791" y="21594"/>
                  <a:pt x="20956" y="21587"/>
                  <a:pt x="21131" y="21111"/>
                </a:cubicBezTo>
                <a:cubicBezTo>
                  <a:pt x="21322" y="20513"/>
                  <a:pt x="21474" y="19226"/>
                  <a:pt x="21544" y="17584"/>
                </a:cubicBezTo>
                <a:cubicBezTo>
                  <a:pt x="21599" y="16083"/>
                  <a:pt x="21598" y="14666"/>
                  <a:pt x="21598" y="11883"/>
                </a:cubicBezTo>
                <a:lnTo>
                  <a:pt x="21598" y="9738"/>
                </a:lnTo>
                <a:cubicBezTo>
                  <a:pt x="21598" y="6912"/>
                  <a:pt x="21599" y="5511"/>
                  <a:pt x="21544" y="4010"/>
                </a:cubicBezTo>
                <a:cubicBezTo>
                  <a:pt x="21474" y="2368"/>
                  <a:pt x="21322" y="1067"/>
                  <a:pt x="21131" y="470"/>
                </a:cubicBezTo>
                <a:cubicBezTo>
                  <a:pt x="20956" y="-6"/>
                  <a:pt x="20791" y="0"/>
                  <a:pt x="20466" y="0"/>
                </a:cubicBezTo>
                <a:lnTo>
                  <a:pt x="1135" y="0"/>
                </a:lnTo>
                <a:lnTo>
                  <a:pt x="113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9897260-8D00-2449-9AA9-668B8DA21165}"/>
              </a:ext>
            </a:extLst>
          </p:cNvPr>
          <p:cNvSpPr txBox="1"/>
          <p:nvPr/>
        </p:nvSpPr>
        <p:spPr>
          <a:xfrm>
            <a:off x="1573219" y="3132118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01</a:t>
            </a:r>
          </a:p>
        </p:txBody>
      </p:sp>
      <p:sp>
        <p:nvSpPr>
          <p:cNvPr id="60" name="Subtitle 2">
            <a:extLst>
              <a:ext uri="{FF2B5EF4-FFF2-40B4-BE49-F238E27FC236}">
                <a16:creationId xmlns:a16="http://schemas.microsoft.com/office/drawing/2014/main" xmlns="" id="{E12203AC-259E-7446-83BB-9BE225CECCBF}"/>
              </a:ext>
            </a:extLst>
          </p:cNvPr>
          <p:cNvSpPr txBox="1">
            <a:spLocks/>
          </p:cNvSpPr>
          <p:nvPr/>
        </p:nvSpPr>
        <p:spPr>
          <a:xfrm>
            <a:off x="1404132" y="3505199"/>
            <a:ext cx="2026456" cy="7848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65C6F66-7F5D-834F-98A8-E860A3C66B6D}"/>
              </a:ext>
            </a:extLst>
          </p:cNvPr>
          <p:cNvSpPr txBox="1"/>
          <p:nvPr/>
        </p:nvSpPr>
        <p:spPr>
          <a:xfrm>
            <a:off x="9035572" y="3132118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03</a:t>
            </a:r>
          </a:p>
        </p:txBody>
      </p:sp>
      <p:sp>
        <p:nvSpPr>
          <p:cNvPr id="62" name="Subtitle 2">
            <a:extLst>
              <a:ext uri="{FF2B5EF4-FFF2-40B4-BE49-F238E27FC236}">
                <a16:creationId xmlns:a16="http://schemas.microsoft.com/office/drawing/2014/main" xmlns="" id="{44AEC839-8575-144B-BCD6-091D05DB53BA}"/>
              </a:ext>
            </a:extLst>
          </p:cNvPr>
          <p:cNvSpPr txBox="1">
            <a:spLocks/>
          </p:cNvSpPr>
          <p:nvPr/>
        </p:nvSpPr>
        <p:spPr>
          <a:xfrm>
            <a:off x="8866485" y="3505199"/>
            <a:ext cx="2026456" cy="7848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01F49C1F-AD5E-7A47-A4A1-E61D32600443}"/>
              </a:ext>
            </a:extLst>
          </p:cNvPr>
          <p:cNvSpPr txBox="1"/>
          <p:nvPr/>
        </p:nvSpPr>
        <p:spPr>
          <a:xfrm>
            <a:off x="5251859" y="4063044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02</a:t>
            </a:r>
          </a:p>
        </p:txBody>
      </p:sp>
      <p:sp>
        <p:nvSpPr>
          <p:cNvPr id="64" name="Subtitle 2">
            <a:extLst>
              <a:ext uri="{FF2B5EF4-FFF2-40B4-BE49-F238E27FC236}">
                <a16:creationId xmlns:a16="http://schemas.microsoft.com/office/drawing/2014/main" xmlns="" id="{FBF5447F-6BCF-CF4E-AA8A-0B2044C2FFCA}"/>
              </a:ext>
            </a:extLst>
          </p:cNvPr>
          <p:cNvSpPr txBox="1">
            <a:spLocks/>
          </p:cNvSpPr>
          <p:nvPr/>
        </p:nvSpPr>
        <p:spPr>
          <a:xfrm>
            <a:off x="5082772" y="4436125"/>
            <a:ext cx="2026456" cy="78483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3BFB121F-B409-5046-B2EF-431A0E867F3F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9645A475-4986-3047-9C85-405FCBBF9A24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084D8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CCE8F9BF-3EF0-3446-A70C-9830D5CE45FB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2D58C616-866C-D641-B08A-8AF4B6DB3F6F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xmlns="" id="{7710164B-37D1-ED46-9C18-73BEA9897CE8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xmlns="" id="{C2BBB46D-A1B5-DF49-A848-95365CC13BD7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xmlns="" id="{8ACB4C86-7DAC-894A-8BA6-324394499541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76FF9BD9-E535-F649-A675-363822C71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66" name="Номер слайда 3">
            <a:extLst>
              <a:ext uri="{FF2B5EF4-FFF2-40B4-BE49-F238E27FC236}">
                <a16:creationId xmlns:a16="http://schemas.microsoft.com/office/drawing/2014/main" xmlns="" id="{1FF4C63B-1F68-D24C-8854-3BB560E3C8FA}"/>
              </a:ext>
            </a:extLst>
          </p:cNvPr>
          <p:cNvSpPr txBox="1">
            <a:spLocks/>
          </p:cNvSpPr>
          <p:nvPr/>
        </p:nvSpPr>
        <p:spPr>
          <a:xfrm>
            <a:off x="10551691" y="6474843"/>
            <a:ext cx="538648" cy="2736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A2009F-744D-4914-9C38-413CE7F03583}" type="slidenum">
              <a:rPr lang="ru-RU" sz="10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16</a:t>
            </a:fld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314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49F0E8-A4A3-2C4D-AC85-714CB9E3D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FC5932DA-08E7-C848-A7F1-41E6CD0F6B20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FBE3C432-0EE7-F34C-85CB-EB8E3F740855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F0942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961E2486-E434-6E48-BDF8-84B17FDBD4AE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</a:p>
          </p:txBody>
        </p:sp>
      </p:grp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055E4591-2F11-FB41-891F-CF6F5428C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3861" y="6404797"/>
            <a:ext cx="688158" cy="326203"/>
          </a:xfrm>
        </p:spPr>
        <p:txBody>
          <a:bodyPr/>
          <a:lstStyle/>
          <a:p>
            <a:fld id="{4FA2009F-744D-4914-9C38-413CE7F03583}" type="slidenum">
              <a:rPr lang="ru-R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3" name="Group 138">
            <a:extLst>
              <a:ext uri="{FF2B5EF4-FFF2-40B4-BE49-F238E27FC236}">
                <a16:creationId xmlns:a16="http://schemas.microsoft.com/office/drawing/2014/main" xmlns="" id="{608AA744-8E70-BC4A-A30B-0BE0BAFDDD02}"/>
              </a:ext>
            </a:extLst>
          </p:cNvPr>
          <p:cNvGrpSpPr/>
          <p:nvPr/>
        </p:nvGrpSpPr>
        <p:grpSpPr>
          <a:xfrm>
            <a:off x="664115" y="1204897"/>
            <a:ext cx="3514128" cy="5192853"/>
            <a:chOff x="8704441" y="2571694"/>
            <a:chExt cx="7028256" cy="10385705"/>
          </a:xfrm>
        </p:grpSpPr>
        <p:sp>
          <p:nvSpPr>
            <p:cNvPr id="454" name="Shape 34173">
              <a:extLst>
                <a:ext uri="{FF2B5EF4-FFF2-40B4-BE49-F238E27FC236}">
                  <a16:creationId xmlns:a16="http://schemas.microsoft.com/office/drawing/2014/main" xmlns="" id="{8E634C27-95CF-DA4E-9CFE-325229F3A72B}"/>
                </a:ext>
              </a:extLst>
            </p:cNvPr>
            <p:cNvSpPr/>
            <p:nvPr/>
          </p:nvSpPr>
          <p:spPr>
            <a:xfrm>
              <a:off x="8704441" y="4977041"/>
              <a:ext cx="795138" cy="696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6" h="21029" extrusionOk="0">
                  <a:moveTo>
                    <a:pt x="20115" y="12466"/>
                  </a:moveTo>
                  <a:cubicBezTo>
                    <a:pt x="19732" y="10390"/>
                    <a:pt x="17957" y="9059"/>
                    <a:pt x="16157" y="9500"/>
                  </a:cubicBezTo>
                  <a:cubicBezTo>
                    <a:pt x="15676" y="9618"/>
                    <a:pt x="15243" y="9853"/>
                    <a:pt x="14872" y="10171"/>
                  </a:cubicBezTo>
                  <a:lnTo>
                    <a:pt x="17218" y="12800"/>
                  </a:lnTo>
                  <a:cubicBezTo>
                    <a:pt x="17383" y="12986"/>
                    <a:pt x="17387" y="13290"/>
                    <a:pt x="17227" y="13481"/>
                  </a:cubicBezTo>
                  <a:cubicBezTo>
                    <a:pt x="17066" y="13671"/>
                    <a:pt x="16803" y="13676"/>
                    <a:pt x="16637" y="13490"/>
                  </a:cubicBezTo>
                  <a:lnTo>
                    <a:pt x="14268" y="10834"/>
                  </a:lnTo>
                  <a:cubicBezTo>
                    <a:pt x="13652" y="11707"/>
                    <a:pt x="13371" y="12880"/>
                    <a:pt x="13589" y="14063"/>
                  </a:cubicBezTo>
                  <a:cubicBezTo>
                    <a:pt x="13972" y="16139"/>
                    <a:pt x="15747" y="17470"/>
                    <a:pt x="17547" y="17029"/>
                  </a:cubicBezTo>
                  <a:cubicBezTo>
                    <a:pt x="19346" y="16589"/>
                    <a:pt x="20498" y="14541"/>
                    <a:pt x="20115" y="12466"/>
                  </a:cubicBezTo>
                  <a:close/>
                  <a:moveTo>
                    <a:pt x="12445" y="7390"/>
                  </a:moveTo>
                  <a:lnTo>
                    <a:pt x="10862" y="7777"/>
                  </a:lnTo>
                  <a:cubicBezTo>
                    <a:pt x="10683" y="7821"/>
                    <a:pt x="10443" y="7721"/>
                    <a:pt x="10330" y="7554"/>
                  </a:cubicBezTo>
                  <a:lnTo>
                    <a:pt x="9382" y="6156"/>
                  </a:lnTo>
                  <a:lnTo>
                    <a:pt x="7858" y="9354"/>
                  </a:lnTo>
                  <a:cubicBezTo>
                    <a:pt x="7858" y="9354"/>
                    <a:pt x="8237" y="9436"/>
                    <a:pt x="8700" y="9536"/>
                  </a:cubicBezTo>
                  <a:lnTo>
                    <a:pt x="12662" y="8566"/>
                  </a:lnTo>
                  <a:cubicBezTo>
                    <a:pt x="12662" y="8566"/>
                    <a:pt x="12445" y="7390"/>
                    <a:pt x="12445" y="7390"/>
                  </a:cubicBezTo>
                  <a:close/>
                  <a:moveTo>
                    <a:pt x="12276" y="9645"/>
                  </a:moveTo>
                  <a:lnTo>
                    <a:pt x="10649" y="10043"/>
                  </a:lnTo>
                  <a:cubicBezTo>
                    <a:pt x="10837" y="10188"/>
                    <a:pt x="10975" y="10413"/>
                    <a:pt x="11024" y="10676"/>
                  </a:cubicBezTo>
                  <a:lnTo>
                    <a:pt x="11025" y="10675"/>
                  </a:lnTo>
                  <a:cubicBezTo>
                    <a:pt x="11025" y="10675"/>
                    <a:pt x="11166" y="11451"/>
                    <a:pt x="11342" y="12416"/>
                  </a:cubicBezTo>
                  <a:cubicBezTo>
                    <a:pt x="11342" y="12416"/>
                    <a:pt x="12276" y="9645"/>
                    <a:pt x="12276" y="9645"/>
                  </a:cubicBezTo>
                  <a:close/>
                  <a:moveTo>
                    <a:pt x="9392" y="11587"/>
                  </a:moveTo>
                  <a:cubicBezTo>
                    <a:pt x="9392" y="11587"/>
                    <a:pt x="7390" y="11287"/>
                    <a:pt x="6435" y="11138"/>
                  </a:cubicBezTo>
                  <a:lnTo>
                    <a:pt x="5956" y="12381"/>
                  </a:lnTo>
                  <a:cubicBezTo>
                    <a:pt x="6790" y="12920"/>
                    <a:pt x="7454" y="13798"/>
                    <a:pt x="7783" y="14892"/>
                  </a:cubicBezTo>
                  <a:lnTo>
                    <a:pt x="9906" y="14373"/>
                  </a:lnTo>
                  <a:cubicBezTo>
                    <a:pt x="9906" y="14373"/>
                    <a:pt x="9392" y="11587"/>
                    <a:pt x="9392" y="11587"/>
                  </a:cubicBezTo>
                  <a:close/>
                  <a:moveTo>
                    <a:pt x="7320" y="15990"/>
                  </a:moveTo>
                  <a:lnTo>
                    <a:pt x="4073" y="16785"/>
                  </a:lnTo>
                  <a:cubicBezTo>
                    <a:pt x="3848" y="16840"/>
                    <a:pt x="3626" y="16674"/>
                    <a:pt x="3578" y="16414"/>
                  </a:cubicBezTo>
                  <a:cubicBezTo>
                    <a:pt x="3557" y="16296"/>
                    <a:pt x="3576" y="16181"/>
                    <a:pt x="3622" y="16083"/>
                  </a:cubicBezTo>
                  <a:lnTo>
                    <a:pt x="3621" y="16082"/>
                  </a:lnTo>
                  <a:lnTo>
                    <a:pt x="4917" y="12711"/>
                  </a:lnTo>
                  <a:cubicBezTo>
                    <a:pt x="4410" y="12543"/>
                    <a:pt x="3861" y="12510"/>
                    <a:pt x="3309" y="12645"/>
                  </a:cubicBezTo>
                  <a:cubicBezTo>
                    <a:pt x="1510" y="13086"/>
                    <a:pt x="358" y="15133"/>
                    <a:pt x="741" y="17209"/>
                  </a:cubicBezTo>
                  <a:cubicBezTo>
                    <a:pt x="1124" y="19285"/>
                    <a:pt x="2899" y="20615"/>
                    <a:pt x="4699" y="20175"/>
                  </a:cubicBezTo>
                  <a:cubicBezTo>
                    <a:pt x="6388" y="19761"/>
                    <a:pt x="7507" y="17930"/>
                    <a:pt x="7320" y="15990"/>
                  </a:cubicBezTo>
                  <a:close/>
                  <a:moveTo>
                    <a:pt x="4700" y="15647"/>
                  </a:moveTo>
                  <a:lnTo>
                    <a:pt x="7121" y="15055"/>
                  </a:lnTo>
                  <a:cubicBezTo>
                    <a:pt x="6845" y="14210"/>
                    <a:pt x="6329" y="13528"/>
                    <a:pt x="5683" y="13093"/>
                  </a:cubicBezTo>
                  <a:cubicBezTo>
                    <a:pt x="5683" y="13093"/>
                    <a:pt x="4700" y="15647"/>
                    <a:pt x="4700" y="15647"/>
                  </a:cubicBezTo>
                  <a:close/>
                  <a:moveTo>
                    <a:pt x="20768" y="12306"/>
                  </a:moveTo>
                  <a:cubicBezTo>
                    <a:pt x="21228" y="14801"/>
                    <a:pt x="19848" y="17253"/>
                    <a:pt x="17686" y="17782"/>
                  </a:cubicBezTo>
                  <a:cubicBezTo>
                    <a:pt x="15523" y="18311"/>
                    <a:pt x="13397" y="16718"/>
                    <a:pt x="12936" y="14223"/>
                  </a:cubicBezTo>
                  <a:cubicBezTo>
                    <a:pt x="12670" y="12777"/>
                    <a:pt x="13022" y="11346"/>
                    <a:pt x="13786" y="10295"/>
                  </a:cubicBezTo>
                  <a:lnTo>
                    <a:pt x="13180" y="9616"/>
                  </a:lnTo>
                  <a:lnTo>
                    <a:pt x="11655" y="14141"/>
                  </a:lnTo>
                  <a:cubicBezTo>
                    <a:pt x="11845" y="15192"/>
                    <a:pt x="12003" y="16082"/>
                    <a:pt x="12002" y="16116"/>
                  </a:cubicBezTo>
                  <a:cubicBezTo>
                    <a:pt x="11988" y="16676"/>
                    <a:pt x="11582" y="17117"/>
                    <a:pt x="11096" y="17100"/>
                  </a:cubicBezTo>
                  <a:cubicBezTo>
                    <a:pt x="10682" y="17085"/>
                    <a:pt x="10344" y="16743"/>
                    <a:pt x="10261" y="16295"/>
                  </a:cubicBezTo>
                  <a:lnTo>
                    <a:pt x="10260" y="16295"/>
                  </a:lnTo>
                  <a:lnTo>
                    <a:pt x="10079" y="15314"/>
                  </a:lnTo>
                  <a:lnTo>
                    <a:pt x="7974" y="15829"/>
                  </a:lnTo>
                  <a:cubicBezTo>
                    <a:pt x="8237" y="18189"/>
                    <a:pt x="6891" y="20425"/>
                    <a:pt x="4838" y="20928"/>
                  </a:cubicBezTo>
                  <a:cubicBezTo>
                    <a:pt x="2675" y="21457"/>
                    <a:pt x="549" y="19863"/>
                    <a:pt x="88" y="17369"/>
                  </a:cubicBezTo>
                  <a:cubicBezTo>
                    <a:pt x="-372" y="14874"/>
                    <a:pt x="1008" y="12422"/>
                    <a:pt x="3170" y="11892"/>
                  </a:cubicBezTo>
                  <a:cubicBezTo>
                    <a:pt x="3866" y="11722"/>
                    <a:pt x="4557" y="11772"/>
                    <a:pt x="5191" y="12001"/>
                  </a:cubicBezTo>
                  <a:lnTo>
                    <a:pt x="5611" y="10908"/>
                  </a:lnTo>
                  <a:cubicBezTo>
                    <a:pt x="5188" y="10637"/>
                    <a:pt x="4908" y="10111"/>
                    <a:pt x="4924" y="9516"/>
                  </a:cubicBezTo>
                  <a:cubicBezTo>
                    <a:pt x="4931" y="9235"/>
                    <a:pt x="5004" y="8976"/>
                    <a:pt x="5123" y="8753"/>
                  </a:cubicBezTo>
                  <a:lnTo>
                    <a:pt x="5122" y="8753"/>
                  </a:lnTo>
                  <a:lnTo>
                    <a:pt x="7375" y="4249"/>
                  </a:lnTo>
                  <a:lnTo>
                    <a:pt x="7375" y="4250"/>
                  </a:lnTo>
                  <a:cubicBezTo>
                    <a:pt x="7591" y="3700"/>
                    <a:pt x="8076" y="3326"/>
                    <a:pt x="8631" y="3346"/>
                  </a:cubicBezTo>
                  <a:cubicBezTo>
                    <a:pt x="9070" y="3361"/>
                    <a:pt x="9452" y="3620"/>
                    <a:pt x="9685" y="4006"/>
                  </a:cubicBezTo>
                  <a:lnTo>
                    <a:pt x="9686" y="4006"/>
                  </a:lnTo>
                  <a:lnTo>
                    <a:pt x="11018" y="6165"/>
                  </a:lnTo>
                  <a:lnTo>
                    <a:pt x="12915" y="5701"/>
                  </a:lnTo>
                  <a:cubicBezTo>
                    <a:pt x="13275" y="5613"/>
                    <a:pt x="13630" y="5878"/>
                    <a:pt x="13706" y="6294"/>
                  </a:cubicBezTo>
                  <a:cubicBezTo>
                    <a:pt x="13778" y="6683"/>
                    <a:pt x="13580" y="7062"/>
                    <a:pt x="13259" y="7182"/>
                  </a:cubicBezTo>
                  <a:lnTo>
                    <a:pt x="13534" y="8671"/>
                  </a:lnTo>
                  <a:lnTo>
                    <a:pt x="14385" y="9625"/>
                  </a:lnTo>
                  <a:cubicBezTo>
                    <a:pt x="14850" y="9205"/>
                    <a:pt x="15402" y="8898"/>
                    <a:pt x="16018" y="8747"/>
                  </a:cubicBezTo>
                  <a:cubicBezTo>
                    <a:pt x="18181" y="8217"/>
                    <a:pt x="20307" y="9811"/>
                    <a:pt x="20768" y="12306"/>
                  </a:cubicBezTo>
                  <a:close/>
                  <a:moveTo>
                    <a:pt x="8795" y="1859"/>
                  </a:moveTo>
                  <a:cubicBezTo>
                    <a:pt x="8642" y="1027"/>
                    <a:pt x="9102" y="210"/>
                    <a:pt x="9823" y="34"/>
                  </a:cubicBezTo>
                  <a:cubicBezTo>
                    <a:pt x="10543" y="-143"/>
                    <a:pt x="11252" y="388"/>
                    <a:pt x="11406" y="1220"/>
                  </a:cubicBezTo>
                  <a:cubicBezTo>
                    <a:pt x="11559" y="2051"/>
                    <a:pt x="11099" y="2869"/>
                    <a:pt x="10378" y="3045"/>
                  </a:cubicBezTo>
                  <a:cubicBezTo>
                    <a:pt x="9658" y="3222"/>
                    <a:pt x="8949" y="2690"/>
                    <a:pt x="8795" y="185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Shape 34174">
              <a:extLst>
                <a:ext uri="{FF2B5EF4-FFF2-40B4-BE49-F238E27FC236}">
                  <a16:creationId xmlns:a16="http://schemas.microsoft.com/office/drawing/2014/main" xmlns="" id="{9B314262-3C9C-2849-8761-B952B401D7C9}"/>
                </a:ext>
              </a:extLst>
            </p:cNvPr>
            <p:cNvSpPr/>
            <p:nvPr/>
          </p:nvSpPr>
          <p:spPr>
            <a:xfrm>
              <a:off x="13207711" y="5129396"/>
              <a:ext cx="316260" cy="632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4050"/>
                  </a:moveTo>
                  <a:lnTo>
                    <a:pt x="1618" y="4050"/>
                  </a:lnTo>
                  <a:lnTo>
                    <a:pt x="1618" y="17550"/>
                  </a:lnTo>
                  <a:lnTo>
                    <a:pt x="20250" y="17550"/>
                  </a:lnTo>
                  <a:lnTo>
                    <a:pt x="20250" y="4050"/>
                  </a:lnTo>
                  <a:close/>
                  <a:moveTo>
                    <a:pt x="14175" y="2025"/>
                  </a:moveTo>
                  <a:lnTo>
                    <a:pt x="7425" y="2025"/>
                  </a:lnTo>
                  <a:cubicBezTo>
                    <a:pt x="7052" y="2025"/>
                    <a:pt x="6750" y="2176"/>
                    <a:pt x="6750" y="2363"/>
                  </a:cubicBezTo>
                  <a:cubicBezTo>
                    <a:pt x="6750" y="2549"/>
                    <a:pt x="7052" y="2700"/>
                    <a:pt x="7425" y="2700"/>
                  </a:cubicBezTo>
                  <a:lnTo>
                    <a:pt x="14175" y="2700"/>
                  </a:lnTo>
                  <a:cubicBezTo>
                    <a:pt x="14548" y="2700"/>
                    <a:pt x="14850" y="2549"/>
                    <a:pt x="14850" y="2363"/>
                  </a:cubicBezTo>
                  <a:cubicBezTo>
                    <a:pt x="14850" y="2176"/>
                    <a:pt x="14548" y="2025"/>
                    <a:pt x="14175" y="2025"/>
                  </a:cubicBezTo>
                  <a:close/>
                  <a:moveTo>
                    <a:pt x="11475" y="20250"/>
                  </a:moveTo>
                  <a:cubicBezTo>
                    <a:pt x="12593" y="20250"/>
                    <a:pt x="13500" y="19797"/>
                    <a:pt x="13500" y="19238"/>
                  </a:cubicBezTo>
                  <a:cubicBezTo>
                    <a:pt x="13500" y="18678"/>
                    <a:pt x="12593" y="18225"/>
                    <a:pt x="11475" y="18225"/>
                  </a:cubicBezTo>
                  <a:cubicBezTo>
                    <a:pt x="10357" y="18225"/>
                    <a:pt x="9450" y="18678"/>
                    <a:pt x="9450" y="19238"/>
                  </a:cubicBezTo>
                  <a:cubicBezTo>
                    <a:pt x="9450" y="19797"/>
                    <a:pt x="10357" y="20250"/>
                    <a:pt x="11475" y="20250"/>
                  </a:cubicBezTo>
                  <a:close/>
                  <a:moveTo>
                    <a:pt x="18900" y="21600"/>
                  </a:moveTo>
                  <a:lnTo>
                    <a:pt x="2700" y="21600"/>
                  </a:lnTo>
                  <a:cubicBezTo>
                    <a:pt x="1954" y="21600"/>
                    <a:pt x="1279" y="21449"/>
                    <a:pt x="791" y="21205"/>
                  </a:cubicBezTo>
                  <a:cubicBezTo>
                    <a:pt x="302" y="20960"/>
                    <a:pt x="0" y="20623"/>
                    <a:pt x="0" y="20250"/>
                  </a:cubicBezTo>
                  <a:lnTo>
                    <a:pt x="0" y="1350"/>
                  </a:lnTo>
                  <a:cubicBezTo>
                    <a:pt x="0" y="977"/>
                    <a:pt x="302" y="640"/>
                    <a:pt x="791" y="395"/>
                  </a:cubicBezTo>
                  <a:cubicBezTo>
                    <a:pt x="1279" y="151"/>
                    <a:pt x="1954" y="0"/>
                    <a:pt x="2700" y="0"/>
                  </a:cubicBezTo>
                  <a:lnTo>
                    <a:pt x="18900" y="0"/>
                  </a:lnTo>
                  <a:cubicBezTo>
                    <a:pt x="19646" y="0"/>
                    <a:pt x="20321" y="151"/>
                    <a:pt x="20809" y="395"/>
                  </a:cubicBezTo>
                  <a:cubicBezTo>
                    <a:pt x="21298" y="640"/>
                    <a:pt x="21600" y="977"/>
                    <a:pt x="21600" y="1350"/>
                  </a:cubicBezTo>
                  <a:lnTo>
                    <a:pt x="21600" y="20250"/>
                  </a:lnTo>
                  <a:cubicBezTo>
                    <a:pt x="21600" y="20623"/>
                    <a:pt x="21298" y="20960"/>
                    <a:pt x="20809" y="21205"/>
                  </a:cubicBezTo>
                  <a:cubicBezTo>
                    <a:pt x="20321" y="21449"/>
                    <a:pt x="19646" y="21600"/>
                    <a:pt x="18900" y="216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Shape 34175">
              <a:extLst>
                <a:ext uri="{FF2B5EF4-FFF2-40B4-BE49-F238E27FC236}">
                  <a16:creationId xmlns:a16="http://schemas.microsoft.com/office/drawing/2014/main" xmlns="" id="{D53C32EB-AABC-3C4C-9388-965EDDEE5BBB}"/>
                </a:ext>
              </a:extLst>
            </p:cNvPr>
            <p:cNvSpPr/>
            <p:nvPr/>
          </p:nvSpPr>
          <p:spPr>
            <a:xfrm>
              <a:off x="13346915" y="6245061"/>
              <a:ext cx="528722" cy="466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448" extrusionOk="0">
                  <a:moveTo>
                    <a:pt x="1162" y="1839"/>
                  </a:moveTo>
                  <a:cubicBezTo>
                    <a:pt x="454" y="1924"/>
                    <a:pt x="-67" y="2640"/>
                    <a:pt x="7" y="3442"/>
                  </a:cubicBezTo>
                  <a:lnTo>
                    <a:pt x="1557" y="20144"/>
                  </a:lnTo>
                  <a:cubicBezTo>
                    <a:pt x="1631" y="20947"/>
                    <a:pt x="2272" y="21524"/>
                    <a:pt x="2980" y="21440"/>
                  </a:cubicBezTo>
                  <a:lnTo>
                    <a:pt x="19632" y="19456"/>
                  </a:lnTo>
                  <a:cubicBezTo>
                    <a:pt x="20339" y="19372"/>
                    <a:pt x="20850" y="18657"/>
                    <a:pt x="20776" y="17855"/>
                  </a:cubicBezTo>
                  <a:lnTo>
                    <a:pt x="20372" y="13497"/>
                  </a:lnTo>
                  <a:lnTo>
                    <a:pt x="15892" y="14031"/>
                  </a:lnTo>
                  <a:cubicBezTo>
                    <a:pt x="15184" y="14115"/>
                    <a:pt x="14553" y="13536"/>
                    <a:pt x="14479" y="12734"/>
                  </a:cubicBezTo>
                  <a:lnTo>
                    <a:pt x="14209" y="9825"/>
                  </a:lnTo>
                  <a:cubicBezTo>
                    <a:pt x="14135" y="9023"/>
                    <a:pt x="14646" y="8308"/>
                    <a:pt x="15353" y="8224"/>
                  </a:cubicBezTo>
                  <a:lnTo>
                    <a:pt x="19833" y="7690"/>
                  </a:lnTo>
                  <a:lnTo>
                    <a:pt x="19497" y="4062"/>
                  </a:lnTo>
                  <a:cubicBezTo>
                    <a:pt x="19422" y="3260"/>
                    <a:pt x="18790" y="2669"/>
                    <a:pt x="18083" y="2754"/>
                  </a:cubicBezTo>
                  <a:lnTo>
                    <a:pt x="17948" y="1305"/>
                  </a:lnTo>
                  <a:cubicBezTo>
                    <a:pt x="17874" y="503"/>
                    <a:pt x="17243" y="-76"/>
                    <a:pt x="16535" y="8"/>
                  </a:cubicBezTo>
                  <a:lnTo>
                    <a:pt x="1162" y="1839"/>
                  </a:lnTo>
                  <a:close/>
                  <a:moveTo>
                    <a:pt x="1930" y="3213"/>
                  </a:moveTo>
                  <a:lnTo>
                    <a:pt x="15381" y="1611"/>
                  </a:lnTo>
                  <a:cubicBezTo>
                    <a:pt x="15381" y="1611"/>
                    <a:pt x="16670" y="1454"/>
                    <a:pt x="16804" y="2906"/>
                  </a:cubicBezTo>
                  <a:lnTo>
                    <a:pt x="2065" y="4661"/>
                  </a:lnTo>
                  <a:cubicBezTo>
                    <a:pt x="1711" y="4704"/>
                    <a:pt x="1401" y="4420"/>
                    <a:pt x="1364" y="4018"/>
                  </a:cubicBezTo>
                  <a:cubicBezTo>
                    <a:pt x="1327" y="3618"/>
                    <a:pt x="1577" y="3255"/>
                    <a:pt x="1930" y="3213"/>
                  </a:cubicBezTo>
                  <a:close/>
                  <a:moveTo>
                    <a:pt x="16055" y="8878"/>
                  </a:moveTo>
                  <a:cubicBezTo>
                    <a:pt x="15347" y="8963"/>
                    <a:pt x="14836" y="9677"/>
                    <a:pt x="14911" y="10479"/>
                  </a:cubicBezTo>
                  <a:lnTo>
                    <a:pt x="15045" y="11928"/>
                  </a:lnTo>
                  <a:cubicBezTo>
                    <a:pt x="15120" y="12730"/>
                    <a:pt x="15751" y="13309"/>
                    <a:pt x="16458" y="13225"/>
                  </a:cubicBezTo>
                  <a:lnTo>
                    <a:pt x="20304" y="12767"/>
                  </a:lnTo>
                  <a:cubicBezTo>
                    <a:pt x="21012" y="12682"/>
                    <a:pt x="21533" y="11966"/>
                    <a:pt x="21459" y="11164"/>
                  </a:cubicBezTo>
                  <a:lnTo>
                    <a:pt x="21324" y="9716"/>
                  </a:lnTo>
                  <a:cubicBezTo>
                    <a:pt x="21250" y="8913"/>
                    <a:pt x="20608" y="8336"/>
                    <a:pt x="19901" y="8420"/>
                  </a:cubicBezTo>
                  <a:lnTo>
                    <a:pt x="16055" y="8878"/>
                  </a:lnTo>
                  <a:close/>
                  <a:moveTo>
                    <a:pt x="16834" y="10250"/>
                  </a:moveTo>
                  <a:cubicBezTo>
                    <a:pt x="17188" y="10208"/>
                    <a:pt x="17508" y="10491"/>
                    <a:pt x="17545" y="10892"/>
                  </a:cubicBezTo>
                  <a:cubicBezTo>
                    <a:pt x="17582" y="11293"/>
                    <a:pt x="17322" y="11657"/>
                    <a:pt x="16968" y="11699"/>
                  </a:cubicBezTo>
                  <a:cubicBezTo>
                    <a:pt x="16614" y="11741"/>
                    <a:pt x="16293" y="11447"/>
                    <a:pt x="16256" y="11046"/>
                  </a:cubicBezTo>
                  <a:cubicBezTo>
                    <a:pt x="16219" y="10644"/>
                    <a:pt x="16480" y="10293"/>
                    <a:pt x="16834" y="102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Shape 34176">
              <a:extLst>
                <a:ext uri="{FF2B5EF4-FFF2-40B4-BE49-F238E27FC236}">
                  <a16:creationId xmlns:a16="http://schemas.microsoft.com/office/drawing/2014/main" xmlns="" id="{4AB02B6C-4D1F-394F-86EB-879285E03402}"/>
                </a:ext>
              </a:extLst>
            </p:cNvPr>
            <p:cNvSpPr/>
            <p:nvPr/>
          </p:nvSpPr>
          <p:spPr>
            <a:xfrm>
              <a:off x="10903238" y="7779831"/>
              <a:ext cx="984814" cy="885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1217" extrusionOk="0">
                  <a:moveTo>
                    <a:pt x="16218" y="16859"/>
                  </a:moveTo>
                  <a:lnTo>
                    <a:pt x="3455" y="9002"/>
                  </a:lnTo>
                  <a:lnTo>
                    <a:pt x="7275" y="1347"/>
                  </a:lnTo>
                  <a:lnTo>
                    <a:pt x="20039" y="9205"/>
                  </a:lnTo>
                  <a:cubicBezTo>
                    <a:pt x="20039" y="9205"/>
                    <a:pt x="16218" y="16859"/>
                    <a:pt x="16218" y="16859"/>
                  </a:cubicBezTo>
                  <a:close/>
                  <a:moveTo>
                    <a:pt x="20627" y="8027"/>
                  </a:moveTo>
                  <a:lnTo>
                    <a:pt x="7863" y="170"/>
                  </a:lnTo>
                  <a:cubicBezTo>
                    <a:pt x="7275" y="-192"/>
                    <a:pt x="6536" y="43"/>
                    <a:pt x="6211" y="693"/>
                  </a:cubicBezTo>
                  <a:cubicBezTo>
                    <a:pt x="6211" y="693"/>
                    <a:pt x="1803" y="9525"/>
                    <a:pt x="1814" y="9531"/>
                  </a:cubicBezTo>
                  <a:lnTo>
                    <a:pt x="16683" y="18684"/>
                  </a:lnTo>
                  <a:cubicBezTo>
                    <a:pt x="16694" y="18691"/>
                    <a:pt x="21103" y="9860"/>
                    <a:pt x="21103" y="9860"/>
                  </a:cubicBezTo>
                  <a:cubicBezTo>
                    <a:pt x="21427" y="9210"/>
                    <a:pt x="21214" y="8389"/>
                    <a:pt x="20627" y="8027"/>
                  </a:cubicBezTo>
                  <a:close/>
                  <a:moveTo>
                    <a:pt x="15519" y="21047"/>
                  </a:moveTo>
                  <a:lnTo>
                    <a:pt x="628" y="11880"/>
                  </a:lnTo>
                  <a:cubicBezTo>
                    <a:pt x="40" y="11518"/>
                    <a:pt x="-173" y="10698"/>
                    <a:pt x="152" y="10047"/>
                  </a:cubicBezTo>
                  <a:lnTo>
                    <a:pt x="446" y="9459"/>
                  </a:lnTo>
                  <a:lnTo>
                    <a:pt x="7359" y="13714"/>
                  </a:lnTo>
                  <a:lnTo>
                    <a:pt x="7065" y="14303"/>
                  </a:lnTo>
                  <a:lnTo>
                    <a:pt x="10256" y="16268"/>
                  </a:lnTo>
                  <a:lnTo>
                    <a:pt x="10550" y="15679"/>
                  </a:lnTo>
                  <a:lnTo>
                    <a:pt x="17464" y="19935"/>
                  </a:lnTo>
                  <a:lnTo>
                    <a:pt x="17170" y="20524"/>
                  </a:lnTo>
                  <a:cubicBezTo>
                    <a:pt x="16846" y="21174"/>
                    <a:pt x="16106" y="21408"/>
                    <a:pt x="15519" y="21047"/>
                  </a:cubicBezTo>
                  <a:cubicBezTo>
                    <a:pt x="15519" y="21047"/>
                    <a:pt x="15519" y="21047"/>
                    <a:pt x="15519" y="2104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Shape 34177">
              <a:extLst>
                <a:ext uri="{FF2B5EF4-FFF2-40B4-BE49-F238E27FC236}">
                  <a16:creationId xmlns:a16="http://schemas.microsoft.com/office/drawing/2014/main" xmlns="" id="{092A1ADB-0E4C-FD49-B965-3B36522DAB27}"/>
                </a:ext>
              </a:extLst>
            </p:cNvPr>
            <p:cNvSpPr/>
            <p:nvPr/>
          </p:nvSpPr>
          <p:spPr>
            <a:xfrm>
              <a:off x="11708307" y="11472461"/>
              <a:ext cx="584792" cy="503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37" y="21600"/>
                  </a:moveTo>
                  <a:cubicBezTo>
                    <a:pt x="7087" y="19915"/>
                    <a:pt x="7254" y="17403"/>
                    <a:pt x="7225" y="15022"/>
                  </a:cubicBezTo>
                  <a:cubicBezTo>
                    <a:pt x="9087" y="15916"/>
                    <a:pt x="11129" y="16612"/>
                    <a:pt x="13235" y="14961"/>
                  </a:cubicBezTo>
                  <a:cubicBezTo>
                    <a:pt x="15319" y="13326"/>
                    <a:pt x="15547" y="10891"/>
                    <a:pt x="15533" y="8574"/>
                  </a:cubicBezTo>
                  <a:cubicBezTo>
                    <a:pt x="17412" y="9482"/>
                    <a:pt x="19470" y="10214"/>
                    <a:pt x="21600" y="8543"/>
                  </a:cubicBezTo>
                  <a:lnTo>
                    <a:pt x="20969" y="7441"/>
                  </a:lnTo>
                  <a:cubicBezTo>
                    <a:pt x="19165" y="8855"/>
                    <a:pt x="17455" y="8115"/>
                    <a:pt x="15526" y="7147"/>
                  </a:cubicBezTo>
                  <a:cubicBezTo>
                    <a:pt x="15470" y="4670"/>
                    <a:pt x="15489" y="2522"/>
                    <a:pt x="17315" y="1092"/>
                  </a:cubicBezTo>
                  <a:lnTo>
                    <a:pt x="16670" y="0"/>
                  </a:lnTo>
                  <a:cubicBezTo>
                    <a:pt x="14521" y="1685"/>
                    <a:pt x="14346" y="4208"/>
                    <a:pt x="14375" y="6589"/>
                  </a:cubicBezTo>
                  <a:cubicBezTo>
                    <a:pt x="12514" y="5696"/>
                    <a:pt x="10476" y="5018"/>
                    <a:pt x="8371" y="6668"/>
                  </a:cubicBezTo>
                  <a:cubicBezTo>
                    <a:pt x="6282" y="8306"/>
                    <a:pt x="6070" y="10724"/>
                    <a:pt x="6085" y="13045"/>
                  </a:cubicBezTo>
                  <a:cubicBezTo>
                    <a:pt x="4204" y="12134"/>
                    <a:pt x="2134" y="11396"/>
                    <a:pt x="0" y="13068"/>
                  </a:cubicBezTo>
                  <a:cubicBezTo>
                    <a:pt x="0" y="13068"/>
                    <a:pt x="641" y="14162"/>
                    <a:pt x="641" y="14162"/>
                  </a:cubicBezTo>
                  <a:cubicBezTo>
                    <a:pt x="2449" y="12745"/>
                    <a:pt x="4156" y="13499"/>
                    <a:pt x="6093" y="14471"/>
                  </a:cubicBezTo>
                  <a:cubicBezTo>
                    <a:pt x="6148" y="16943"/>
                    <a:pt x="6117" y="19084"/>
                    <a:pt x="4295" y="20512"/>
                  </a:cubicBezTo>
                  <a:lnTo>
                    <a:pt x="4937" y="21600"/>
                  </a:lnTo>
                  <a:close/>
                  <a:moveTo>
                    <a:pt x="4054" y="19679"/>
                  </a:moveTo>
                  <a:cubicBezTo>
                    <a:pt x="4369" y="19426"/>
                    <a:pt x="4614" y="19148"/>
                    <a:pt x="4809" y="18844"/>
                  </a:cubicBezTo>
                  <a:cubicBezTo>
                    <a:pt x="4809" y="18844"/>
                    <a:pt x="2134" y="14221"/>
                    <a:pt x="2134" y="14221"/>
                  </a:cubicBezTo>
                  <a:cubicBezTo>
                    <a:pt x="1820" y="14319"/>
                    <a:pt x="1507" y="14483"/>
                    <a:pt x="1188" y="14730"/>
                  </a:cubicBezTo>
                  <a:lnTo>
                    <a:pt x="4054" y="19679"/>
                  </a:lnTo>
                  <a:close/>
                  <a:moveTo>
                    <a:pt x="5303" y="17641"/>
                  </a:moveTo>
                  <a:cubicBezTo>
                    <a:pt x="5447" y="17150"/>
                    <a:pt x="5511" y="16611"/>
                    <a:pt x="5534" y="16026"/>
                  </a:cubicBezTo>
                  <a:lnTo>
                    <a:pt x="4636" y="14466"/>
                  </a:lnTo>
                  <a:cubicBezTo>
                    <a:pt x="4164" y="14273"/>
                    <a:pt x="3712" y="14138"/>
                    <a:pt x="3269" y="14112"/>
                  </a:cubicBezTo>
                  <a:lnTo>
                    <a:pt x="5303" y="17641"/>
                  </a:lnTo>
                  <a:close/>
                  <a:moveTo>
                    <a:pt x="7218" y="13596"/>
                  </a:moveTo>
                  <a:cubicBezTo>
                    <a:pt x="7170" y="11212"/>
                    <a:pt x="7244" y="9148"/>
                    <a:pt x="9015" y="7760"/>
                  </a:cubicBezTo>
                  <a:cubicBezTo>
                    <a:pt x="10800" y="6360"/>
                    <a:pt x="12484" y="7073"/>
                    <a:pt x="14389" y="8027"/>
                  </a:cubicBezTo>
                  <a:cubicBezTo>
                    <a:pt x="14437" y="10403"/>
                    <a:pt x="14371" y="12473"/>
                    <a:pt x="12604" y="13859"/>
                  </a:cubicBezTo>
                  <a:cubicBezTo>
                    <a:pt x="10819" y="15258"/>
                    <a:pt x="9123" y="14549"/>
                    <a:pt x="7218" y="13596"/>
                  </a:cubicBezTo>
                  <a:close/>
                  <a:moveTo>
                    <a:pt x="9128" y="13531"/>
                  </a:moveTo>
                  <a:cubicBezTo>
                    <a:pt x="9683" y="13753"/>
                    <a:pt x="10215" y="13899"/>
                    <a:pt x="10736" y="13922"/>
                  </a:cubicBezTo>
                  <a:lnTo>
                    <a:pt x="8270" y="9693"/>
                  </a:lnTo>
                  <a:cubicBezTo>
                    <a:pt x="8094" y="10262"/>
                    <a:pt x="8018" y="10890"/>
                    <a:pt x="7988" y="11570"/>
                  </a:cubicBezTo>
                  <a:lnTo>
                    <a:pt x="9128" y="13531"/>
                  </a:lnTo>
                  <a:close/>
                  <a:moveTo>
                    <a:pt x="11711" y="13445"/>
                  </a:moveTo>
                  <a:cubicBezTo>
                    <a:pt x="11906" y="13348"/>
                    <a:pt x="12100" y="13226"/>
                    <a:pt x="12298" y="13067"/>
                  </a:cubicBezTo>
                  <a:cubicBezTo>
                    <a:pt x="12398" y="12988"/>
                    <a:pt x="12489" y="12904"/>
                    <a:pt x="12577" y="12819"/>
                  </a:cubicBezTo>
                  <a:lnTo>
                    <a:pt x="9787" y="7934"/>
                  </a:lnTo>
                  <a:cubicBezTo>
                    <a:pt x="9688" y="7998"/>
                    <a:pt x="9589" y="8069"/>
                    <a:pt x="9488" y="8149"/>
                  </a:cubicBezTo>
                  <a:cubicBezTo>
                    <a:pt x="9290" y="8307"/>
                    <a:pt x="9121" y="8474"/>
                    <a:pt x="8972" y="8652"/>
                  </a:cubicBezTo>
                  <a:lnTo>
                    <a:pt x="11711" y="13445"/>
                  </a:lnTo>
                  <a:close/>
                  <a:moveTo>
                    <a:pt x="13407" y="12000"/>
                  </a:moveTo>
                  <a:cubicBezTo>
                    <a:pt x="13611" y="11527"/>
                    <a:pt x="13723" y="11008"/>
                    <a:pt x="13784" y="10444"/>
                  </a:cubicBezTo>
                  <a:lnTo>
                    <a:pt x="12283" y="7830"/>
                  </a:lnTo>
                  <a:cubicBezTo>
                    <a:pt x="11815" y="7685"/>
                    <a:pt x="11363" y="7615"/>
                    <a:pt x="10913" y="7660"/>
                  </a:cubicBezTo>
                  <a:lnTo>
                    <a:pt x="13407" y="12000"/>
                  </a:lnTo>
                  <a:close/>
                  <a:moveTo>
                    <a:pt x="16965" y="7123"/>
                  </a:moveTo>
                  <a:cubicBezTo>
                    <a:pt x="17421" y="7289"/>
                    <a:pt x="17855" y="7394"/>
                    <a:pt x="18279" y="7398"/>
                  </a:cubicBezTo>
                  <a:lnTo>
                    <a:pt x="16261" y="4044"/>
                  </a:lnTo>
                  <a:cubicBezTo>
                    <a:pt x="16133" y="4533"/>
                    <a:pt x="16081" y="5067"/>
                    <a:pt x="16071" y="5642"/>
                  </a:cubicBezTo>
                  <a:lnTo>
                    <a:pt x="16965" y="7123"/>
                  </a:lnTo>
                  <a:close/>
                  <a:moveTo>
                    <a:pt x="19610" y="7085"/>
                  </a:moveTo>
                  <a:cubicBezTo>
                    <a:pt x="19909" y="6982"/>
                    <a:pt x="20208" y="6817"/>
                    <a:pt x="20510" y="6570"/>
                  </a:cubicBezTo>
                  <a:lnTo>
                    <a:pt x="17721" y="1845"/>
                  </a:lnTo>
                  <a:cubicBezTo>
                    <a:pt x="17423" y="2098"/>
                    <a:pt x="17191" y="2376"/>
                    <a:pt x="17007" y="2675"/>
                  </a:cubicBezTo>
                  <a:cubicBezTo>
                    <a:pt x="17007" y="2675"/>
                    <a:pt x="19610" y="7085"/>
                    <a:pt x="19610" y="7085"/>
                  </a:cubicBezTo>
                  <a:close/>
                </a:path>
              </a:pathLst>
            </a:custGeom>
            <a:solidFill>
              <a:srgbClr val="FF99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Shape 34178">
              <a:extLst>
                <a:ext uri="{FF2B5EF4-FFF2-40B4-BE49-F238E27FC236}">
                  <a16:creationId xmlns:a16="http://schemas.microsoft.com/office/drawing/2014/main" xmlns="" id="{C03BAD5E-E798-8548-9CE2-B161119DB453}"/>
                </a:ext>
              </a:extLst>
            </p:cNvPr>
            <p:cNvSpPr/>
            <p:nvPr/>
          </p:nvSpPr>
          <p:spPr>
            <a:xfrm>
              <a:off x="14474664" y="3452446"/>
              <a:ext cx="701272" cy="992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extrusionOk="0">
                  <a:moveTo>
                    <a:pt x="6837" y="0"/>
                  </a:moveTo>
                  <a:lnTo>
                    <a:pt x="6304" y="11896"/>
                  </a:lnTo>
                  <a:lnTo>
                    <a:pt x="10115" y="11984"/>
                  </a:lnTo>
                  <a:lnTo>
                    <a:pt x="10387" y="5819"/>
                  </a:lnTo>
                  <a:cubicBezTo>
                    <a:pt x="10807" y="5990"/>
                    <a:pt x="11286" y="6091"/>
                    <a:pt x="11799" y="6080"/>
                  </a:cubicBezTo>
                  <a:cubicBezTo>
                    <a:pt x="12816" y="6059"/>
                    <a:pt x="13721" y="5638"/>
                    <a:pt x="14293" y="5029"/>
                  </a:cubicBezTo>
                  <a:cubicBezTo>
                    <a:pt x="14344" y="4975"/>
                    <a:pt x="14392" y="4920"/>
                    <a:pt x="14437" y="4864"/>
                  </a:cubicBezTo>
                  <a:cubicBezTo>
                    <a:pt x="15870" y="5413"/>
                    <a:pt x="17048" y="6141"/>
                    <a:pt x="17879" y="7040"/>
                  </a:cubicBezTo>
                  <a:cubicBezTo>
                    <a:pt x="19250" y="8523"/>
                    <a:pt x="19623" y="10355"/>
                    <a:pt x="18956" y="12341"/>
                  </a:cubicBezTo>
                  <a:cubicBezTo>
                    <a:pt x="17917" y="15436"/>
                    <a:pt x="14349" y="17736"/>
                    <a:pt x="10109" y="18168"/>
                  </a:cubicBezTo>
                  <a:lnTo>
                    <a:pt x="10109" y="16337"/>
                  </a:lnTo>
                  <a:lnTo>
                    <a:pt x="12811" y="16337"/>
                  </a:lnTo>
                  <a:lnTo>
                    <a:pt x="12811" y="15424"/>
                  </a:lnTo>
                  <a:lnTo>
                    <a:pt x="2958" y="15424"/>
                  </a:lnTo>
                  <a:lnTo>
                    <a:pt x="2958" y="16337"/>
                  </a:lnTo>
                  <a:lnTo>
                    <a:pt x="5665" y="16337"/>
                  </a:lnTo>
                  <a:lnTo>
                    <a:pt x="5665" y="19312"/>
                  </a:lnTo>
                  <a:lnTo>
                    <a:pt x="0" y="19312"/>
                  </a:lnTo>
                  <a:lnTo>
                    <a:pt x="0" y="21600"/>
                  </a:lnTo>
                  <a:lnTo>
                    <a:pt x="15769" y="21600"/>
                  </a:lnTo>
                  <a:lnTo>
                    <a:pt x="15769" y="19312"/>
                  </a:lnTo>
                  <a:lnTo>
                    <a:pt x="11820" y="19312"/>
                  </a:lnTo>
                  <a:cubicBezTo>
                    <a:pt x="16159" y="18468"/>
                    <a:pt x="19703" y="15947"/>
                    <a:pt x="20805" y="12664"/>
                  </a:cubicBezTo>
                  <a:cubicBezTo>
                    <a:pt x="21600" y="10296"/>
                    <a:pt x="21135" y="8089"/>
                    <a:pt x="19462" y="6280"/>
                  </a:cubicBezTo>
                  <a:cubicBezTo>
                    <a:pt x="18352" y="5079"/>
                    <a:pt x="16769" y="4131"/>
                    <a:pt x="14820" y="3462"/>
                  </a:cubicBezTo>
                  <a:cubicBezTo>
                    <a:pt x="14558" y="2431"/>
                    <a:pt x="13305" y="1647"/>
                    <a:pt x="11799" y="1647"/>
                  </a:cubicBezTo>
                  <a:cubicBezTo>
                    <a:pt x="11359" y="1647"/>
                    <a:pt x="10947" y="1715"/>
                    <a:pt x="10568" y="1835"/>
                  </a:cubicBezTo>
                  <a:lnTo>
                    <a:pt x="10642" y="88"/>
                  </a:lnTo>
                  <a:lnTo>
                    <a:pt x="6837" y="0"/>
                  </a:lnTo>
                  <a:close/>
                  <a:moveTo>
                    <a:pt x="11799" y="3017"/>
                  </a:moveTo>
                  <a:cubicBezTo>
                    <a:pt x="12376" y="3012"/>
                    <a:pt x="12879" y="3300"/>
                    <a:pt x="12982" y="3708"/>
                  </a:cubicBezTo>
                  <a:cubicBezTo>
                    <a:pt x="13088" y="4130"/>
                    <a:pt x="12736" y="4539"/>
                    <a:pt x="12167" y="4660"/>
                  </a:cubicBezTo>
                  <a:cubicBezTo>
                    <a:pt x="12051" y="4688"/>
                    <a:pt x="11928" y="4706"/>
                    <a:pt x="11799" y="4706"/>
                  </a:cubicBezTo>
                  <a:cubicBezTo>
                    <a:pt x="11152" y="4706"/>
                    <a:pt x="10625" y="4326"/>
                    <a:pt x="10626" y="3862"/>
                  </a:cubicBezTo>
                  <a:cubicBezTo>
                    <a:pt x="10628" y="3397"/>
                    <a:pt x="11153" y="3023"/>
                    <a:pt x="11799" y="301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Shape 34179">
              <a:extLst>
                <a:ext uri="{FF2B5EF4-FFF2-40B4-BE49-F238E27FC236}">
                  <a16:creationId xmlns:a16="http://schemas.microsoft.com/office/drawing/2014/main" xmlns="" id="{5AB4BB3B-F8E2-3747-88CF-12482A2B27A0}"/>
                </a:ext>
              </a:extLst>
            </p:cNvPr>
            <p:cNvSpPr/>
            <p:nvPr/>
          </p:nvSpPr>
          <p:spPr>
            <a:xfrm>
              <a:off x="13573878" y="4409128"/>
              <a:ext cx="1096094" cy="1213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Shape 34180">
              <a:extLst>
                <a:ext uri="{FF2B5EF4-FFF2-40B4-BE49-F238E27FC236}">
                  <a16:creationId xmlns:a16="http://schemas.microsoft.com/office/drawing/2014/main" xmlns="" id="{25065D4D-4061-B14C-B5AB-3EA051C900BF}"/>
                </a:ext>
              </a:extLst>
            </p:cNvPr>
            <p:cNvSpPr/>
            <p:nvPr/>
          </p:nvSpPr>
          <p:spPr>
            <a:xfrm>
              <a:off x="12366664" y="11330119"/>
              <a:ext cx="843804" cy="992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1" h="21329" extrusionOk="0">
                  <a:moveTo>
                    <a:pt x="9479" y="69"/>
                  </a:moveTo>
                  <a:cubicBezTo>
                    <a:pt x="11124" y="274"/>
                    <a:pt x="12739" y="925"/>
                    <a:pt x="14086" y="2032"/>
                  </a:cubicBezTo>
                  <a:cubicBezTo>
                    <a:pt x="15976" y="3586"/>
                    <a:pt x="17010" y="5836"/>
                    <a:pt x="16935" y="8190"/>
                  </a:cubicBezTo>
                  <a:cubicBezTo>
                    <a:pt x="16907" y="10081"/>
                    <a:pt x="16182" y="11891"/>
                    <a:pt x="14858" y="13324"/>
                  </a:cubicBezTo>
                  <a:cubicBezTo>
                    <a:pt x="12857" y="15491"/>
                    <a:pt x="9835" y="16494"/>
                    <a:pt x="6856" y="15992"/>
                  </a:cubicBezTo>
                  <a:cubicBezTo>
                    <a:pt x="491" y="14715"/>
                    <a:pt x="-2156" y="7496"/>
                    <a:pt x="2011" y="2776"/>
                  </a:cubicBezTo>
                  <a:cubicBezTo>
                    <a:pt x="3901" y="635"/>
                    <a:pt x="6739" y="-271"/>
                    <a:pt x="9479" y="69"/>
                  </a:cubicBezTo>
                  <a:close/>
                  <a:moveTo>
                    <a:pt x="16811" y="1700"/>
                  </a:moveTo>
                  <a:cubicBezTo>
                    <a:pt x="18616" y="3812"/>
                    <a:pt x="19444" y="6467"/>
                    <a:pt x="19139" y="9165"/>
                  </a:cubicBezTo>
                  <a:cubicBezTo>
                    <a:pt x="18834" y="11863"/>
                    <a:pt x="17427" y="14284"/>
                    <a:pt x="15191" y="15988"/>
                  </a:cubicBezTo>
                  <a:cubicBezTo>
                    <a:pt x="12662" y="17916"/>
                    <a:pt x="9407" y="18600"/>
                    <a:pt x="6359" y="18040"/>
                  </a:cubicBezTo>
                  <a:cubicBezTo>
                    <a:pt x="5749" y="17929"/>
                    <a:pt x="5143" y="17767"/>
                    <a:pt x="4558" y="17555"/>
                  </a:cubicBezTo>
                  <a:lnTo>
                    <a:pt x="4164" y="19468"/>
                  </a:lnTo>
                  <a:lnTo>
                    <a:pt x="7063" y="20000"/>
                  </a:lnTo>
                  <a:lnTo>
                    <a:pt x="6790" y="21329"/>
                  </a:lnTo>
                  <a:lnTo>
                    <a:pt x="227" y="20124"/>
                  </a:lnTo>
                  <a:lnTo>
                    <a:pt x="500" y="18796"/>
                  </a:lnTo>
                  <a:lnTo>
                    <a:pt x="2757" y="19210"/>
                  </a:lnTo>
                  <a:lnTo>
                    <a:pt x="3219" y="16965"/>
                  </a:lnTo>
                  <a:cubicBezTo>
                    <a:pt x="2951" y="16825"/>
                    <a:pt x="2688" y="16674"/>
                    <a:pt x="2431" y="16511"/>
                  </a:cubicBezTo>
                  <a:cubicBezTo>
                    <a:pt x="2174" y="16349"/>
                    <a:pt x="1928" y="16168"/>
                    <a:pt x="1684" y="15982"/>
                  </a:cubicBezTo>
                  <a:lnTo>
                    <a:pt x="2580" y="14934"/>
                  </a:lnTo>
                  <a:cubicBezTo>
                    <a:pt x="5970" y="17523"/>
                    <a:pt x="10902" y="17523"/>
                    <a:pt x="14300" y="14933"/>
                  </a:cubicBezTo>
                  <a:cubicBezTo>
                    <a:pt x="16239" y="13456"/>
                    <a:pt x="17444" y="11360"/>
                    <a:pt x="17708" y="9021"/>
                  </a:cubicBezTo>
                  <a:cubicBezTo>
                    <a:pt x="17973" y="6682"/>
                    <a:pt x="17267" y="4385"/>
                    <a:pt x="15703" y="2555"/>
                  </a:cubicBezTo>
                  <a:lnTo>
                    <a:pt x="16811" y="1700"/>
                  </a:lnTo>
                  <a:close/>
                  <a:moveTo>
                    <a:pt x="9715" y="1064"/>
                  </a:moveTo>
                  <a:cubicBezTo>
                    <a:pt x="9278" y="996"/>
                    <a:pt x="8832" y="968"/>
                    <a:pt x="8387" y="974"/>
                  </a:cubicBezTo>
                  <a:cubicBezTo>
                    <a:pt x="8460" y="1222"/>
                    <a:pt x="8544" y="1461"/>
                    <a:pt x="8641" y="1699"/>
                  </a:cubicBezTo>
                  <a:cubicBezTo>
                    <a:pt x="8737" y="1936"/>
                    <a:pt x="8846" y="2172"/>
                    <a:pt x="8962" y="2399"/>
                  </a:cubicBezTo>
                  <a:cubicBezTo>
                    <a:pt x="9289" y="2208"/>
                    <a:pt x="9627" y="2028"/>
                    <a:pt x="9967" y="1859"/>
                  </a:cubicBezTo>
                  <a:cubicBezTo>
                    <a:pt x="10307" y="1689"/>
                    <a:pt x="10645" y="1529"/>
                    <a:pt x="10997" y="1382"/>
                  </a:cubicBezTo>
                  <a:cubicBezTo>
                    <a:pt x="10579" y="1244"/>
                    <a:pt x="10153" y="1132"/>
                    <a:pt x="9715" y="1064"/>
                  </a:cubicBezTo>
                  <a:close/>
                  <a:moveTo>
                    <a:pt x="12202" y="1889"/>
                  </a:moveTo>
                  <a:cubicBezTo>
                    <a:pt x="11715" y="2060"/>
                    <a:pt x="11237" y="2254"/>
                    <a:pt x="10773" y="2470"/>
                  </a:cubicBezTo>
                  <a:cubicBezTo>
                    <a:pt x="10309" y="2687"/>
                    <a:pt x="9856" y="2925"/>
                    <a:pt x="9417" y="3184"/>
                  </a:cubicBezTo>
                  <a:cubicBezTo>
                    <a:pt x="9617" y="3488"/>
                    <a:pt x="9841" y="3788"/>
                    <a:pt x="10079" y="4067"/>
                  </a:cubicBezTo>
                  <a:cubicBezTo>
                    <a:pt x="10318" y="4345"/>
                    <a:pt x="10571" y="4610"/>
                    <a:pt x="10847" y="4861"/>
                  </a:cubicBezTo>
                  <a:lnTo>
                    <a:pt x="13083" y="2442"/>
                  </a:lnTo>
                  <a:cubicBezTo>
                    <a:pt x="12944" y="2342"/>
                    <a:pt x="12798" y="2240"/>
                    <a:pt x="12652" y="2149"/>
                  </a:cubicBezTo>
                  <a:cubicBezTo>
                    <a:pt x="12506" y="2059"/>
                    <a:pt x="12354" y="1969"/>
                    <a:pt x="12202" y="1889"/>
                  </a:cubicBezTo>
                  <a:close/>
                  <a:moveTo>
                    <a:pt x="7362" y="1000"/>
                  </a:moveTo>
                  <a:cubicBezTo>
                    <a:pt x="6540" y="1111"/>
                    <a:pt x="5754" y="1343"/>
                    <a:pt x="5029" y="1689"/>
                  </a:cubicBezTo>
                  <a:cubicBezTo>
                    <a:pt x="4305" y="2035"/>
                    <a:pt x="3644" y="2485"/>
                    <a:pt x="3064" y="3041"/>
                  </a:cubicBezTo>
                  <a:lnTo>
                    <a:pt x="5529" y="5074"/>
                  </a:lnTo>
                  <a:cubicBezTo>
                    <a:pt x="5922" y="4671"/>
                    <a:pt x="6339" y="4283"/>
                    <a:pt x="6773" y="3923"/>
                  </a:cubicBezTo>
                  <a:cubicBezTo>
                    <a:pt x="7206" y="3564"/>
                    <a:pt x="7655" y="3227"/>
                    <a:pt x="8126" y="2912"/>
                  </a:cubicBezTo>
                  <a:cubicBezTo>
                    <a:pt x="7964" y="2608"/>
                    <a:pt x="7819" y="2296"/>
                    <a:pt x="7690" y="1976"/>
                  </a:cubicBezTo>
                  <a:cubicBezTo>
                    <a:pt x="7561" y="1655"/>
                    <a:pt x="7454" y="1336"/>
                    <a:pt x="7362" y="1000"/>
                  </a:cubicBezTo>
                  <a:close/>
                  <a:moveTo>
                    <a:pt x="13806" y="3027"/>
                  </a:moveTo>
                  <a:lnTo>
                    <a:pt x="11570" y="5446"/>
                  </a:lnTo>
                  <a:cubicBezTo>
                    <a:pt x="11852" y="5649"/>
                    <a:pt x="12144" y="5840"/>
                    <a:pt x="12449" y="6011"/>
                  </a:cubicBezTo>
                  <a:cubicBezTo>
                    <a:pt x="12752" y="6182"/>
                    <a:pt x="13064" y="6332"/>
                    <a:pt x="13387" y="6469"/>
                  </a:cubicBezTo>
                  <a:cubicBezTo>
                    <a:pt x="13602" y="6013"/>
                    <a:pt x="13798" y="5550"/>
                    <a:pt x="13963" y="5077"/>
                  </a:cubicBezTo>
                  <a:cubicBezTo>
                    <a:pt x="14128" y="4603"/>
                    <a:pt x="14273" y="4122"/>
                    <a:pt x="14386" y="3633"/>
                  </a:cubicBezTo>
                  <a:cubicBezTo>
                    <a:pt x="14296" y="3528"/>
                    <a:pt x="14195" y="3418"/>
                    <a:pt x="14098" y="3318"/>
                  </a:cubicBezTo>
                  <a:cubicBezTo>
                    <a:pt x="14001" y="3218"/>
                    <a:pt x="13909" y="3123"/>
                    <a:pt x="13806" y="3027"/>
                  </a:cubicBezTo>
                  <a:close/>
                  <a:moveTo>
                    <a:pt x="15097" y="4643"/>
                  </a:moveTo>
                  <a:cubicBezTo>
                    <a:pt x="14989" y="5011"/>
                    <a:pt x="14872" y="5369"/>
                    <a:pt x="14735" y="5729"/>
                  </a:cubicBezTo>
                  <a:cubicBezTo>
                    <a:pt x="14598" y="6089"/>
                    <a:pt x="14440" y="6449"/>
                    <a:pt x="14276" y="6798"/>
                  </a:cubicBezTo>
                  <a:cubicBezTo>
                    <a:pt x="14551" y="6884"/>
                    <a:pt x="14842" y="6953"/>
                    <a:pt x="15125" y="7013"/>
                  </a:cubicBezTo>
                  <a:cubicBezTo>
                    <a:pt x="15409" y="7074"/>
                    <a:pt x="15688" y="7122"/>
                    <a:pt x="15977" y="7158"/>
                  </a:cubicBezTo>
                  <a:cubicBezTo>
                    <a:pt x="15915" y="6710"/>
                    <a:pt x="15813" y="6274"/>
                    <a:pt x="15666" y="5853"/>
                  </a:cubicBezTo>
                  <a:cubicBezTo>
                    <a:pt x="15519" y="5432"/>
                    <a:pt x="15324" y="5029"/>
                    <a:pt x="15097" y="4643"/>
                  </a:cubicBezTo>
                  <a:close/>
                  <a:moveTo>
                    <a:pt x="8606" y="3701"/>
                  </a:moveTo>
                  <a:cubicBezTo>
                    <a:pt x="8180" y="3989"/>
                    <a:pt x="7775" y="4303"/>
                    <a:pt x="7382" y="4630"/>
                  </a:cubicBezTo>
                  <a:cubicBezTo>
                    <a:pt x="6990" y="4957"/>
                    <a:pt x="6609" y="5294"/>
                    <a:pt x="6252" y="5658"/>
                  </a:cubicBezTo>
                  <a:lnTo>
                    <a:pt x="8448" y="7464"/>
                  </a:lnTo>
                  <a:lnTo>
                    <a:pt x="10216" y="5542"/>
                  </a:lnTo>
                  <a:cubicBezTo>
                    <a:pt x="9905" y="5266"/>
                    <a:pt x="9620" y="4976"/>
                    <a:pt x="9351" y="4670"/>
                  </a:cubicBezTo>
                  <a:cubicBezTo>
                    <a:pt x="9081" y="4363"/>
                    <a:pt x="8831" y="4036"/>
                    <a:pt x="8606" y="3701"/>
                  </a:cubicBezTo>
                  <a:close/>
                  <a:moveTo>
                    <a:pt x="2433" y="3721"/>
                  </a:moveTo>
                  <a:cubicBezTo>
                    <a:pt x="1932" y="4341"/>
                    <a:pt x="1546" y="5031"/>
                    <a:pt x="1284" y="5757"/>
                  </a:cubicBezTo>
                  <a:cubicBezTo>
                    <a:pt x="1022" y="6483"/>
                    <a:pt x="879" y="7253"/>
                    <a:pt x="878" y="8036"/>
                  </a:cubicBezTo>
                  <a:cubicBezTo>
                    <a:pt x="1138" y="8064"/>
                    <a:pt x="1405" y="8097"/>
                    <a:pt x="1661" y="8144"/>
                  </a:cubicBezTo>
                  <a:cubicBezTo>
                    <a:pt x="2118" y="8228"/>
                    <a:pt x="2562" y="8343"/>
                    <a:pt x="3001" y="8485"/>
                  </a:cubicBezTo>
                  <a:cubicBezTo>
                    <a:pt x="3265" y="8000"/>
                    <a:pt x="3553" y="7531"/>
                    <a:pt x="3870" y="7076"/>
                  </a:cubicBezTo>
                  <a:cubicBezTo>
                    <a:pt x="4187" y="6619"/>
                    <a:pt x="4542" y="6181"/>
                    <a:pt x="4910" y="5757"/>
                  </a:cubicBezTo>
                  <a:lnTo>
                    <a:pt x="2433" y="3721"/>
                  </a:lnTo>
                  <a:close/>
                  <a:moveTo>
                    <a:pt x="10939" y="6126"/>
                  </a:moveTo>
                  <a:lnTo>
                    <a:pt x="9169" y="8060"/>
                  </a:lnTo>
                  <a:lnTo>
                    <a:pt x="11249" y="9761"/>
                  </a:lnTo>
                  <a:cubicBezTo>
                    <a:pt x="11579" y="9378"/>
                    <a:pt x="11885" y="8986"/>
                    <a:pt x="12172" y="8576"/>
                  </a:cubicBezTo>
                  <a:cubicBezTo>
                    <a:pt x="12459" y="8166"/>
                    <a:pt x="12721" y="7741"/>
                    <a:pt x="12963" y="7306"/>
                  </a:cubicBezTo>
                  <a:cubicBezTo>
                    <a:pt x="12603" y="7149"/>
                    <a:pt x="12253" y="6964"/>
                    <a:pt x="11915" y="6769"/>
                  </a:cubicBezTo>
                  <a:cubicBezTo>
                    <a:pt x="11577" y="6573"/>
                    <a:pt x="11251" y="6358"/>
                    <a:pt x="10939" y="6126"/>
                  </a:cubicBezTo>
                  <a:close/>
                  <a:moveTo>
                    <a:pt x="13849" y="7647"/>
                  </a:moveTo>
                  <a:cubicBezTo>
                    <a:pt x="13586" y="8127"/>
                    <a:pt x="13297" y="8593"/>
                    <a:pt x="12982" y="9045"/>
                  </a:cubicBezTo>
                  <a:cubicBezTo>
                    <a:pt x="12667" y="9497"/>
                    <a:pt x="12334" y="9936"/>
                    <a:pt x="11969" y="10357"/>
                  </a:cubicBezTo>
                  <a:lnTo>
                    <a:pt x="14436" y="12379"/>
                  </a:lnTo>
                  <a:cubicBezTo>
                    <a:pt x="14933" y="11764"/>
                    <a:pt x="15319" y="11085"/>
                    <a:pt x="15581" y="10366"/>
                  </a:cubicBezTo>
                  <a:cubicBezTo>
                    <a:pt x="15842" y="9647"/>
                    <a:pt x="15976" y="8886"/>
                    <a:pt x="15982" y="8110"/>
                  </a:cubicBezTo>
                  <a:cubicBezTo>
                    <a:pt x="15743" y="8082"/>
                    <a:pt x="15506" y="8058"/>
                    <a:pt x="15271" y="8015"/>
                  </a:cubicBezTo>
                  <a:cubicBezTo>
                    <a:pt x="15030" y="7970"/>
                    <a:pt x="14788" y="7908"/>
                    <a:pt x="14551" y="7847"/>
                  </a:cubicBezTo>
                  <a:cubicBezTo>
                    <a:pt x="14314" y="7786"/>
                    <a:pt x="14080" y="7724"/>
                    <a:pt x="13849" y="7647"/>
                  </a:cubicBezTo>
                  <a:close/>
                  <a:moveTo>
                    <a:pt x="5621" y="6339"/>
                  </a:moveTo>
                  <a:cubicBezTo>
                    <a:pt x="5287" y="6724"/>
                    <a:pt x="4981" y="7134"/>
                    <a:pt x="4692" y="7547"/>
                  </a:cubicBezTo>
                  <a:cubicBezTo>
                    <a:pt x="4403" y="7961"/>
                    <a:pt x="4130" y="8387"/>
                    <a:pt x="3887" y="8826"/>
                  </a:cubicBezTo>
                  <a:cubicBezTo>
                    <a:pt x="4272" y="8990"/>
                    <a:pt x="4648" y="9168"/>
                    <a:pt x="5008" y="9376"/>
                  </a:cubicBezTo>
                  <a:cubicBezTo>
                    <a:pt x="5368" y="9585"/>
                    <a:pt x="5718" y="9817"/>
                    <a:pt x="6049" y="10067"/>
                  </a:cubicBezTo>
                  <a:lnTo>
                    <a:pt x="7817" y="8145"/>
                  </a:lnTo>
                  <a:lnTo>
                    <a:pt x="5621" y="6339"/>
                  </a:lnTo>
                  <a:close/>
                  <a:moveTo>
                    <a:pt x="8538" y="8741"/>
                  </a:moveTo>
                  <a:lnTo>
                    <a:pt x="6770" y="10663"/>
                  </a:lnTo>
                  <a:cubicBezTo>
                    <a:pt x="7059" y="10924"/>
                    <a:pt x="7330" y="11201"/>
                    <a:pt x="7582" y="11489"/>
                  </a:cubicBezTo>
                  <a:cubicBezTo>
                    <a:pt x="7834" y="11777"/>
                    <a:pt x="8064" y="12076"/>
                    <a:pt x="8278" y="12390"/>
                  </a:cubicBezTo>
                  <a:cubicBezTo>
                    <a:pt x="8700" y="12103"/>
                    <a:pt x="9109" y="11798"/>
                    <a:pt x="9499" y="11473"/>
                  </a:cubicBezTo>
                  <a:cubicBezTo>
                    <a:pt x="9889" y="11147"/>
                    <a:pt x="10262" y="10804"/>
                    <a:pt x="10617" y="10442"/>
                  </a:cubicBezTo>
                  <a:lnTo>
                    <a:pt x="8538" y="8741"/>
                  </a:lnTo>
                  <a:close/>
                  <a:moveTo>
                    <a:pt x="1798" y="9132"/>
                  </a:moveTo>
                  <a:cubicBezTo>
                    <a:pt x="1535" y="9075"/>
                    <a:pt x="1275" y="9033"/>
                    <a:pt x="1007" y="8999"/>
                  </a:cubicBezTo>
                  <a:cubicBezTo>
                    <a:pt x="1062" y="9423"/>
                    <a:pt x="1148" y="9837"/>
                    <a:pt x="1280" y="10238"/>
                  </a:cubicBezTo>
                  <a:cubicBezTo>
                    <a:pt x="1412" y="10638"/>
                    <a:pt x="1583" y="11018"/>
                    <a:pt x="1786" y="11388"/>
                  </a:cubicBezTo>
                  <a:cubicBezTo>
                    <a:pt x="1891" y="11037"/>
                    <a:pt x="2008" y="10691"/>
                    <a:pt x="2139" y="10348"/>
                  </a:cubicBezTo>
                  <a:cubicBezTo>
                    <a:pt x="2270" y="10005"/>
                    <a:pt x="2418" y="9667"/>
                    <a:pt x="2574" y="9334"/>
                  </a:cubicBezTo>
                  <a:cubicBezTo>
                    <a:pt x="2319" y="9257"/>
                    <a:pt x="2059" y="9189"/>
                    <a:pt x="1798" y="9132"/>
                  </a:cubicBezTo>
                  <a:close/>
                  <a:moveTo>
                    <a:pt x="11338" y="11038"/>
                  </a:moveTo>
                  <a:cubicBezTo>
                    <a:pt x="10948" y="11437"/>
                    <a:pt x="10541" y="11810"/>
                    <a:pt x="10111" y="12167"/>
                  </a:cubicBezTo>
                  <a:cubicBezTo>
                    <a:pt x="9681" y="12525"/>
                    <a:pt x="9224" y="12866"/>
                    <a:pt x="8757" y="13179"/>
                  </a:cubicBezTo>
                  <a:cubicBezTo>
                    <a:pt x="8923" y="13483"/>
                    <a:pt x="9075" y="13796"/>
                    <a:pt x="9206" y="14117"/>
                  </a:cubicBezTo>
                  <a:cubicBezTo>
                    <a:pt x="9337" y="14439"/>
                    <a:pt x="9449" y="14769"/>
                    <a:pt x="9544" y="15106"/>
                  </a:cubicBezTo>
                  <a:cubicBezTo>
                    <a:pt x="10358" y="14993"/>
                    <a:pt x="11133" y="14757"/>
                    <a:pt x="11852" y="14413"/>
                  </a:cubicBezTo>
                  <a:cubicBezTo>
                    <a:pt x="12571" y="14068"/>
                    <a:pt x="13229" y="13610"/>
                    <a:pt x="13805" y="13059"/>
                  </a:cubicBezTo>
                  <a:lnTo>
                    <a:pt x="11338" y="11038"/>
                  </a:lnTo>
                  <a:close/>
                  <a:moveTo>
                    <a:pt x="3466" y="9652"/>
                  </a:moveTo>
                  <a:cubicBezTo>
                    <a:pt x="3255" y="10099"/>
                    <a:pt x="3068" y="10559"/>
                    <a:pt x="2906" y="11023"/>
                  </a:cubicBezTo>
                  <a:cubicBezTo>
                    <a:pt x="2744" y="11488"/>
                    <a:pt x="2612" y="11967"/>
                    <a:pt x="2500" y="12447"/>
                  </a:cubicBezTo>
                  <a:cubicBezTo>
                    <a:pt x="2606" y="12576"/>
                    <a:pt x="2712" y="12693"/>
                    <a:pt x="2827" y="12816"/>
                  </a:cubicBezTo>
                  <a:cubicBezTo>
                    <a:pt x="2943" y="12939"/>
                    <a:pt x="3067" y="13064"/>
                    <a:pt x="3192" y="13180"/>
                  </a:cubicBezTo>
                  <a:lnTo>
                    <a:pt x="5416" y="10759"/>
                  </a:lnTo>
                  <a:cubicBezTo>
                    <a:pt x="5115" y="10538"/>
                    <a:pt x="4810" y="10332"/>
                    <a:pt x="4484" y="10148"/>
                  </a:cubicBezTo>
                  <a:cubicBezTo>
                    <a:pt x="4158" y="9964"/>
                    <a:pt x="3813" y="9796"/>
                    <a:pt x="3466" y="9652"/>
                  </a:cubicBezTo>
                  <a:close/>
                  <a:moveTo>
                    <a:pt x="6136" y="11355"/>
                  </a:moveTo>
                  <a:lnTo>
                    <a:pt x="3901" y="13774"/>
                  </a:lnTo>
                  <a:cubicBezTo>
                    <a:pt x="4016" y="13856"/>
                    <a:pt x="4137" y="13929"/>
                    <a:pt x="4256" y="14005"/>
                  </a:cubicBezTo>
                  <a:cubicBezTo>
                    <a:pt x="4376" y="14081"/>
                    <a:pt x="4502" y="14158"/>
                    <a:pt x="4626" y="14228"/>
                  </a:cubicBezTo>
                  <a:cubicBezTo>
                    <a:pt x="5123" y="14054"/>
                    <a:pt x="5608" y="13859"/>
                    <a:pt x="6082" y="13639"/>
                  </a:cubicBezTo>
                  <a:cubicBezTo>
                    <a:pt x="6556" y="13419"/>
                    <a:pt x="7019" y="13171"/>
                    <a:pt x="7466" y="12906"/>
                  </a:cubicBezTo>
                  <a:cubicBezTo>
                    <a:pt x="7279" y="12625"/>
                    <a:pt x="7074" y="12352"/>
                    <a:pt x="6853" y="12093"/>
                  </a:cubicBezTo>
                  <a:cubicBezTo>
                    <a:pt x="6632" y="11833"/>
                    <a:pt x="6391" y="11591"/>
                    <a:pt x="6136" y="11355"/>
                  </a:cubicBezTo>
                  <a:close/>
                  <a:moveTo>
                    <a:pt x="7934" y="13694"/>
                  </a:moveTo>
                  <a:cubicBezTo>
                    <a:pt x="7591" y="13896"/>
                    <a:pt x="7243" y="14084"/>
                    <a:pt x="6885" y="14262"/>
                  </a:cubicBezTo>
                  <a:cubicBezTo>
                    <a:pt x="6527" y="14440"/>
                    <a:pt x="6160" y="14609"/>
                    <a:pt x="5788" y="14762"/>
                  </a:cubicBezTo>
                  <a:cubicBezTo>
                    <a:pt x="6191" y="14908"/>
                    <a:pt x="6614" y="15020"/>
                    <a:pt x="7040" y="15099"/>
                  </a:cubicBezTo>
                  <a:cubicBezTo>
                    <a:pt x="7538" y="15190"/>
                    <a:pt x="8041" y="15236"/>
                    <a:pt x="8548" y="15233"/>
                  </a:cubicBezTo>
                  <a:cubicBezTo>
                    <a:pt x="8471" y="14966"/>
                    <a:pt x="8384" y="14704"/>
                    <a:pt x="8282" y="14447"/>
                  </a:cubicBezTo>
                  <a:cubicBezTo>
                    <a:pt x="8181" y="14190"/>
                    <a:pt x="8061" y="13938"/>
                    <a:pt x="7934" y="1369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Shape 34181">
              <a:extLst>
                <a:ext uri="{FF2B5EF4-FFF2-40B4-BE49-F238E27FC236}">
                  <a16:creationId xmlns:a16="http://schemas.microsoft.com/office/drawing/2014/main" xmlns="" id="{42A05FEC-1D86-0A4E-8967-58B5132C1C50}"/>
                </a:ext>
              </a:extLst>
            </p:cNvPr>
            <p:cNvSpPr/>
            <p:nvPr/>
          </p:nvSpPr>
          <p:spPr>
            <a:xfrm>
              <a:off x="14244181" y="7303221"/>
              <a:ext cx="622050" cy="541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097" y="15438"/>
                  </a:lnTo>
                  <a:lnTo>
                    <a:pt x="5592" y="20234"/>
                  </a:lnTo>
                  <a:cubicBezTo>
                    <a:pt x="5592" y="20234"/>
                    <a:pt x="0" y="21600"/>
                    <a:pt x="0" y="21600"/>
                  </a:cubicBezTo>
                  <a:close/>
                  <a:moveTo>
                    <a:pt x="6275" y="19576"/>
                  </a:moveTo>
                  <a:lnTo>
                    <a:pt x="2779" y="14780"/>
                  </a:lnTo>
                  <a:lnTo>
                    <a:pt x="14944" y="3046"/>
                  </a:lnTo>
                  <a:lnTo>
                    <a:pt x="18443" y="7840"/>
                  </a:lnTo>
                  <a:cubicBezTo>
                    <a:pt x="18443" y="7840"/>
                    <a:pt x="6275" y="19576"/>
                    <a:pt x="6275" y="19576"/>
                  </a:cubicBezTo>
                  <a:close/>
                  <a:moveTo>
                    <a:pt x="19138" y="7167"/>
                  </a:moveTo>
                  <a:lnTo>
                    <a:pt x="15640" y="2373"/>
                  </a:lnTo>
                  <a:lnTo>
                    <a:pt x="18101" y="0"/>
                  </a:lnTo>
                  <a:lnTo>
                    <a:pt x="21600" y="4794"/>
                  </a:lnTo>
                  <a:cubicBezTo>
                    <a:pt x="21600" y="4794"/>
                    <a:pt x="19138" y="7167"/>
                    <a:pt x="19138" y="716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3" name="Shape 34182">
              <a:extLst>
                <a:ext uri="{FF2B5EF4-FFF2-40B4-BE49-F238E27FC236}">
                  <a16:creationId xmlns:a16="http://schemas.microsoft.com/office/drawing/2014/main" xmlns="" id="{4E46091F-336B-E546-9E5B-4F262885AE17}"/>
                </a:ext>
              </a:extLst>
            </p:cNvPr>
            <p:cNvSpPr/>
            <p:nvPr/>
          </p:nvSpPr>
          <p:spPr>
            <a:xfrm>
              <a:off x="13576635" y="6759701"/>
              <a:ext cx="580114" cy="809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6" h="21363" extrusionOk="0">
                  <a:moveTo>
                    <a:pt x="10609" y="43"/>
                  </a:moveTo>
                  <a:cubicBezTo>
                    <a:pt x="8165" y="-162"/>
                    <a:pt x="5621" y="372"/>
                    <a:pt x="3560" y="1702"/>
                  </a:cubicBezTo>
                  <a:cubicBezTo>
                    <a:pt x="-561" y="4362"/>
                    <a:pt x="-1197" y="9181"/>
                    <a:pt x="2140" y="12465"/>
                  </a:cubicBezTo>
                  <a:cubicBezTo>
                    <a:pt x="4853" y="15135"/>
                    <a:pt x="9359" y="15971"/>
                    <a:pt x="13163" y="14762"/>
                  </a:cubicBezTo>
                  <a:cubicBezTo>
                    <a:pt x="13165" y="14832"/>
                    <a:pt x="13187" y="14904"/>
                    <a:pt x="13225" y="14972"/>
                  </a:cubicBezTo>
                  <a:lnTo>
                    <a:pt x="16612" y="21039"/>
                  </a:lnTo>
                  <a:cubicBezTo>
                    <a:pt x="16765" y="21313"/>
                    <a:pt x="17169" y="21438"/>
                    <a:pt x="17513" y="21316"/>
                  </a:cubicBezTo>
                  <a:lnTo>
                    <a:pt x="17878" y="21186"/>
                  </a:lnTo>
                  <a:cubicBezTo>
                    <a:pt x="18222" y="21064"/>
                    <a:pt x="18373" y="20741"/>
                    <a:pt x="18220" y="20467"/>
                  </a:cubicBezTo>
                  <a:lnTo>
                    <a:pt x="14832" y="14405"/>
                  </a:lnTo>
                  <a:cubicBezTo>
                    <a:pt x="14778" y="14307"/>
                    <a:pt x="14685" y="14238"/>
                    <a:pt x="14581" y="14183"/>
                  </a:cubicBezTo>
                  <a:cubicBezTo>
                    <a:pt x="14946" y="14006"/>
                    <a:pt x="15305" y="13816"/>
                    <a:pt x="15646" y="13596"/>
                  </a:cubicBezTo>
                  <a:cubicBezTo>
                    <a:pt x="19767" y="10937"/>
                    <a:pt x="20403" y="6118"/>
                    <a:pt x="17066" y="2833"/>
                  </a:cubicBezTo>
                  <a:cubicBezTo>
                    <a:pt x="15397" y="1191"/>
                    <a:pt x="13053" y="247"/>
                    <a:pt x="10609" y="43"/>
                  </a:cubicBezTo>
                  <a:close/>
                  <a:moveTo>
                    <a:pt x="10451" y="1237"/>
                  </a:moveTo>
                  <a:cubicBezTo>
                    <a:pt x="12511" y="1410"/>
                    <a:pt x="14487" y="2210"/>
                    <a:pt x="15893" y="3594"/>
                  </a:cubicBezTo>
                  <a:cubicBezTo>
                    <a:pt x="18705" y="6361"/>
                    <a:pt x="18170" y="10422"/>
                    <a:pt x="14697" y="12663"/>
                  </a:cubicBezTo>
                  <a:cubicBezTo>
                    <a:pt x="11225" y="14903"/>
                    <a:pt x="6130" y="14477"/>
                    <a:pt x="3318" y="11709"/>
                  </a:cubicBezTo>
                  <a:cubicBezTo>
                    <a:pt x="506" y="8942"/>
                    <a:pt x="1041" y="4882"/>
                    <a:pt x="4514" y="2641"/>
                  </a:cubicBezTo>
                  <a:cubicBezTo>
                    <a:pt x="6250" y="1520"/>
                    <a:pt x="8392" y="1065"/>
                    <a:pt x="10451" y="123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4" name="Shape 34183">
              <a:extLst>
                <a:ext uri="{FF2B5EF4-FFF2-40B4-BE49-F238E27FC236}">
                  <a16:creationId xmlns:a16="http://schemas.microsoft.com/office/drawing/2014/main" xmlns="" id="{E0E953AF-78DE-F244-97BC-B57AEACDFE59}"/>
                </a:ext>
              </a:extLst>
            </p:cNvPr>
            <p:cNvSpPr/>
            <p:nvPr/>
          </p:nvSpPr>
          <p:spPr>
            <a:xfrm>
              <a:off x="11615391" y="7089790"/>
              <a:ext cx="617918" cy="684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Shape 34184">
              <a:extLst>
                <a:ext uri="{FF2B5EF4-FFF2-40B4-BE49-F238E27FC236}">
                  <a16:creationId xmlns:a16="http://schemas.microsoft.com/office/drawing/2014/main" xmlns="" id="{0837C15F-9BF1-3A40-B77C-296CC1A8DA51}"/>
                </a:ext>
              </a:extLst>
            </p:cNvPr>
            <p:cNvSpPr/>
            <p:nvPr/>
          </p:nvSpPr>
          <p:spPr>
            <a:xfrm>
              <a:off x="13088735" y="3291417"/>
              <a:ext cx="651942" cy="595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9" h="20716" extrusionOk="0">
                  <a:moveTo>
                    <a:pt x="19071" y="18146"/>
                  </a:moveTo>
                  <a:cubicBezTo>
                    <a:pt x="20183" y="16314"/>
                    <a:pt x="19749" y="13820"/>
                    <a:pt x="18102" y="12586"/>
                  </a:cubicBezTo>
                  <a:cubicBezTo>
                    <a:pt x="17662" y="12256"/>
                    <a:pt x="17178" y="12053"/>
                    <a:pt x="16685" y="11962"/>
                  </a:cubicBezTo>
                  <a:lnTo>
                    <a:pt x="16672" y="15889"/>
                  </a:lnTo>
                  <a:cubicBezTo>
                    <a:pt x="16671" y="16166"/>
                    <a:pt x="16469" y="16390"/>
                    <a:pt x="16220" y="16389"/>
                  </a:cubicBezTo>
                  <a:cubicBezTo>
                    <a:pt x="15971" y="16388"/>
                    <a:pt x="15770" y="16164"/>
                    <a:pt x="15771" y="15887"/>
                  </a:cubicBezTo>
                  <a:lnTo>
                    <a:pt x="15784" y="11921"/>
                  </a:lnTo>
                  <a:cubicBezTo>
                    <a:pt x="14735" y="12022"/>
                    <a:pt x="13732" y="12627"/>
                    <a:pt x="13098" y="13672"/>
                  </a:cubicBezTo>
                  <a:cubicBezTo>
                    <a:pt x="11985" y="15504"/>
                    <a:pt x="12420" y="17998"/>
                    <a:pt x="14067" y="19232"/>
                  </a:cubicBezTo>
                  <a:cubicBezTo>
                    <a:pt x="15713" y="20465"/>
                    <a:pt x="17958" y="19979"/>
                    <a:pt x="19071" y="18146"/>
                  </a:cubicBezTo>
                  <a:close/>
                  <a:moveTo>
                    <a:pt x="16740" y="7857"/>
                  </a:moveTo>
                  <a:lnTo>
                    <a:pt x="15291" y="6772"/>
                  </a:lnTo>
                  <a:cubicBezTo>
                    <a:pt x="15127" y="6649"/>
                    <a:pt x="15015" y="6369"/>
                    <a:pt x="15043" y="6151"/>
                  </a:cubicBezTo>
                  <a:lnTo>
                    <a:pt x="15275" y="4322"/>
                  </a:lnTo>
                  <a:lnTo>
                    <a:pt x="11975" y="5321"/>
                  </a:lnTo>
                  <a:cubicBezTo>
                    <a:pt x="11975" y="5321"/>
                    <a:pt x="12203" y="5706"/>
                    <a:pt x="12483" y="6179"/>
                  </a:cubicBezTo>
                  <a:lnTo>
                    <a:pt x="16109" y="8895"/>
                  </a:lnTo>
                  <a:cubicBezTo>
                    <a:pt x="16109" y="8895"/>
                    <a:pt x="16740" y="7857"/>
                    <a:pt x="16740" y="7857"/>
                  </a:cubicBezTo>
                  <a:close/>
                  <a:moveTo>
                    <a:pt x="15093" y="9342"/>
                  </a:moveTo>
                  <a:lnTo>
                    <a:pt x="13604" y="8227"/>
                  </a:lnTo>
                  <a:cubicBezTo>
                    <a:pt x="13647" y="8494"/>
                    <a:pt x="13599" y="8776"/>
                    <a:pt x="13458" y="9008"/>
                  </a:cubicBezTo>
                  <a:lnTo>
                    <a:pt x="13459" y="9008"/>
                  </a:lnTo>
                  <a:cubicBezTo>
                    <a:pt x="13459" y="9008"/>
                    <a:pt x="13042" y="9692"/>
                    <a:pt x="12523" y="10542"/>
                  </a:cubicBezTo>
                  <a:cubicBezTo>
                    <a:pt x="12523" y="10542"/>
                    <a:pt x="15093" y="9342"/>
                    <a:pt x="15093" y="9342"/>
                  </a:cubicBezTo>
                  <a:close/>
                  <a:moveTo>
                    <a:pt x="11619" y="8259"/>
                  </a:moveTo>
                  <a:cubicBezTo>
                    <a:pt x="11619" y="8259"/>
                    <a:pt x="10321" y="6315"/>
                    <a:pt x="9704" y="5383"/>
                  </a:cubicBezTo>
                  <a:lnTo>
                    <a:pt x="8507" y="5869"/>
                  </a:lnTo>
                  <a:cubicBezTo>
                    <a:pt x="8769" y="6978"/>
                    <a:pt x="8675" y="8186"/>
                    <a:pt x="8184" y="9262"/>
                  </a:cubicBezTo>
                  <a:lnTo>
                    <a:pt x="10126" y="10718"/>
                  </a:lnTo>
                  <a:cubicBezTo>
                    <a:pt x="10126" y="10718"/>
                    <a:pt x="11619" y="8259"/>
                    <a:pt x="11619" y="8259"/>
                  </a:cubicBezTo>
                  <a:close/>
                  <a:moveTo>
                    <a:pt x="7096" y="9656"/>
                  </a:moveTo>
                  <a:lnTo>
                    <a:pt x="4125" y="7430"/>
                  </a:lnTo>
                  <a:cubicBezTo>
                    <a:pt x="3919" y="7275"/>
                    <a:pt x="3865" y="6964"/>
                    <a:pt x="4004" y="6735"/>
                  </a:cubicBezTo>
                  <a:cubicBezTo>
                    <a:pt x="4067" y="6631"/>
                    <a:pt x="4159" y="6564"/>
                    <a:pt x="4260" y="6533"/>
                  </a:cubicBezTo>
                  <a:lnTo>
                    <a:pt x="4259" y="6531"/>
                  </a:lnTo>
                  <a:lnTo>
                    <a:pt x="7505" y="5212"/>
                  </a:lnTo>
                  <a:cubicBezTo>
                    <a:pt x="7238" y="4652"/>
                    <a:pt x="6848" y="4155"/>
                    <a:pt x="6343" y="3777"/>
                  </a:cubicBezTo>
                  <a:cubicBezTo>
                    <a:pt x="4697" y="2543"/>
                    <a:pt x="2452" y="3030"/>
                    <a:pt x="1339" y="4862"/>
                  </a:cubicBezTo>
                  <a:cubicBezTo>
                    <a:pt x="227" y="6694"/>
                    <a:pt x="661" y="9188"/>
                    <a:pt x="2308" y="10422"/>
                  </a:cubicBezTo>
                  <a:cubicBezTo>
                    <a:pt x="3854" y="11580"/>
                    <a:pt x="5928" y="11221"/>
                    <a:pt x="7096" y="9656"/>
                  </a:cubicBezTo>
                  <a:close/>
                  <a:moveTo>
                    <a:pt x="5362" y="7148"/>
                  </a:moveTo>
                  <a:lnTo>
                    <a:pt x="7578" y="8808"/>
                  </a:lnTo>
                  <a:cubicBezTo>
                    <a:pt x="7940" y="7960"/>
                    <a:pt x="8013" y="7021"/>
                    <a:pt x="7822" y="6148"/>
                  </a:cubicBezTo>
                  <a:cubicBezTo>
                    <a:pt x="7822" y="6148"/>
                    <a:pt x="5362" y="7148"/>
                    <a:pt x="5362" y="7148"/>
                  </a:cubicBezTo>
                  <a:close/>
                  <a:moveTo>
                    <a:pt x="19668" y="18594"/>
                  </a:moveTo>
                  <a:cubicBezTo>
                    <a:pt x="18331" y="20796"/>
                    <a:pt x="15642" y="21379"/>
                    <a:pt x="13663" y="19896"/>
                  </a:cubicBezTo>
                  <a:cubicBezTo>
                    <a:pt x="11684" y="18413"/>
                    <a:pt x="11164" y="15426"/>
                    <a:pt x="12501" y="13224"/>
                  </a:cubicBezTo>
                  <a:cubicBezTo>
                    <a:pt x="13276" y="11948"/>
                    <a:pt x="14505" y="11216"/>
                    <a:pt x="15787" y="11115"/>
                  </a:cubicBezTo>
                  <a:lnTo>
                    <a:pt x="15791" y="10101"/>
                  </a:lnTo>
                  <a:lnTo>
                    <a:pt x="11595" y="12059"/>
                  </a:lnTo>
                  <a:cubicBezTo>
                    <a:pt x="11028" y="12983"/>
                    <a:pt x="10547" y="13764"/>
                    <a:pt x="10524" y="13787"/>
                  </a:cubicBezTo>
                  <a:cubicBezTo>
                    <a:pt x="10135" y="14180"/>
                    <a:pt x="9533" y="14149"/>
                    <a:pt x="9180" y="13717"/>
                  </a:cubicBezTo>
                  <a:cubicBezTo>
                    <a:pt x="8879" y="13349"/>
                    <a:pt x="8857" y="12810"/>
                    <a:pt x="9097" y="12415"/>
                  </a:cubicBezTo>
                  <a:lnTo>
                    <a:pt x="9096" y="12414"/>
                  </a:lnTo>
                  <a:lnTo>
                    <a:pt x="9622" y="11548"/>
                  </a:lnTo>
                  <a:lnTo>
                    <a:pt x="7695" y="10105"/>
                  </a:lnTo>
                  <a:cubicBezTo>
                    <a:pt x="6301" y="12039"/>
                    <a:pt x="3783" y="12494"/>
                    <a:pt x="1904" y="11086"/>
                  </a:cubicBezTo>
                  <a:cubicBezTo>
                    <a:pt x="-75" y="9603"/>
                    <a:pt x="-595" y="6616"/>
                    <a:pt x="742" y="4414"/>
                  </a:cubicBezTo>
                  <a:cubicBezTo>
                    <a:pt x="2079" y="2212"/>
                    <a:pt x="4768" y="1629"/>
                    <a:pt x="6747" y="3112"/>
                  </a:cubicBezTo>
                  <a:cubicBezTo>
                    <a:pt x="7383" y="3589"/>
                    <a:pt x="7868" y="4222"/>
                    <a:pt x="8189" y="4933"/>
                  </a:cubicBezTo>
                  <a:lnTo>
                    <a:pt x="9242" y="4506"/>
                  </a:lnTo>
                  <a:cubicBezTo>
                    <a:pt x="9107" y="3945"/>
                    <a:pt x="9252" y="3323"/>
                    <a:pt x="9665" y="2905"/>
                  </a:cubicBezTo>
                  <a:cubicBezTo>
                    <a:pt x="9859" y="2709"/>
                    <a:pt x="10089" y="2584"/>
                    <a:pt x="10328" y="2526"/>
                  </a:cubicBezTo>
                  <a:lnTo>
                    <a:pt x="10328" y="2525"/>
                  </a:lnTo>
                  <a:lnTo>
                    <a:pt x="15055" y="1211"/>
                  </a:lnTo>
                  <a:lnTo>
                    <a:pt x="15055" y="1211"/>
                  </a:lnTo>
                  <a:cubicBezTo>
                    <a:pt x="15587" y="1000"/>
                    <a:pt x="16204" y="1148"/>
                    <a:pt x="16607" y="1641"/>
                  </a:cubicBezTo>
                  <a:cubicBezTo>
                    <a:pt x="16925" y="2031"/>
                    <a:pt x="17037" y="2548"/>
                    <a:pt x="16952" y="3028"/>
                  </a:cubicBezTo>
                  <a:lnTo>
                    <a:pt x="16953" y="3029"/>
                  </a:lnTo>
                  <a:lnTo>
                    <a:pt x="16496" y="5740"/>
                  </a:lnTo>
                  <a:lnTo>
                    <a:pt x="18231" y="7041"/>
                  </a:lnTo>
                  <a:cubicBezTo>
                    <a:pt x="18561" y="7288"/>
                    <a:pt x="18648" y="7786"/>
                    <a:pt x="18425" y="8153"/>
                  </a:cubicBezTo>
                  <a:cubicBezTo>
                    <a:pt x="18217" y="8496"/>
                    <a:pt x="17812" y="8599"/>
                    <a:pt x="17491" y="8409"/>
                  </a:cubicBezTo>
                  <a:lnTo>
                    <a:pt x="16693" y="9723"/>
                  </a:lnTo>
                  <a:lnTo>
                    <a:pt x="16688" y="11148"/>
                  </a:lnTo>
                  <a:cubicBezTo>
                    <a:pt x="17320" y="11245"/>
                    <a:pt x="17941" y="11499"/>
                    <a:pt x="18505" y="11922"/>
                  </a:cubicBezTo>
                  <a:cubicBezTo>
                    <a:pt x="20485" y="13405"/>
                    <a:pt x="21005" y="16392"/>
                    <a:pt x="19668" y="18594"/>
                  </a:cubicBezTo>
                  <a:close/>
                  <a:moveTo>
                    <a:pt x="17732" y="707"/>
                  </a:moveTo>
                  <a:cubicBezTo>
                    <a:pt x="18178" y="-27"/>
                    <a:pt x="19074" y="-221"/>
                    <a:pt x="19734" y="273"/>
                  </a:cubicBezTo>
                  <a:cubicBezTo>
                    <a:pt x="20394" y="767"/>
                    <a:pt x="20567" y="1763"/>
                    <a:pt x="20121" y="2497"/>
                  </a:cubicBezTo>
                  <a:cubicBezTo>
                    <a:pt x="19676" y="3231"/>
                    <a:pt x="18780" y="3426"/>
                    <a:pt x="18120" y="2931"/>
                  </a:cubicBezTo>
                  <a:cubicBezTo>
                    <a:pt x="17460" y="2437"/>
                    <a:pt x="17287" y="1441"/>
                    <a:pt x="17732" y="70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Shape 34185">
              <a:extLst>
                <a:ext uri="{FF2B5EF4-FFF2-40B4-BE49-F238E27FC236}">
                  <a16:creationId xmlns:a16="http://schemas.microsoft.com/office/drawing/2014/main" xmlns="" id="{850406E6-6E6E-934F-A772-AD0A42C3C81A}"/>
                </a:ext>
              </a:extLst>
            </p:cNvPr>
            <p:cNvSpPr/>
            <p:nvPr/>
          </p:nvSpPr>
          <p:spPr>
            <a:xfrm>
              <a:off x="12303465" y="7118398"/>
              <a:ext cx="457434" cy="615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89"/>
                  </a:moveTo>
                  <a:lnTo>
                    <a:pt x="7526" y="11318"/>
                  </a:lnTo>
                  <a:lnTo>
                    <a:pt x="10639" y="10027"/>
                  </a:lnTo>
                  <a:lnTo>
                    <a:pt x="6735" y="4831"/>
                  </a:lnTo>
                  <a:cubicBezTo>
                    <a:pt x="7186" y="4822"/>
                    <a:pt x="7638" y="4734"/>
                    <a:pt x="8042" y="4542"/>
                  </a:cubicBezTo>
                  <a:cubicBezTo>
                    <a:pt x="8843" y="4160"/>
                    <a:pt x="9286" y="3488"/>
                    <a:pt x="9338" y="2779"/>
                  </a:cubicBezTo>
                  <a:cubicBezTo>
                    <a:pt x="9343" y="2717"/>
                    <a:pt x="9344" y="2654"/>
                    <a:pt x="9343" y="2591"/>
                  </a:cubicBezTo>
                  <a:cubicBezTo>
                    <a:pt x="10859" y="2532"/>
                    <a:pt x="12290" y="2713"/>
                    <a:pt x="13557" y="3159"/>
                  </a:cubicBezTo>
                  <a:cubicBezTo>
                    <a:pt x="15647" y="3894"/>
                    <a:pt x="17171" y="5277"/>
                    <a:pt x="17964" y="7158"/>
                  </a:cubicBezTo>
                  <a:cubicBezTo>
                    <a:pt x="19200" y="10089"/>
                    <a:pt x="17878" y="13269"/>
                    <a:pt x="14770" y="15143"/>
                  </a:cubicBezTo>
                  <a:lnTo>
                    <a:pt x="13545" y="13629"/>
                  </a:lnTo>
                  <a:lnTo>
                    <a:pt x="15711" y="12662"/>
                  </a:lnTo>
                  <a:lnTo>
                    <a:pt x="15100" y="11906"/>
                  </a:lnTo>
                  <a:lnTo>
                    <a:pt x="7202" y="15433"/>
                  </a:lnTo>
                  <a:lnTo>
                    <a:pt x="7813" y="16189"/>
                  </a:lnTo>
                  <a:lnTo>
                    <a:pt x="9983" y="15220"/>
                  </a:lnTo>
                  <a:lnTo>
                    <a:pt x="11972" y="17680"/>
                  </a:lnTo>
                  <a:lnTo>
                    <a:pt x="7432" y="19708"/>
                  </a:lnTo>
                  <a:lnTo>
                    <a:pt x="8961" y="21600"/>
                  </a:lnTo>
                  <a:lnTo>
                    <a:pt x="21600" y="15956"/>
                  </a:lnTo>
                  <a:lnTo>
                    <a:pt x="20070" y="14064"/>
                  </a:lnTo>
                  <a:lnTo>
                    <a:pt x="16905" y="15477"/>
                  </a:lnTo>
                  <a:cubicBezTo>
                    <a:pt x="19819" y="13226"/>
                    <a:pt x="20973" y="9873"/>
                    <a:pt x="19662" y="6762"/>
                  </a:cubicBezTo>
                  <a:cubicBezTo>
                    <a:pt x="18716" y="4520"/>
                    <a:pt x="16868" y="2861"/>
                    <a:pt x="14317" y="1964"/>
                  </a:cubicBezTo>
                  <a:cubicBezTo>
                    <a:pt x="12625" y="1368"/>
                    <a:pt x="10722" y="1151"/>
                    <a:pt x="8713" y="1295"/>
                  </a:cubicBezTo>
                  <a:cubicBezTo>
                    <a:pt x="7813" y="536"/>
                    <a:pt x="6285" y="336"/>
                    <a:pt x="5078" y="875"/>
                  </a:cubicBezTo>
                  <a:cubicBezTo>
                    <a:pt x="4725" y="1032"/>
                    <a:pt x="4440" y="1236"/>
                    <a:pt x="4217" y="1471"/>
                  </a:cubicBezTo>
                  <a:lnTo>
                    <a:pt x="3109" y="0"/>
                  </a:lnTo>
                  <a:lnTo>
                    <a:pt x="0" y="1289"/>
                  </a:lnTo>
                  <a:close/>
                  <a:moveTo>
                    <a:pt x="5994" y="2008"/>
                  </a:moveTo>
                  <a:cubicBezTo>
                    <a:pt x="6453" y="1798"/>
                    <a:pt x="7049" y="1856"/>
                    <a:pt x="7404" y="2156"/>
                  </a:cubicBezTo>
                  <a:cubicBezTo>
                    <a:pt x="7771" y="2467"/>
                    <a:pt x="7762" y="2932"/>
                    <a:pt x="7387" y="3235"/>
                  </a:cubicBezTo>
                  <a:cubicBezTo>
                    <a:pt x="7313" y="3300"/>
                    <a:pt x="7226" y="3359"/>
                    <a:pt x="7123" y="3405"/>
                  </a:cubicBezTo>
                  <a:cubicBezTo>
                    <a:pt x="6605" y="3637"/>
                    <a:pt x="5928" y="3511"/>
                    <a:pt x="5619" y="3126"/>
                  </a:cubicBezTo>
                  <a:cubicBezTo>
                    <a:pt x="5309" y="2742"/>
                    <a:pt x="5480" y="2244"/>
                    <a:pt x="5994" y="200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Shape 34186">
              <a:extLst>
                <a:ext uri="{FF2B5EF4-FFF2-40B4-BE49-F238E27FC236}">
                  <a16:creationId xmlns:a16="http://schemas.microsoft.com/office/drawing/2014/main" xmlns="" id="{DC874C5C-E24B-AA45-A4F3-59C6C9C18FD4}"/>
                </a:ext>
              </a:extLst>
            </p:cNvPr>
            <p:cNvSpPr/>
            <p:nvPr/>
          </p:nvSpPr>
          <p:spPr>
            <a:xfrm>
              <a:off x="10902474" y="3745209"/>
              <a:ext cx="602468" cy="782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8" h="21519" extrusionOk="0">
                  <a:moveTo>
                    <a:pt x="9842" y="0"/>
                  </a:moveTo>
                  <a:cubicBezTo>
                    <a:pt x="7324" y="0"/>
                    <a:pt x="4803" y="774"/>
                    <a:pt x="2881" y="2331"/>
                  </a:cubicBezTo>
                  <a:cubicBezTo>
                    <a:pt x="-961" y="5445"/>
                    <a:pt x="-961" y="10493"/>
                    <a:pt x="2881" y="13607"/>
                  </a:cubicBezTo>
                  <a:cubicBezTo>
                    <a:pt x="6005" y="16138"/>
                    <a:pt x="10709" y="16613"/>
                    <a:pt x="14423" y="15030"/>
                  </a:cubicBezTo>
                  <a:cubicBezTo>
                    <a:pt x="14434" y="15103"/>
                    <a:pt x="14466" y="15175"/>
                    <a:pt x="14515" y="15243"/>
                  </a:cubicBezTo>
                  <a:lnTo>
                    <a:pt x="18781" y="21235"/>
                  </a:lnTo>
                  <a:cubicBezTo>
                    <a:pt x="18974" y="21506"/>
                    <a:pt x="19402" y="21600"/>
                    <a:pt x="19736" y="21444"/>
                  </a:cubicBezTo>
                  <a:lnTo>
                    <a:pt x="20091" y="21277"/>
                  </a:lnTo>
                  <a:cubicBezTo>
                    <a:pt x="20425" y="21121"/>
                    <a:pt x="20535" y="20774"/>
                    <a:pt x="20343" y="20503"/>
                  </a:cubicBezTo>
                  <a:lnTo>
                    <a:pt x="16076" y="14515"/>
                  </a:lnTo>
                  <a:cubicBezTo>
                    <a:pt x="16007" y="14419"/>
                    <a:pt x="15903" y="14355"/>
                    <a:pt x="15790" y="14307"/>
                  </a:cubicBezTo>
                  <a:cubicBezTo>
                    <a:pt x="16138" y="14092"/>
                    <a:pt x="16479" y="13864"/>
                    <a:pt x="16797" y="13607"/>
                  </a:cubicBezTo>
                  <a:cubicBezTo>
                    <a:pt x="20639" y="10493"/>
                    <a:pt x="20639" y="5445"/>
                    <a:pt x="16797" y="2331"/>
                  </a:cubicBezTo>
                  <a:cubicBezTo>
                    <a:pt x="14875" y="774"/>
                    <a:pt x="12360" y="0"/>
                    <a:pt x="9842" y="0"/>
                  </a:cubicBezTo>
                  <a:close/>
                  <a:moveTo>
                    <a:pt x="9842" y="1251"/>
                  </a:moveTo>
                  <a:cubicBezTo>
                    <a:pt x="11963" y="1251"/>
                    <a:pt x="14085" y="1909"/>
                    <a:pt x="15704" y="3221"/>
                  </a:cubicBezTo>
                  <a:cubicBezTo>
                    <a:pt x="18942" y="5844"/>
                    <a:pt x="18942" y="10098"/>
                    <a:pt x="15704" y="12722"/>
                  </a:cubicBezTo>
                  <a:cubicBezTo>
                    <a:pt x="12467" y="15345"/>
                    <a:pt x="7217" y="15345"/>
                    <a:pt x="3980" y="12722"/>
                  </a:cubicBezTo>
                  <a:cubicBezTo>
                    <a:pt x="742" y="10098"/>
                    <a:pt x="742" y="5844"/>
                    <a:pt x="3980" y="3221"/>
                  </a:cubicBezTo>
                  <a:cubicBezTo>
                    <a:pt x="5598" y="1909"/>
                    <a:pt x="7720" y="1251"/>
                    <a:pt x="9842" y="125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Shape 34187">
              <a:extLst>
                <a:ext uri="{FF2B5EF4-FFF2-40B4-BE49-F238E27FC236}">
                  <a16:creationId xmlns:a16="http://schemas.microsoft.com/office/drawing/2014/main" xmlns="" id="{912ED45C-C499-3A4D-A16A-5A16260AF1C4}"/>
                </a:ext>
              </a:extLst>
            </p:cNvPr>
            <p:cNvSpPr/>
            <p:nvPr/>
          </p:nvSpPr>
          <p:spPr>
            <a:xfrm>
              <a:off x="9646332" y="5299667"/>
              <a:ext cx="648460" cy="4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4" y="0"/>
                  </a:moveTo>
                  <a:lnTo>
                    <a:pt x="149" y="12597"/>
                  </a:lnTo>
                  <a:lnTo>
                    <a:pt x="0" y="12646"/>
                  </a:lnTo>
                  <a:lnTo>
                    <a:pt x="0" y="19074"/>
                  </a:lnTo>
                  <a:lnTo>
                    <a:pt x="9044" y="19042"/>
                  </a:lnTo>
                  <a:lnTo>
                    <a:pt x="9044" y="21600"/>
                  </a:lnTo>
                  <a:lnTo>
                    <a:pt x="10685" y="20823"/>
                  </a:lnTo>
                  <a:lnTo>
                    <a:pt x="12315" y="21600"/>
                  </a:lnTo>
                  <a:lnTo>
                    <a:pt x="12315" y="19042"/>
                  </a:lnTo>
                  <a:lnTo>
                    <a:pt x="15483" y="19025"/>
                  </a:lnTo>
                  <a:lnTo>
                    <a:pt x="15827" y="19025"/>
                  </a:lnTo>
                  <a:lnTo>
                    <a:pt x="21600" y="7043"/>
                  </a:lnTo>
                  <a:lnTo>
                    <a:pt x="21589" y="16"/>
                  </a:lnTo>
                  <a:cubicBezTo>
                    <a:pt x="21589" y="16"/>
                    <a:pt x="21589" y="0"/>
                    <a:pt x="21589" y="0"/>
                  </a:cubicBezTo>
                  <a:lnTo>
                    <a:pt x="7954" y="0"/>
                  </a:lnTo>
                  <a:close/>
                  <a:moveTo>
                    <a:pt x="20716" y="1813"/>
                  </a:moveTo>
                  <a:cubicBezTo>
                    <a:pt x="20717" y="2327"/>
                    <a:pt x="20716" y="2838"/>
                    <a:pt x="20716" y="3352"/>
                  </a:cubicBezTo>
                  <a:cubicBezTo>
                    <a:pt x="20718" y="4465"/>
                    <a:pt x="20715" y="5574"/>
                    <a:pt x="20716" y="6687"/>
                  </a:cubicBezTo>
                  <a:lnTo>
                    <a:pt x="15333" y="17779"/>
                  </a:lnTo>
                  <a:lnTo>
                    <a:pt x="12315" y="17795"/>
                  </a:lnTo>
                  <a:lnTo>
                    <a:pt x="12315" y="15220"/>
                  </a:lnTo>
                  <a:cubicBezTo>
                    <a:pt x="12315" y="15220"/>
                    <a:pt x="9044" y="15220"/>
                    <a:pt x="9044" y="15220"/>
                  </a:cubicBezTo>
                  <a:lnTo>
                    <a:pt x="9044" y="17811"/>
                  </a:lnTo>
                  <a:lnTo>
                    <a:pt x="872" y="17843"/>
                  </a:lnTo>
                  <a:lnTo>
                    <a:pt x="872" y="12646"/>
                  </a:lnTo>
                  <a:lnTo>
                    <a:pt x="15448" y="12646"/>
                  </a:lnTo>
                  <a:cubicBezTo>
                    <a:pt x="15448" y="12646"/>
                    <a:pt x="19422" y="4474"/>
                    <a:pt x="20716" y="18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Shape 34188">
              <a:extLst>
                <a:ext uri="{FF2B5EF4-FFF2-40B4-BE49-F238E27FC236}">
                  <a16:creationId xmlns:a16="http://schemas.microsoft.com/office/drawing/2014/main" xmlns="" id="{11C987D0-0B89-C84C-8F57-93BDA716A9BA}"/>
                </a:ext>
              </a:extLst>
            </p:cNvPr>
            <p:cNvSpPr/>
            <p:nvPr/>
          </p:nvSpPr>
          <p:spPr>
            <a:xfrm>
              <a:off x="14782759" y="5213711"/>
              <a:ext cx="949938" cy="45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0" y="21600"/>
                  </a:moveTo>
                  <a:cubicBezTo>
                    <a:pt x="3196" y="21301"/>
                    <a:pt x="4520" y="17446"/>
                    <a:pt x="5606" y="13579"/>
                  </a:cubicBezTo>
                  <a:cubicBezTo>
                    <a:pt x="6868" y="17109"/>
                    <a:pt x="8385" y="20522"/>
                    <a:pt x="11056" y="20229"/>
                  </a:cubicBezTo>
                  <a:cubicBezTo>
                    <a:pt x="13700" y="19938"/>
                    <a:pt x="15043" y="16273"/>
                    <a:pt x="16113" y="12527"/>
                  </a:cubicBezTo>
                  <a:cubicBezTo>
                    <a:pt x="17383" y="16099"/>
                    <a:pt x="18898" y="19587"/>
                    <a:pt x="21600" y="19290"/>
                  </a:cubicBezTo>
                  <a:lnTo>
                    <a:pt x="21545" y="16807"/>
                  </a:lnTo>
                  <a:cubicBezTo>
                    <a:pt x="19258" y="17058"/>
                    <a:pt x="18061" y="13947"/>
                    <a:pt x="16772" y="10222"/>
                  </a:cubicBezTo>
                  <a:cubicBezTo>
                    <a:pt x="17878" y="6171"/>
                    <a:pt x="18899" y="2735"/>
                    <a:pt x="21214" y="2481"/>
                  </a:cubicBezTo>
                  <a:lnTo>
                    <a:pt x="21142" y="0"/>
                  </a:lnTo>
                  <a:cubicBezTo>
                    <a:pt x="18416" y="300"/>
                    <a:pt x="17080" y="4165"/>
                    <a:pt x="15994" y="8031"/>
                  </a:cubicBezTo>
                  <a:cubicBezTo>
                    <a:pt x="14732" y="4504"/>
                    <a:pt x="13210" y="1123"/>
                    <a:pt x="10541" y="1416"/>
                  </a:cubicBezTo>
                  <a:cubicBezTo>
                    <a:pt x="7892" y="1708"/>
                    <a:pt x="6571" y="5362"/>
                    <a:pt x="5501" y="9116"/>
                  </a:cubicBezTo>
                  <a:cubicBezTo>
                    <a:pt x="4229" y="5537"/>
                    <a:pt x="2706" y="2023"/>
                    <a:pt x="0" y="2320"/>
                  </a:cubicBezTo>
                  <a:cubicBezTo>
                    <a:pt x="0" y="2320"/>
                    <a:pt x="67" y="4802"/>
                    <a:pt x="67" y="4802"/>
                  </a:cubicBezTo>
                  <a:cubicBezTo>
                    <a:pt x="2361" y="4550"/>
                    <a:pt x="3548" y="7681"/>
                    <a:pt x="4841" y="11421"/>
                  </a:cubicBezTo>
                  <a:cubicBezTo>
                    <a:pt x="3737" y="15462"/>
                    <a:pt x="2709" y="18874"/>
                    <a:pt x="399" y="19128"/>
                  </a:cubicBezTo>
                  <a:lnTo>
                    <a:pt x="470" y="21600"/>
                  </a:lnTo>
                  <a:close/>
                  <a:moveTo>
                    <a:pt x="571" y="17516"/>
                  </a:moveTo>
                  <a:cubicBezTo>
                    <a:pt x="973" y="17463"/>
                    <a:pt x="1323" y="17289"/>
                    <a:pt x="1641" y="17020"/>
                  </a:cubicBezTo>
                  <a:cubicBezTo>
                    <a:pt x="1641" y="17020"/>
                    <a:pt x="1387" y="6572"/>
                    <a:pt x="1387" y="6572"/>
                  </a:cubicBezTo>
                  <a:cubicBezTo>
                    <a:pt x="1058" y="6378"/>
                    <a:pt x="699" y="6290"/>
                    <a:pt x="296" y="6330"/>
                  </a:cubicBezTo>
                  <a:lnTo>
                    <a:pt x="571" y="17516"/>
                  </a:lnTo>
                  <a:close/>
                  <a:moveTo>
                    <a:pt x="2649" y="15637"/>
                  </a:moveTo>
                  <a:cubicBezTo>
                    <a:pt x="3008" y="15009"/>
                    <a:pt x="3317" y="14212"/>
                    <a:pt x="3611" y="13297"/>
                  </a:cubicBezTo>
                  <a:lnTo>
                    <a:pt x="3530" y="9777"/>
                  </a:lnTo>
                  <a:cubicBezTo>
                    <a:pt x="3194" y="8935"/>
                    <a:pt x="2849" y="8211"/>
                    <a:pt x="2462" y="7671"/>
                  </a:cubicBezTo>
                  <a:lnTo>
                    <a:pt x="2649" y="15637"/>
                  </a:lnTo>
                  <a:close/>
                  <a:moveTo>
                    <a:pt x="6265" y="11274"/>
                  </a:moveTo>
                  <a:cubicBezTo>
                    <a:pt x="7335" y="7383"/>
                    <a:pt x="8366" y="4144"/>
                    <a:pt x="10612" y="3897"/>
                  </a:cubicBezTo>
                  <a:cubicBezTo>
                    <a:pt x="12876" y="3648"/>
                    <a:pt x="14062" y="6687"/>
                    <a:pt x="15336" y="10361"/>
                  </a:cubicBezTo>
                  <a:cubicBezTo>
                    <a:pt x="14269" y="14240"/>
                    <a:pt x="13242" y="17500"/>
                    <a:pt x="11001" y="17746"/>
                  </a:cubicBezTo>
                  <a:cubicBezTo>
                    <a:pt x="8738" y="17995"/>
                    <a:pt x="7539" y="14948"/>
                    <a:pt x="6265" y="11274"/>
                  </a:cubicBezTo>
                  <a:close/>
                  <a:moveTo>
                    <a:pt x="8019" y="13315"/>
                  </a:moveTo>
                  <a:cubicBezTo>
                    <a:pt x="8416" y="14295"/>
                    <a:pt x="8827" y="15128"/>
                    <a:pt x="9287" y="15750"/>
                  </a:cubicBezTo>
                  <a:lnTo>
                    <a:pt x="9038" y="6172"/>
                  </a:lnTo>
                  <a:cubicBezTo>
                    <a:pt x="8613" y="6892"/>
                    <a:pt x="8251" y="7817"/>
                    <a:pt x="7906" y="8878"/>
                  </a:cubicBezTo>
                  <a:lnTo>
                    <a:pt x="8019" y="13315"/>
                  </a:lnTo>
                  <a:close/>
                  <a:moveTo>
                    <a:pt x="10389" y="16077"/>
                  </a:moveTo>
                  <a:cubicBezTo>
                    <a:pt x="10611" y="16140"/>
                    <a:pt x="10842" y="16161"/>
                    <a:pt x="11095" y="16128"/>
                  </a:cubicBezTo>
                  <a:cubicBezTo>
                    <a:pt x="11223" y="16112"/>
                    <a:pt x="11344" y="16080"/>
                    <a:pt x="11463" y="16041"/>
                  </a:cubicBezTo>
                  <a:lnTo>
                    <a:pt x="11227" y="5045"/>
                  </a:lnTo>
                  <a:cubicBezTo>
                    <a:pt x="11108" y="5036"/>
                    <a:pt x="10985" y="5039"/>
                    <a:pt x="10857" y="5056"/>
                  </a:cubicBezTo>
                  <a:cubicBezTo>
                    <a:pt x="10605" y="5088"/>
                    <a:pt x="10374" y="5166"/>
                    <a:pt x="10157" y="5285"/>
                  </a:cubicBezTo>
                  <a:lnTo>
                    <a:pt x="10389" y="16077"/>
                  </a:lnTo>
                  <a:close/>
                  <a:moveTo>
                    <a:pt x="12594" y="15655"/>
                  </a:moveTo>
                  <a:cubicBezTo>
                    <a:pt x="12999" y="15123"/>
                    <a:pt x="13343" y="14414"/>
                    <a:pt x="13661" y="13573"/>
                  </a:cubicBezTo>
                  <a:lnTo>
                    <a:pt x="13528" y="7680"/>
                  </a:lnTo>
                  <a:cubicBezTo>
                    <a:pt x="13173" y="6920"/>
                    <a:pt x="12798" y="6300"/>
                    <a:pt x="12371" y="5869"/>
                  </a:cubicBezTo>
                  <a:lnTo>
                    <a:pt x="12594" y="15655"/>
                  </a:lnTo>
                  <a:close/>
                  <a:moveTo>
                    <a:pt x="18081" y="11798"/>
                  </a:moveTo>
                  <a:cubicBezTo>
                    <a:pt x="18416" y="12578"/>
                    <a:pt x="18758" y="13235"/>
                    <a:pt x="19139" y="13718"/>
                  </a:cubicBezTo>
                  <a:lnTo>
                    <a:pt x="18884" y="6051"/>
                  </a:lnTo>
                  <a:cubicBezTo>
                    <a:pt x="18541" y="6694"/>
                    <a:pt x="18245" y="7495"/>
                    <a:pt x="17967" y="8411"/>
                  </a:cubicBezTo>
                  <a:lnTo>
                    <a:pt x="18081" y="11798"/>
                  </a:lnTo>
                  <a:close/>
                  <a:moveTo>
                    <a:pt x="20486" y="14708"/>
                  </a:moveTo>
                  <a:cubicBezTo>
                    <a:pt x="20804" y="14878"/>
                    <a:pt x="21150" y="14947"/>
                    <a:pt x="21538" y="14889"/>
                  </a:cubicBezTo>
                  <a:lnTo>
                    <a:pt x="21229" y="4150"/>
                  </a:lnTo>
                  <a:cubicBezTo>
                    <a:pt x="20842" y="4223"/>
                    <a:pt x="20502" y="4409"/>
                    <a:pt x="20197" y="4684"/>
                  </a:cubicBezTo>
                  <a:cubicBezTo>
                    <a:pt x="20197" y="4684"/>
                    <a:pt x="20486" y="14708"/>
                    <a:pt x="20486" y="1470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Shape 34189">
              <a:extLst>
                <a:ext uri="{FF2B5EF4-FFF2-40B4-BE49-F238E27FC236}">
                  <a16:creationId xmlns:a16="http://schemas.microsoft.com/office/drawing/2014/main" xmlns="" id="{59ADA7E7-80E5-C348-8F3D-6E9B11F5ADC3}"/>
                </a:ext>
              </a:extLst>
            </p:cNvPr>
            <p:cNvSpPr/>
            <p:nvPr/>
          </p:nvSpPr>
          <p:spPr>
            <a:xfrm>
              <a:off x="12966315" y="3935732"/>
              <a:ext cx="606684" cy="86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511" extrusionOk="0">
                  <a:moveTo>
                    <a:pt x="18683" y="0"/>
                  </a:moveTo>
                  <a:lnTo>
                    <a:pt x="17079" y="1668"/>
                  </a:lnTo>
                  <a:cubicBezTo>
                    <a:pt x="17015" y="1638"/>
                    <a:pt x="16700" y="1488"/>
                    <a:pt x="16700" y="1488"/>
                  </a:cubicBezTo>
                  <a:lnTo>
                    <a:pt x="15441" y="2801"/>
                  </a:lnTo>
                  <a:lnTo>
                    <a:pt x="15820" y="2981"/>
                  </a:lnTo>
                  <a:lnTo>
                    <a:pt x="15441" y="3375"/>
                  </a:lnTo>
                  <a:lnTo>
                    <a:pt x="2730" y="16587"/>
                  </a:lnTo>
                  <a:cubicBezTo>
                    <a:pt x="2279" y="17056"/>
                    <a:pt x="509" y="19614"/>
                    <a:pt x="586" y="20489"/>
                  </a:cubicBezTo>
                  <a:cubicBezTo>
                    <a:pt x="597" y="20614"/>
                    <a:pt x="646" y="20706"/>
                    <a:pt x="742" y="20751"/>
                  </a:cubicBezTo>
                  <a:cubicBezTo>
                    <a:pt x="1508" y="21113"/>
                    <a:pt x="4988" y="18432"/>
                    <a:pt x="5504" y="17895"/>
                  </a:cubicBezTo>
                  <a:lnTo>
                    <a:pt x="18209" y="4684"/>
                  </a:lnTo>
                  <a:lnTo>
                    <a:pt x="18588" y="4289"/>
                  </a:lnTo>
                  <a:lnTo>
                    <a:pt x="18984" y="4477"/>
                  </a:lnTo>
                  <a:lnTo>
                    <a:pt x="14043" y="9610"/>
                  </a:lnTo>
                  <a:lnTo>
                    <a:pt x="14611" y="9879"/>
                  </a:lnTo>
                  <a:lnTo>
                    <a:pt x="20810" y="3434"/>
                  </a:lnTo>
                  <a:cubicBezTo>
                    <a:pt x="20810" y="3434"/>
                    <a:pt x="20191" y="3144"/>
                    <a:pt x="19847" y="2981"/>
                  </a:cubicBezTo>
                  <a:lnTo>
                    <a:pt x="21451" y="1313"/>
                  </a:lnTo>
                  <a:cubicBezTo>
                    <a:pt x="21451" y="1313"/>
                    <a:pt x="18683" y="0"/>
                    <a:pt x="18683" y="0"/>
                  </a:cubicBezTo>
                  <a:close/>
                  <a:moveTo>
                    <a:pt x="586" y="20489"/>
                  </a:moveTo>
                  <a:cubicBezTo>
                    <a:pt x="585" y="20448"/>
                    <a:pt x="574" y="20416"/>
                    <a:pt x="580" y="20368"/>
                  </a:cubicBezTo>
                  <a:lnTo>
                    <a:pt x="319" y="20638"/>
                  </a:lnTo>
                  <a:cubicBezTo>
                    <a:pt x="213" y="20748"/>
                    <a:pt x="-149" y="21394"/>
                    <a:pt x="68" y="21497"/>
                  </a:cubicBezTo>
                  <a:cubicBezTo>
                    <a:pt x="286" y="21600"/>
                    <a:pt x="1004" y="21123"/>
                    <a:pt x="1110" y="21013"/>
                  </a:cubicBezTo>
                  <a:lnTo>
                    <a:pt x="1371" y="20739"/>
                  </a:lnTo>
                  <a:cubicBezTo>
                    <a:pt x="1093" y="20840"/>
                    <a:pt x="868" y="20874"/>
                    <a:pt x="731" y="20810"/>
                  </a:cubicBezTo>
                  <a:cubicBezTo>
                    <a:pt x="624" y="20759"/>
                    <a:pt x="588" y="20638"/>
                    <a:pt x="586" y="2048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Shape 34190">
              <a:extLst>
                <a:ext uri="{FF2B5EF4-FFF2-40B4-BE49-F238E27FC236}">
                  <a16:creationId xmlns:a16="http://schemas.microsoft.com/office/drawing/2014/main" xmlns="" id="{D45DF446-6C70-2340-9271-4736F1E96DB1}"/>
                </a:ext>
              </a:extLst>
            </p:cNvPr>
            <p:cNvSpPr/>
            <p:nvPr/>
          </p:nvSpPr>
          <p:spPr>
            <a:xfrm>
              <a:off x="8736613" y="4207504"/>
              <a:ext cx="967678" cy="820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218" extrusionOk="0">
                  <a:moveTo>
                    <a:pt x="17160" y="16531"/>
                  </a:moveTo>
                  <a:lnTo>
                    <a:pt x="3281" y="10266"/>
                  </a:lnTo>
                  <a:lnTo>
                    <a:pt x="6158" y="1453"/>
                  </a:lnTo>
                  <a:lnTo>
                    <a:pt x="20037" y="7718"/>
                  </a:lnTo>
                  <a:cubicBezTo>
                    <a:pt x="20037" y="7718"/>
                    <a:pt x="17160" y="16531"/>
                    <a:pt x="17160" y="16531"/>
                  </a:cubicBezTo>
                  <a:close/>
                  <a:moveTo>
                    <a:pt x="20480" y="6363"/>
                  </a:moveTo>
                  <a:lnTo>
                    <a:pt x="6600" y="98"/>
                  </a:lnTo>
                  <a:cubicBezTo>
                    <a:pt x="5961" y="-191"/>
                    <a:pt x="5246" y="183"/>
                    <a:pt x="5001" y="931"/>
                  </a:cubicBezTo>
                  <a:cubicBezTo>
                    <a:pt x="5001" y="931"/>
                    <a:pt x="1682" y="11100"/>
                    <a:pt x="1694" y="11105"/>
                  </a:cubicBezTo>
                  <a:lnTo>
                    <a:pt x="17862" y="18403"/>
                  </a:lnTo>
                  <a:cubicBezTo>
                    <a:pt x="17874" y="18409"/>
                    <a:pt x="21194" y="8240"/>
                    <a:pt x="21194" y="8240"/>
                  </a:cubicBezTo>
                  <a:cubicBezTo>
                    <a:pt x="21438" y="7492"/>
                    <a:pt x="21118" y="6651"/>
                    <a:pt x="20480" y="6363"/>
                  </a:cubicBezTo>
                  <a:close/>
                  <a:moveTo>
                    <a:pt x="16989" y="21121"/>
                  </a:moveTo>
                  <a:lnTo>
                    <a:pt x="797" y="13812"/>
                  </a:lnTo>
                  <a:cubicBezTo>
                    <a:pt x="157" y="13523"/>
                    <a:pt x="-162" y="12683"/>
                    <a:pt x="83" y="11934"/>
                  </a:cubicBezTo>
                  <a:lnTo>
                    <a:pt x="304" y="11256"/>
                  </a:lnTo>
                  <a:lnTo>
                    <a:pt x="7822" y="14649"/>
                  </a:lnTo>
                  <a:lnTo>
                    <a:pt x="7600" y="15327"/>
                  </a:lnTo>
                  <a:lnTo>
                    <a:pt x="11070" y="16893"/>
                  </a:lnTo>
                  <a:lnTo>
                    <a:pt x="11291" y="16216"/>
                  </a:lnTo>
                  <a:lnTo>
                    <a:pt x="18810" y="19609"/>
                  </a:lnTo>
                  <a:lnTo>
                    <a:pt x="18588" y="20287"/>
                  </a:lnTo>
                  <a:cubicBezTo>
                    <a:pt x="18344" y="21036"/>
                    <a:pt x="17627" y="21409"/>
                    <a:pt x="16989" y="21121"/>
                  </a:cubicBezTo>
                  <a:cubicBezTo>
                    <a:pt x="16989" y="21121"/>
                    <a:pt x="16989" y="21121"/>
                    <a:pt x="16989" y="2112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Shape 34191">
              <a:extLst>
                <a:ext uri="{FF2B5EF4-FFF2-40B4-BE49-F238E27FC236}">
                  <a16:creationId xmlns:a16="http://schemas.microsoft.com/office/drawing/2014/main" xmlns="" id="{919F00EA-AB6C-F143-A663-570F7090F367}"/>
                </a:ext>
              </a:extLst>
            </p:cNvPr>
            <p:cNvSpPr/>
            <p:nvPr/>
          </p:nvSpPr>
          <p:spPr>
            <a:xfrm>
              <a:off x="12884222" y="7775447"/>
              <a:ext cx="606686" cy="86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511" extrusionOk="0">
                  <a:moveTo>
                    <a:pt x="18683" y="0"/>
                  </a:moveTo>
                  <a:lnTo>
                    <a:pt x="17079" y="1668"/>
                  </a:lnTo>
                  <a:cubicBezTo>
                    <a:pt x="17015" y="1638"/>
                    <a:pt x="16700" y="1488"/>
                    <a:pt x="16700" y="1488"/>
                  </a:cubicBezTo>
                  <a:lnTo>
                    <a:pt x="15441" y="2801"/>
                  </a:lnTo>
                  <a:lnTo>
                    <a:pt x="15820" y="2981"/>
                  </a:lnTo>
                  <a:lnTo>
                    <a:pt x="15441" y="3375"/>
                  </a:lnTo>
                  <a:lnTo>
                    <a:pt x="2730" y="16587"/>
                  </a:lnTo>
                  <a:cubicBezTo>
                    <a:pt x="2279" y="17056"/>
                    <a:pt x="509" y="19614"/>
                    <a:pt x="586" y="20489"/>
                  </a:cubicBezTo>
                  <a:cubicBezTo>
                    <a:pt x="597" y="20614"/>
                    <a:pt x="646" y="20706"/>
                    <a:pt x="742" y="20751"/>
                  </a:cubicBezTo>
                  <a:cubicBezTo>
                    <a:pt x="1508" y="21113"/>
                    <a:pt x="4988" y="18432"/>
                    <a:pt x="5504" y="17895"/>
                  </a:cubicBezTo>
                  <a:lnTo>
                    <a:pt x="18209" y="4684"/>
                  </a:lnTo>
                  <a:lnTo>
                    <a:pt x="18588" y="4289"/>
                  </a:lnTo>
                  <a:lnTo>
                    <a:pt x="18984" y="4477"/>
                  </a:lnTo>
                  <a:lnTo>
                    <a:pt x="14043" y="9610"/>
                  </a:lnTo>
                  <a:lnTo>
                    <a:pt x="14611" y="9879"/>
                  </a:lnTo>
                  <a:lnTo>
                    <a:pt x="20810" y="3434"/>
                  </a:lnTo>
                  <a:cubicBezTo>
                    <a:pt x="20810" y="3434"/>
                    <a:pt x="20191" y="3144"/>
                    <a:pt x="19847" y="2981"/>
                  </a:cubicBezTo>
                  <a:lnTo>
                    <a:pt x="21451" y="1313"/>
                  </a:lnTo>
                  <a:cubicBezTo>
                    <a:pt x="21451" y="1313"/>
                    <a:pt x="18683" y="0"/>
                    <a:pt x="18683" y="0"/>
                  </a:cubicBezTo>
                  <a:close/>
                  <a:moveTo>
                    <a:pt x="586" y="20489"/>
                  </a:moveTo>
                  <a:cubicBezTo>
                    <a:pt x="585" y="20448"/>
                    <a:pt x="574" y="20416"/>
                    <a:pt x="580" y="20368"/>
                  </a:cubicBezTo>
                  <a:lnTo>
                    <a:pt x="319" y="20638"/>
                  </a:lnTo>
                  <a:cubicBezTo>
                    <a:pt x="213" y="20748"/>
                    <a:pt x="-149" y="21394"/>
                    <a:pt x="68" y="21497"/>
                  </a:cubicBezTo>
                  <a:cubicBezTo>
                    <a:pt x="286" y="21600"/>
                    <a:pt x="1004" y="21123"/>
                    <a:pt x="1110" y="21013"/>
                  </a:cubicBezTo>
                  <a:lnTo>
                    <a:pt x="1371" y="20739"/>
                  </a:lnTo>
                  <a:cubicBezTo>
                    <a:pt x="1093" y="20840"/>
                    <a:pt x="868" y="20874"/>
                    <a:pt x="731" y="20810"/>
                  </a:cubicBezTo>
                  <a:cubicBezTo>
                    <a:pt x="624" y="20759"/>
                    <a:pt x="588" y="20638"/>
                    <a:pt x="586" y="2048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Shape 34192">
              <a:extLst>
                <a:ext uri="{FF2B5EF4-FFF2-40B4-BE49-F238E27FC236}">
                  <a16:creationId xmlns:a16="http://schemas.microsoft.com/office/drawing/2014/main" xmlns="" id="{0270A141-ED03-1A4B-B970-3DFEDF0FEDB8}"/>
                </a:ext>
              </a:extLst>
            </p:cNvPr>
            <p:cNvSpPr/>
            <p:nvPr/>
          </p:nvSpPr>
          <p:spPr>
            <a:xfrm>
              <a:off x="9950402" y="3061775"/>
              <a:ext cx="885232" cy="1041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1" h="21329" extrusionOk="0">
                  <a:moveTo>
                    <a:pt x="9479" y="69"/>
                  </a:moveTo>
                  <a:cubicBezTo>
                    <a:pt x="11124" y="274"/>
                    <a:pt x="12739" y="925"/>
                    <a:pt x="14086" y="2032"/>
                  </a:cubicBezTo>
                  <a:cubicBezTo>
                    <a:pt x="15976" y="3586"/>
                    <a:pt x="17010" y="5836"/>
                    <a:pt x="16935" y="8190"/>
                  </a:cubicBezTo>
                  <a:cubicBezTo>
                    <a:pt x="16907" y="10081"/>
                    <a:pt x="16182" y="11891"/>
                    <a:pt x="14858" y="13324"/>
                  </a:cubicBezTo>
                  <a:cubicBezTo>
                    <a:pt x="12857" y="15491"/>
                    <a:pt x="9835" y="16494"/>
                    <a:pt x="6856" y="15992"/>
                  </a:cubicBezTo>
                  <a:cubicBezTo>
                    <a:pt x="491" y="14715"/>
                    <a:pt x="-2156" y="7496"/>
                    <a:pt x="2011" y="2776"/>
                  </a:cubicBezTo>
                  <a:cubicBezTo>
                    <a:pt x="3901" y="635"/>
                    <a:pt x="6739" y="-271"/>
                    <a:pt x="9479" y="69"/>
                  </a:cubicBezTo>
                  <a:close/>
                  <a:moveTo>
                    <a:pt x="16811" y="1700"/>
                  </a:moveTo>
                  <a:cubicBezTo>
                    <a:pt x="18616" y="3812"/>
                    <a:pt x="19444" y="6467"/>
                    <a:pt x="19139" y="9165"/>
                  </a:cubicBezTo>
                  <a:cubicBezTo>
                    <a:pt x="18834" y="11863"/>
                    <a:pt x="17427" y="14284"/>
                    <a:pt x="15191" y="15988"/>
                  </a:cubicBezTo>
                  <a:cubicBezTo>
                    <a:pt x="12662" y="17916"/>
                    <a:pt x="9407" y="18600"/>
                    <a:pt x="6359" y="18040"/>
                  </a:cubicBezTo>
                  <a:cubicBezTo>
                    <a:pt x="5749" y="17929"/>
                    <a:pt x="5143" y="17767"/>
                    <a:pt x="4558" y="17555"/>
                  </a:cubicBezTo>
                  <a:lnTo>
                    <a:pt x="4164" y="19468"/>
                  </a:lnTo>
                  <a:lnTo>
                    <a:pt x="7063" y="20000"/>
                  </a:lnTo>
                  <a:lnTo>
                    <a:pt x="6790" y="21329"/>
                  </a:lnTo>
                  <a:lnTo>
                    <a:pt x="227" y="20124"/>
                  </a:lnTo>
                  <a:lnTo>
                    <a:pt x="500" y="18796"/>
                  </a:lnTo>
                  <a:lnTo>
                    <a:pt x="2757" y="19210"/>
                  </a:lnTo>
                  <a:lnTo>
                    <a:pt x="3219" y="16965"/>
                  </a:lnTo>
                  <a:cubicBezTo>
                    <a:pt x="2951" y="16825"/>
                    <a:pt x="2688" y="16674"/>
                    <a:pt x="2431" y="16511"/>
                  </a:cubicBezTo>
                  <a:cubicBezTo>
                    <a:pt x="2174" y="16349"/>
                    <a:pt x="1928" y="16168"/>
                    <a:pt x="1684" y="15982"/>
                  </a:cubicBezTo>
                  <a:lnTo>
                    <a:pt x="2580" y="14934"/>
                  </a:lnTo>
                  <a:cubicBezTo>
                    <a:pt x="5970" y="17523"/>
                    <a:pt x="10902" y="17523"/>
                    <a:pt x="14300" y="14933"/>
                  </a:cubicBezTo>
                  <a:cubicBezTo>
                    <a:pt x="16239" y="13456"/>
                    <a:pt x="17444" y="11360"/>
                    <a:pt x="17708" y="9021"/>
                  </a:cubicBezTo>
                  <a:cubicBezTo>
                    <a:pt x="17973" y="6682"/>
                    <a:pt x="17267" y="4385"/>
                    <a:pt x="15703" y="2555"/>
                  </a:cubicBezTo>
                  <a:lnTo>
                    <a:pt x="16811" y="1700"/>
                  </a:lnTo>
                  <a:close/>
                  <a:moveTo>
                    <a:pt x="9715" y="1064"/>
                  </a:moveTo>
                  <a:cubicBezTo>
                    <a:pt x="9278" y="996"/>
                    <a:pt x="8832" y="968"/>
                    <a:pt x="8387" y="974"/>
                  </a:cubicBezTo>
                  <a:cubicBezTo>
                    <a:pt x="8460" y="1222"/>
                    <a:pt x="8544" y="1461"/>
                    <a:pt x="8641" y="1699"/>
                  </a:cubicBezTo>
                  <a:cubicBezTo>
                    <a:pt x="8737" y="1936"/>
                    <a:pt x="8846" y="2172"/>
                    <a:pt x="8962" y="2399"/>
                  </a:cubicBezTo>
                  <a:cubicBezTo>
                    <a:pt x="9289" y="2208"/>
                    <a:pt x="9627" y="2028"/>
                    <a:pt x="9967" y="1859"/>
                  </a:cubicBezTo>
                  <a:cubicBezTo>
                    <a:pt x="10307" y="1689"/>
                    <a:pt x="10645" y="1529"/>
                    <a:pt x="10997" y="1382"/>
                  </a:cubicBezTo>
                  <a:cubicBezTo>
                    <a:pt x="10579" y="1244"/>
                    <a:pt x="10153" y="1132"/>
                    <a:pt x="9715" y="1064"/>
                  </a:cubicBezTo>
                  <a:close/>
                  <a:moveTo>
                    <a:pt x="12202" y="1889"/>
                  </a:moveTo>
                  <a:cubicBezTo>
                    <a:pt x="11715" y="2060"/>
                    <a:pt x="11237" y="2254"/>
                    <a:pt x="10773" y="2470"/>
                  </a:cubicBezTo>
                  <a:cubicBezTo>
                    <a:pt x="10309" y="2687"/>
                    <a:pt x="9856" y="2925"/>
                    <a:pt x="9417" y="3184"/>
                  </a:cubicBezTo>
                  <a:cubicBezTo>
                    <a:pt x="9617" y="3488"/>
                    <a:pt x="9841" y="3788"/>
                    <a:pt x="10079" y="4067"/>
                  </a:cubicBezTo>
                  <a:cubicBezTo>
                    <a:pt x="10318" y="4345"/>
                    <a:pt x="10571" y="4610"/>
                    <a:pt x="10847" y="4861"/>
                  </a:cubicBezTo>
                  <a:lnTo>
                    <a:pt x="13083" y="2442"/>
                  </a:lnTo>
                  <a:cubicBezTo>
                    <a:pt x="12944" y="2342"/>
                    <a:pt x="12798" y="2240"/>
                    <a:pt x="12652" y="2149"/>
                  </a:cubicBezTo>
                  <a:cubicBezTo>
                    <a:pt x="12506" y="2059"/>
                    <a:pt x="12354" y="1969"/>
                    <a:pt x="12202" y="1889"/>
                  </a:cubicBezTo>
                  <a:close/>
                  <a:moveTo>
                    <a:pt x="7362" y="1000"/>
                  </a:moveTo>
                  <a:cubicBezTo>
                    <a:pt x="6540" y="1111"/>
                    <a:pt x="5754" y="1343"/>
                    <a:pt x="5029" y="1689"/>
                  </a:cubicBezTo>
                  <a:cubicBezTo>
                    <a:pt x="4305" y="2035"/>
                    <a:pt x="3644" y="2485"/>
                    <a:pt x="3064" y="3041"/>
                  </a:cubicBezTo>
                  <a:lnTo>
                    <a:pt x="5529" y="5074"/>
                  </a:lnTo>
                  <a:cubicBezTo>
                    <a:pt x="5922" y="4671"/>
                    <a:pt x="6339" y="4283"/>
                    <a:pt x="6773" y="3923"/>
                  </a:cubicBezTo>
                  <a:cubicBezTo>
                    <a:pt x="7206" y="3564"/>
                    <a:pt x="7655" y="3227"/>
                    <a:pt x="8126" y="2912"/>
                  </a:cubicBezTo>
                  <a:cubicBezTo>
                    <a:pt x="7964" y="2608"/>
                    <a:pt x="7819" y="2296"/>
                    <a:pt x="7690" y="1976"/>
                  </a:cubicBezTo>
                  <a:cubicBezTo>
                    <a:pt x="7561" y="1655"/>
                    <a:pt x="7454" y="1336"/>
                    <a:pt x="7362" y="1000"/>
                  </a:cubicBezTo>
                  <a:close/>
                  <a:moveTo>
                    <a:pt x="13806" y="3027"/>
                  </a:moveTo>
                  <a:lnTo>
                    <a:pt x="11570" y="5446"/>
                  </a:lnTo>
                  <a:cubicBezTo>
                    <a:pt x="11852" y="5649"/>
                    <a:pt x="12144" y="5840"/>
                    <a:pt x="12449" y="6011"/>
                  </a:cubicBezTo>
                  <a:cubicBezTo>
                    <a:pt x="12752" y="6182"/>
                    <a:pt x="13064" y="6332"/>
                    <a:pt x="13387" y="6469"/>
                  </a:cubicBezTo>
                  <a:cubicBezTo>
                    <a:pt x="13602" y="6013"/>
                    <a:pt x="13798" y="5550"/>
                    <a:pt x="13963" y="5077"/>
                  </a:cubicBezTo>
                  <a:cubicBezTo>
                    <a:pt x="14128" y="4603"/>
                    <a:pt x="14273" y="4122"/>
                    <a:pt x="14386" y="3633"/>
                  </a:cubicBezTo>
                  <a:cubicBezTo>
                    <a:pt x="14296" y="3528"/>
                    <a:pt x="14195" y="3418"/>
                    <a:pt x="14098" y="3318"/>
                  </a:cubicBezTo>
                  <a:cubicBezTo>
                    <a:pt x="14001" y="3218"/>
                    <a:pt x="13909" y="3123"/>
                    <a:pt x="13806" y="3027"/>
                  </a:cubicBezTo>
                  <a:close/>
                  <a:moveTo>
                    <a:pt x="15097" y="4643"/>
                  </a:moveTo>
                  <a:cubicBezTo>
                    <a:pt x="14989" y="5011"/>
                    <a:pt x="14872" y="5369"/>
                    <a:pt x="14735" y="5729"/>
                  </a:cubicBezTo>
                  <a:cubicBezTo>
                    <a:pt x="14598" y="6089"/>
                    <a:pt x="14440" y="6449"/>
                    <a:pt x="14276" y="6798"/>
                  </a:cubicBezTo>
                  <a:cubicBezTo>
                    <a:pt x="14551" y="6884"/>
                    <a:pt x="14842" y="6953"/>
                    <a:pt x="15125" y="7013"/>
                  </a:cubicBezTo>
                  <a:cubicBezTo>
                    <a:pt x="15409" y="7074"/>
                    <a:pt x="15688" y="7122"/>
                    <a:pt x="15977" y="7158"/>
                  </a:cubicBezTo>
                  <a:cubicBezTo>
                    <a:pt x="15915" y="6710"/>
                    <a:pt x="15813" y="6274"/>
                    <a:pt x="15666" y="5853"/>
                  </a:cubicBezTo>
                  <a:cubicBezTo>
                    <a:pt x="15519" y="5432"/>
                    <a:pt x="15324" y="5029"/>
                    <a:pt x="15097" y="4643"/>
                  </a:cubicBezTo>
                  <a:close/>
                  <a:moveTo>
                    <a:pt x="8606" y="3701"/>
                  </a:moveTo>
                  <a:cubicBezTo>
                    <a:pt x="8180" y="3989"/>
                    <a:pt x="7775" y="4303"/>
                    <a:pt x="7382" y="4630"/>
                  </a:cubicBezTo>
                  <a:cubicBezTo>
                    <a:pt x="6990" y="4957"/>
                    <a:pt x="6609" y="5294"/>
                    <a:pt x="6252" y="5658"/>
                  </a:cubicBezTo>
                  <a:lnTo>
                    <a:pt x="8448" y="7464"/>
                  </a:lnTo>
                  <a:lnTo>
                    <a:pt x="10216" y="5542"/>
                  </a:lnTo>
                  <a:cubicBezTo>
                    <a:pt x="9905" y="5266"/>
                    <a:pt x="9620" y="4976"/>
                    <a:pt x="9351" y="4670"/>
                  </a:cubicBezTo>
                  <a:cubicBezTo>
                    <a:pt x="9081" y="4363"/>
                    <a:pt x="8831" y="4036"/>
                    <a:pt x="8606" y="3701"/>
                  </a:cubicBezTo>
                  <a:close/>
                  <a:moveTo>
                    <a:pt x="2433" y="3721"/>
                  </a:moveTo>
                  <a:cubicBezTo>
                    <a:pt x="1932" y="4341"/>
                    <a:pt x="1546" y="5031"/>
                    <a:pt x="1284" y="5757"/>
                  </a:cubicBezTo>
                  <a:cubicBezTo>
                    <a:pt x="1022" y="6483"/>
                    <a:pt x="879" y="7253"/>
                    <a:pt x="878" y="8036"/>
                  </a:cubicBezTo>
                  <a:cubicBezTo>
                    <a:pt x="1138" y="8064"/>
                    <a:pt x="1405" y="8097"/>
                    <a:pt x="1661" y="8144"/>
                  </a:cubicBezTo>
                  <a:cubicBezTo>
                    <a:pt x="2118" y="8228"/>
                    <a:pt x="2562" y="8343"/>
                    <a:pt x="3001" y="8485"/>
                  </a:cubicBezTo>
                  <a:cubicBezTo>
                    <a:pt x="3265" y="8000"/>
                    <a:pt x="3553" y="7531"/>
                    <a:pt x="3870" y="7076"/>
                  </a:cubicBezTo>
                  <a:cubicBezTo>
                    <a:pt x="4187" y="6619"/>
                    <a:pt x="4542" y="6181"/>
                    <a:pt x="4910" y="5757"/>
                  </a:cubicBezTo>
                  <a:lnTo>
                    <a:pt x="2433" y="3721"/>
                  </a:lnTo>
                  <a:close/>
                  <a:moveTo>
                    <a:pt x="10939" y="6126"/>
                  </a:moveTo>
                  <a:lnTo>
                    <a:pt x="9169" y="8060"/>
                  </a:lnTo>
                  <a:lnTo>
                    <a:pt x="11249" y="9761"/>
                  </a:lnTo>
                  <a:cubicBezTo>
                    <a:pt x="11579" y="9378"/>
                    <a:pt x="11885" y="8986"/>
                    <a:pt x="12172" y="8576"/>
                  </a:cubicBezTo>
                  <a:cubicBezTo>
                    <a:pt x="12459" y="8166"/>
                    <a:pt x="12721" y="7741"/>
                    <a:pt x="12963" y="7306"/>
                  </a:cubicBezTo>
                  <a:cubicBezTo>
                    <a:pt x="12603" y="7149"/>
                    <a:pt x="12253" y="6964"/>
                    <a:pt x="11915" y="6769"/>
                  </a:cubicBezTo>
                  <a:cubicBezTo>
                    <a:pt x="11577" y="6573"/>
                    <a:pt x="11251" y="6358"/>
                    <a:pt x="10939" y="6126"/>
                  </a:cubicBezTo>
                  <a:close/>
                  <a:moveTo>
                    <a:pt x="13849" y="7647"/>
                  </a:moveTo>
                  <a:cubicBezTo>
                    <a:pt x="13586" y="8127"/>
                    <a:pt x="13297" y="8593"/>
                    <a:pt x="12982" y="9045"/>
                  </a:cubicBezTo>
                  <a:cubicBezTo>
                    <a:pt x="12667" y="9497"/>
                    <a:pt x="12334" y="9936"/>
                    <a:pt x="11969" y="10357"/>
                  </a:cubicBezTo>
                  <a:lnTo>
                    <a:pt x="14436" y="12379"/>
                  </a:lnTo>
                  <a:cubicBezTo>
                    <a:pt x="14933" y="11764"/>
                    <a:pt x="15319" y="11085"/>
                    <a:pt x="15581" y="10366"/>
                  </a:cubicBezTo>
                  <a:cubicBezTo>
                    <a:pt x="15842" y="9647"/>
                    <a:pt x="15976" y="8886"/>
                    <a:pt x="15982" y="8110"/>
                  </a:cubicBezTo>
                  <a:cubicBezTo>
                    <a:pt x="15743" y="8082"/>
                    <a:pt x="15506" y="8058"/>
                    <a:pt x="15271" y="8015"/>
                  </a:cubicBezTo>
                  <a:cubicBezTo>
                    <a:pt x="15030" y="7970"/>
                    <a:pt x="14788" y="7908"/>
                    <a:pt x="14551" y="7847"/>
                  </a:cubicBezTo>
                  <a:cubicBezTo>
                    <a:pt x="14314" y="7786"/>
                    <a:pt x="14080" y="7724"/>
                    <a:pt x="13849" y="7647"/>
                  </a:cubicBezTo>
                  <a:close/>
                  <a:moveTo>
                    <a:pt x="5621" y="6339"/>
                  </a:moveTo>
                  <a:cubicBezTo>
                    <a:pt x="5287" y="6724"/>
                    <a:pt x="4981" y="7134"/>
                    <a:pt x="4692" y="7547"/>
                  </a:cubicBezTo>
                  <a:cubicBezTo>
                    <a:pt x="4403" y="7961"/>
                    <a:pt x="4130" y="8387"/>
                    <a:pt x="3887" y="8826"/>
                  </a:cubicBezTo>
                  <a:cubicBezTo>
                    <a:pt x="4272" y="8990"/>
                    <a:pt x="4648" y="9168"/>
                    <a:pt x="5008" y="9376"/>
                  </a:cubicBezTo>
                  <a:cubicBezTo>
                    <a:pt x="5368" y="9585"/>
                    <a:pt x="5718" y="9817"/>
                    <a:pt x="6049" y="10067"/>
                  </a:cubicBezTo>
                  <a:lnTo>
                    <a:pt x="7817" y="8145"/>
                  </a:lnTo>
                  <a:lnTo>
                    <a:pt x="5621" y="6339"/>
                  </a:lnTo>
                  <a:close/>
                  <a:moveTo>
                    <a:pt x="8538" y="8741"/>
                  </a:moveTo>
                  <a:lnTo>
                    <a:pt x="6770" y="10663"/>
                  </a:lnTo>
                  <a:cubicBezTo>
                    <a:pt x="7059" y="10924"/>
                    <a:pt x="7330" y="11201"/>
                    <a:pt x="7582" y="11489"/>
                  </a:cubicBezTo>
                  <a:cubicBezTo>
                    <a:pt x="7834" y="11777"/>
                    <a:pt x="8064" y="12076"/>
                    <a:pt x="8278" y="12390"/>
                  </a:cubicBezTo>
                  <a:cubicBezTo>
                    <a:pt x="8700" y="12103"/>
                    <a:pt x="9109" y="11798"/>
                    <a:pt x="9499" y="11473"/>
                  </a:cubicBezTo>
                  <a:cubicBezTo>
                    <a:pt x="9889" y="11147"/>
                    <a:pt x="10262" y="10804"/>
                    <a:pt x="10617" y="10442"/>
                  </a:cubicBezTo>
                  <a:lnTo>
                    <a:pt x="8538" y="8741"/>
                  </a:lnTo>
                  <a:close/>
                  <a:moveTo>
                    <a:pt x="1798" y="9132"/>
                  </a:moveTo>
                  <a:cubicBezTo>
                    <a:pt x="1535" y="9075"/>
                    <a:pt x="1275" y="9033"/>
                    <a:pt x="1007" y="8999"/>
                  </a:cubicBezTo>
                  <a:cubicBezTo>
                    <a:pt x="1062" y="9423"/>
                    <a:pt x="1148" y="9837"/>
                    <a:pt x="1280" y="10238"/>
                  </a:cubicBezTo>
                  <a:cubicBezTo>
                    <a:pt x="1412" y="10638"/>
                    <a:pt x="1583" y="11018"/>
                    <a:pt x="1786" y="11388"/>
                  </a:cubicBezTo>
                  <a:cubicBezTo>
                    <a:pt x="1891" y="11037"/>
                    <a:pt x="2008" y="10691"/>
                    <a:pt x="2139" y="10348"/>
                  </a:cubicBezTo>
                  <a:cubicBezTo>
                    <a:pt x="2270" y="10005"/>
                    <a:pt x="2418" y="9667"/>
                    <a:pt x="2574" y="9334"/>
                  </a:cubicBezTo>
                  <a:cubicBezTo>
                    <a:pt x="2319" y="9257"/>
                    <a:pt x="2059" y="9189"/>
                    <a:pt x="1798" y="9132"/>
                  </a:cubicBezTo>
                  <a:close/>
                  <a:moveTo>
                    <a:pt x="11338" y="11038"/>
                  </a:moveTo>
                  <a:cubicBezTo>
                    <a:pt x="10948" y="11437"/>
                    <a:pt x="10541" y="11810"/>
                    <a:pt x="10111" y="12167"/>
                  </a:cubicBezTo>
                  <a:cubicBezTo>
                    <a:pt x="9681" y="12525"/>
                    <a:pt x="9224" y="12866"/>
                    <a:pt x="8757" y="13179"/>
                  </a:cubicBezTo>
                  <a:cubicBezTo>
                    <a:pt x="8923" y="13483"/>
                    <a:pt x="9075" y="13796"/>
                    <a:pt x="9206" y="14117"/>
                  </a:cubicBezTo>
                  <a:cubicBezTo>
                    <a:pt x="9337" y="14439"/>
                    <a:pt x="9449" y="14769"/>
                    <a:pt x="9544" y="15106"/>
                  </a:cubicBezTo>
                  <a:cubicBezTo>
                    <a:pt x="10358" y="14993"/>
                    <a:pt x="11133" y="14757"/>
                    <a:pt x="11852" y="14413"/>
                  </a:cubicBezTo>
                  <a:cubicBezTo>
                    <a:pt x="12571" y="14068"/>
                    <a:pt x="13229" y="13610"/>
                    <a:pt x="13805" y="13059"/>
                  </a:cubicBezTo>
                  <a:lnTo>
                    <a:pt x="11338" y="11038"/>
                  </a:lnTo>
                  <a:close/>
                  <a:moveTo>
                    <a:pt x="3466" y="9652"/>
                  </a:moveTo>
                  <a:cubicBezTo>
                    <a:pt x="3255" y="10099"/>
                    <a:pt x="3068" y="10559"/>
                    <a:pt x="2906" y="11023"/>
                  </a:cubicBezTo>
                  <a:cubicBezTo>
                    <a:pt x="2744" y="11488"/>
                    <a:pt x="2612" y="11967"/>
                    <a:pt x="2500" y="12447"/>
                  </a:cubicBezTo>
                  <a:cubicBezTo>
                    <a:pt x="2606" y="12576"/>
                    <a:pt x="2712" y="12693"/>
                    <a:pt x="2827" y="12816"/>
                  </a:cubicBezTo>
                  <a:cubicBezTo>
                    <a:pt x="2943" y="12939"/>
                    <a:pt x="3067" y="13064"/>
                    <a:pt x="3192" y="13180"/>
                  </a:cubicBezTo>
                  <a:lnTo>
                    <a:pt x="5416" y="10759"/>
                  </a:lnTo>
                  <a:cubicBezTo>
                    <a:pt x="5115" y="10538"/>
                    <a:pt x="4810" y="10332"/>
                    <a:pt x="4484" y="10148"/>
                  </a:cubicBezTo>
                  <a:cubicBezTo>
                    <a:pt x="4158" y="9964"/>
                    <a:pt x="3813" y="9796"/>
                    <a:pt x="3466" y="9652"/>
                  </a:cubicBezTo>
                  <a:close/>
                  <a:moveTo>
                    <a:pt x="6136" y="11355"/>
                  </a:moveTo>
                  <a:lnTo>
                    <a:pt x="3901" y="13774"/>
                  </a:lnTo>
                  <a:cubicBezTo>
                    <a:pt x="4016" y="13856"/>
                    <a:pt x="4137" y="13929"/>
                    <a:pt x="4256" y="14005"/>
                  </a:cubicBezTo>
                  <a:cubicBezTo>
                    <a:pt x="4376" y="14081"/>
                    <a:pt x="4502" y="14158"/>
                    <a:pt x="4626" y="14228"/>
                  </a:cubicBezTo>
                  <a:cubicBezTo>
                    <a:pt x="5123" y="14054"/>
                    <a:pt x="5608" y="13859"/>
                    <a:pt x="6082" y="13639"/>
                  </a:cubicBezTo>
                  <a:cubicBezTo>
                    <a:pt x="6556" y="13419"/>
                    <a:pt x="7019" y="13171"/>
                    <a:pt x="7466" y="12906"/>
                  </a:cubicBezTo>
                  <a:cubicBezTo>
                    <a:pt x="7279" y="12625"/>
                    <a:pt x="7074" y="12352"/>
                    <a:pt x="6853" y="12093"/>
                  </a:cubicBezTo>
                  <a:cubicBezTo>
                    <a:pt x="6632" y="11833"/>
                    <a:pt x="6391" y="11591"/>
                    <a:pt x="6136" y="11355"/>
                  </a:cubicBezTo>
                  <a:close/>
                  <a:moveTo>
                    <a:pt x="7934" y="13694"/>
                  </a:moveTo>
                  <a:cubicBezTo>
                    <a:pt x="7591" y="13896"/>
                    <a:pt x="7243" y="14084"/>
                    <a:pt x="6885" y="14262"/>
                  </a:cubicBezTo>
                  <a:cubicBezTo>
                    <a:pt x="6527" y="14440"/>
                    <a:pt x="6160" y="14609"/>
                    <a:pt x="5788" y="14762"/>
                  </a:cubicBezTo>
                  <a:cubicBezTo>
                    <a:pt x="6191" y="14908"/>
                    <a:pt x="6614" y="15020"/>
                    <a:pt x="7040" y="15099"/>
                  </a:cubicBezTo>
                  <a:cubicBezTo>
                    <a:pt x="7538" y="15190"/>
                    <a:pt x="8041" y="15236"/>
                    <a:pt x="8548" y="15233"/>
                  </a:cubicBezTo>
                  <a:cubicBezTo>
                    <a:pt x="8471" y="14966"/>
                    <a:pt x="8384" y="14704"/>
                    <a:pt x="8282" y="14447"/>
                  </a:cubicBezTo>
                  <a:cubicBezTo>
                    <a:pt x="8181" y="14190"/>
                    <a:pt x="8061" y="13938"/>
                    <a:pt x="7934" y="1369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Shape 34193">
              <a:extLst>
                <a:ext uri="{FF2B5EF4-FFF2-40B4-BE49-F238E27FC236}">
                  <a16:creationId xmlns:a16="http://schemas.microsoft.com/office/drawing/2014/main" xmlns="" id="{9A8A9B13-C8A2-EC48-A228-E5DEE4402554}"/>
                </a:ext>
              </a:extLst>
            </p:cNvPr>
            <p:cNvSpPr/>
            <p:nvPr/>
          </p:nvSpPr>
          <p:spPr>
            <a:xfrm>
              <a:off x="11615551" y="3334957"/>
              <a:ext cx="818520" cy="818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3" h="20113" extrusionOk="0">
                  <a:moveTo>
                    <a:pt x="8483" y="125"/>
                  </a:moveTo>
                  <a:cubicBezTo>
                    <a:pt x="2996" y="994"/>
                    <a:pt x="-744" y="6142"/>
                    <a:pt x="125" y="11629"/>
                  </a:cubicBezTo>
                  <a:cubicBezTo>
                    <a:pt x="994" y="17116"/>
                    <a:pt x="6142" y="20856"/>
                    <a:pt x="11629" y="19987"/>
                  </a:cubicBezTo>
                  <a:cubicBezTo>
                    <a:pt x="17116" y="19118"/>
                    <a:pt x="20856" y="13970"/>
                    <a:pt x="19987" y="8483"/>
                  </a:cubicBezTo>
                  <a:cubicBezTo>
                    <a:pt x="19118" y="2996"/>
                    <a:pt x="13970" y="-744"/>
                    <a:pt x="8483" y="125"/>
                  </a:cubicBezTo>
                  <a:close/>
                  <a:moveTo>
                    <a:pt x="8760" y="1873"/>
                  </a:moveTo>
                  <a:cubicBezTo>
                    <a:pt x="8956" y="1842"/>
                    <a:pt x="9163" y="1878"/>
                    <a:pt x="9336" y="2004"/>
                  </a:cubicBezTo>
                  <a:cubicBezTo>
                    <a:pt x="9681" y="2255"/>
                    <a:pt x="9758" y="2741"/>
                    <a:pt x="9507" y="3087"/>
                  </a:cubicBezTo>
                  <a:cubicBezTo>
                    <a:pt x="9256" y="3432"/>
                    <a:pt x="8770" y="3509"/>
                    <a:pt x="8424" y="3258"/>
                  </a:cubicBezTo>
                  <a:cubicBezTo>
                    <a:pt x="8079" y="3007"/>
                    <a:pt x="8002" y="2521"/>
                    <a:pt x="8253" y="2175"/>
                  </a:cubicBezTo>
                  <a:cubicBezTo>
                    <a:pt x="8378" y="2002"/>
                    <a:pt x="8564" y="1904"/>
                    <a:pt x="8760" y="1873"/>
                  </a:cubicBezTo>
                  <a:close/>
                  <a:moveTo>
                    <a:pt x="9098" y="4008"/>
                  </a:moveTo>
                  <a:cubicBezTo>
                    <a:pt x="9327" y="3971"/>
                    <a:pt x="9546" y="4130"/>
                    <a:pt x="9582" y="4359"/>
                  </a:cubicBezTo>
                  <a:lnTo>
                    <a:pt x="10314" y="8984"/>
                  </a:lnTo>
                  <a:cubicBezTo>
                    <a:pt x="10465" y="9019"/>
                    <a:pt x="10626" y="8992"/>
                    <a:pt x="10759" y="9088"/>
                  </a:cubicBezTo>
                  <a:cubicBezTo>
                    <a:pt x="10893" y="9186"/>
                    <a:pt x="10931" y="9343"/>
                    <a:pt x="11011" y="9477"/>
                  </a:cubicBezTo>
                  <a:lnTo>
                    <a:pt x="14460" y="8930"/>
                  </a:lnTo>
                  <a:cubicBezTo>
                    <a:pt x="14689" y="8894"/>
                    <a:pt x="14908" y="9053"/>
                    <a:pt x="14944" y="9282"/>
                  </a:cubicBezTo>
                  <a:cubicBezTo>
                    <a:pt x="14980" y="9511"/>
                    <a:pt x="14822" y="9729"/>
                    <a:pt x="14593" y="9766"/>
                  </a:cubicBezTo>
                  <a:lnTo>
                    <a:pt x="11143" y="10312"/>
                  </a:lnTo>
                  <a:cubicBezTo>
                    <a:pt x="11108" y="10464"/>
                    <a:pt x="11121" y="10625"/>
                    <a:pt x="11024" y="10759"/>
                  </a:cubicBezTo>
                  <a:cubicBezTo>
                    <a:pt x="10636" y="11292"/>
                    <a:pt x="9886" y="11411"/>
                    <a:pt x="9353" y="11024"/>
                  </a:cubicBezTo>
                  <a:cubicBezTo>
                    <a:pt x="8820" y="10636"/>
                    <a:pt x="8701" y="9886"/>
                    <a:pt x="9088" y="9353"/>
                  </a:cubicBezTo>
                  <a:cubicBezTo>
                    <a:pt x="9188" y="9215"/>
                    <a:pt x="9357" y="9195"/>
                    <a:pt x="9495" y="9114"/>
                  </a:cubicBezTo>
                  <a:lnTo>
                    <a:pt x="8762" y="4489"/>
                  </a:lnTo>
                  <a:cubicBezTo>
                    <a:pt x="8726" y="4260"/>
                    <a:pt x="8869" y="4044"/>
                    <a:pt x="9098" y="4008"/>
                  </a:cubicBezTo>
                  <a:close/>
                  <a:moveTo>
                    <a:pt x="2495" y="10476"/>
                  </a:moveTo>
                  <a:cubicBezTo>
                    <a:pt x="2691" y="10446"/>
                    <a:pt x="2898" y="10482"/>
                    <a:pt x="3071" y="10607"/>
                  </a:cubicBezTo>
                  <a:cubicBezTo>
                    <a:pt x="3417" y="10859"/>
                    <a:pt x="3494" y="11345"/>
                    <a:pt x="3243" y="11690"/>
                  </a:cubicBezTo>
                  <a:cubicBezTo>
                    <a:pt x="2992" y="12035"/>
                    <a:pt x="2505" y="12113"/>
                    <a:pt x="2160" y="11862"/>
                  </a:cubicBezTo>
                  <a:cubicBezTo>
                    <a:pt x="1814" y="11610"/>
                    <a:pt x="1737" y="11124"/>
                    <a:pt x="1988" y="10779"/>
                  </a:cubicBezTo>
                  <a:cubicBezTo>
                    <a:pt x="2114" y="10606"/>
                    <a:pt x="2300" y="10507"/>
                    <a:pt x="2495" y="10476"/>
                  </a:cubicBezTo>
                  <a:close/>
                  <a:moveTo>
                    <a:pt x="17392" y="8117"/>
                  </a:moveTo>
                  <a:cubicBezTo>
                    <a:pt x="17587" y="8086"/>
                    <a:pt x="17779" y="8125"/>
                    <a:pt x="17952" y="8250"/>
                  </a:cubicBezTo>
                  <a:cubicBezTo>
                    <a:pt x="18298" y="8502"/>
                    <a:pt x="18375" y="8988"/>
                    <a:pt x="18124" y="9333"/>
                  </a:cubicBezTo>
                  <a:cubicBezTo>
                    <a:pt x="17872" y="9678"/>
                    <a:pt x="17402" y="9753"/>
                    <a:pt x="17056" y="9502"/>
                  </a:cubicBezTo>
                  <a:cubicBezTo>
                    <a:pt x="16711" y="9251"/>
                    <a:pt x="16634" y="8765"/>
                    <a:pt x="16885" y="8419"/>
                  </a:cubicBezTo>
                  <a:cubicBezTo>
                    <a:pt x="17010" y="8247"/>
                    <a:pt x="17196" y="8148"/>
                    <a:pt x="17392" y="8117"/>
                  </a:cubicBezTo>
                  <a:close/>
                  <a:moveTo>
                    <a:pt x="11112" y="16723"/>
                  </a:moveTo>
                  <a:cubicBezTo>
                    <a:pt x="11308" y="16692"/>
                    <a:pt x="11515" y="16728"/>
                    <a:pt x="11688" y="16854"/>
                  </a:cubicBezTo>
                  <a:cubicBezTo>
                    <a:pt x="12033" y="17105"/>
                    <a:pt x="12110" y="17591"/>
                    <a:pt x="11859" y="17937"/>
                  </a:cubicBezTo>
                  <a:cubicBezTo>
                    <a:pt x="11608" y="18282"/>
                    <a:pt x="11122" y="18359"/>
                    <a:pt x="10776" y="18108"/>
                  </a:cubicBezTo>
                  <a:cubicBezTo>
                    <a:pt x="10431" y="17857"/>
                    <a:pt x="10354" y="17371"/>
                    <a:pt x="10605" y="17025"/>
                  </a:cubicBezTo>
                  <a:cubicBezTo>
                    <a:pt x="10730" y="16853"/>
                    <a:pt x="10916" y="16754"/>
                    <a:pt x="11112" y="1672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5" name="Shape 34194">
              <a:extLst>
                <a:ext uri="{FF2B5EF4-FFF2-40B4-BE49-F238E27FC236}">
                  <a16:creationId xmlns:a16="http://schemas.microsoft.com/office/drawing/2014/main" xmlns="" id="{8B41441C-1EA6-9441-BCBE-7F818291CFEE}"/>
                </a:ext>
              </a:extLst>
            </p:cNvPr>
            <p:cNvSpPr/>
            <p:nvPr/>
          </p:nvSpPr>
          <p:spPr>
            <a:xfrm>
              <a:off x="14592598" y="6234099"/>
              <a:ext cx="850388" cy="97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90" y="0"/>
                  </a:moveTo>
                  <a:lnTo>
                    <a:pt x="0" y="14168"/>
                  </a:lnTo>
                  <a:lnTo>
                    <a:pt x="12187" y="21600"/>
                  </a:lnTo>
                  <a:lnTo>
                    <a:pt x="21600" y="9890"/>
                  </a:lnTo>
                  <a:lnTo>
                    <a:pt x="20767" y="5719"/>
                  </a:lnTo>
                  <a:lnTo>
                    <a:pt x="11390" y="0"/>
                  </a:lnTo>
                  <a:close/>
                  <a:moveTo>
                    <a:pt x="12641" y="5625"/>
                  </a:moveTo>
                  <a:lnTo>
                    <a:pt x="17079" y="8332"/>
                  </a:lnTo>
                  <a:lnTo>
                    <a:pt x="16765" y="8723"/>
                  </a:lnTo>
                  <a:lnTo>
                    <a:pt x="12326" y="6016"/>
                  </a:lnTo>
                  <a:lnTo>
                    <a:pt x="12641" y="5625"/>
                  </a:lnTo>
                  <a:close/>
                  <a:moveTo>
                    <a:pt x="7323" y="8127"/>
                  </a:moveTo>
                  <a:lnTo>
                    <a:pt x="16200" y="13540"/>
                  </a:lnTo>
                  <a:lnTo>
                    <a:pt x="15894" y="13920"/>
                  </a:lnTo>
                  <a:lnTo>
                    <a:pt x="7017" y="8506"/>
                  </a:lnTo>
                  <a:lnTo>
                    <a:pt x="7323" y="8127"/>
                  </a:lnTo>
                  <a:close/>
                  <a:moveTo>
                    <a:pt x="5778" y="10048"/>
                  </a:moveTo>
                  <a:lnTo>
                    <a:pt x="14655" y="15462"/>
                  </a:lnTo>
                  <a:lnTo>
                    <a:pt x="14340" y="15853"/>
                  </a:lnTo>
                  <a:lnTo>
                    <a:pt x="5463" y="10439"/>
                  </a:lnTo>
                  <a:lnTo>
                    <a:pt x="5778" y="10048"/>
                  </a:lnTo>
                  <a:close/>
                  <a:moveTo>
                    <a:pt x="4233" y="11970"/>
                  </a:moveTo>
                  <a:lnTo>
                    <a:pt x="8671" y="14677"/>
                  </a:lnTo>
                  <a:lnTo>
                    <a:pt x="8357" y="15068"/>
                  </a:lnTo>
                  <a:lnTo>
                    <a:pt x="3918" y="12361"/>
                  </a:lnTo>
                  <a:lnTo>
                    <a:pt x="4233" y="1197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6" name="Shape 34195">
              <a:extLst>
                <a:ext uri="{FF2B5EF4-FFF2-40B4-BE49-F238E27FC236}">
                  <a16:creationId xmlns:a16="http://schemas.microsoft.com/office/drawing/2014/main" xmlns="" id="{CB75AF6F-3563-EC4B-BDC2-245FEA065C48}"/>
                </a:ext>
              </a:extLst>
            </p:cNvPr>
            <p:cNvSpPr/>
            <p:nvPr/>
          </p:nvSpPr>
          <p:spPr>
            <a:xfrm>
              <a:off x="13429434" y="7344882"/>
              <a:ext cx="433382" cy="479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Shape 34196">
              <a:extLst>
                <a:ext uri="{FF2B5EF4-FFF2-40B4-BE49-F238E27FC236}">
                  <a16:creationId xmlns:a16="http://schemas.microsoft.com/office/drawing/2014/main" xmlns="" id="{8450676C-521A-EB4D-B01C-9DCBC216B817}"/>
                </a:ext>
              </a:extLst>
            </p:cNvPr>
            <p:cNvSpPr/>
            <p:nvPr/>
          </p:nvSpPr>
          <p:spPr>
            <a:xfrm>
              <a:off x="12395982" y="2571694"/>
              <a:ext cx="1203272" cy="672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895"/>
                  </a:moveTo>
                  <a:cubicBezTo>
                    <a:pt x="2602" y="16630"/>
                    <a:pt x="4225" y="13961"/>
                    <a:pt x="5624" y="11197"/>
                  </a:cubicBezTo>
                  <a:cubicBezTo>
                    <a:pt x="6473" y="14530"/>
                    <a:pt x="7574" y="17859"/>
                    <a:pt x="10123" y="18579"/>
                  </a:cubicBezTo>
                  <a:cubicBezTo>
                    <a:pt x="12646" y="19291"/>
                    <a:pt x="14269" y="16784"/>
                    <a:pt x="15641" y="14112"/>
                  </a:cubicBezTo>
                  <a:cubicBezTo>
                    <a:pt x="16494" y="17483"/>
                    <a:pt x="17585" y="20872"/>
                    <a:pt x="20164" y="21600"/>
                  </a:cubicBezTo>
                  <a:lnTo>
                    <a:pt x="20353" y="19555"/>
                  </a:lnTo>
                  <a:cubicBezTo>
                    <a:pt x="18170" y="18939"/>
                    <a:pt x="17341" y="15971"/>
                    <a:pt x="16486" y="12469"/>
                  </a:cubicBezTo>
                  <a:cubicBezTo>
                    <a:pt x="17922" y="9562"/>
                    <a:pt x="19218" y="7126"/>
                    <a:pt x="21427" y="7750"/>
                  </a:cubicBezTo>
                  <a:lnTo>
                    <a:pt x="21600" y="5701"/>
                  </a:lnTo>
                  <a:cubicBezTo>
                    <a:pt x="18998" y="4966"/>
                    <a:pt x="17363" y="7639"/>
                    <a:pt x="15964" y="10403"/>
                  </a:cubicBezTo>
                  <a:cubicBezTo>
                    <a:pt x="15115" y="7072"/>
                    <a:pt x="14006" y="3768"/>
                    <a:pt x="11458" y="3048"/>
                  </a:cubicBezTo>
                  <a:cubicBezTo>
                    <a:pt x="8930" y="2335"/>
                    <a:pt x="7330" y="4841"/>
                    <a:pt x="5956" y="7519"/>
                  </a:cubicBezTo>
                  <a:cubicBezTo>
                    <a:pt x="5103" y="4143"/>
                    <a:pt x="4006" y="730"/>
                    <a:pt x="1424" y="0"/>
                  </a:cubicBezTo>
                  <a:cubicBezTo>
                    <a:pt x="1424" y="0"/>
                    <a:pt x="1247" y="2048"/>
                    <a:pt x="1247" y="2048"/>
                  </a:cubicBezTo>
                  <a:cubicBezTo>
                    <a:pt x="3436" y="2666"/>
                    <a:pt x="4253" y="5647"/>
                    <a:pt x="5111" y="9162"/>
                  </a:cubicBezTo>
                  <a:cubicBezTo>
                    <a:pt x="3678" y="12062"/>
                    <a:pt x="2378" y="14476"/>
                    <a:pt x="172" y="13853"/>
                  </a:cubicBezTo>
                  <a:lnTo>
                    <a:pt x="0" y="15895"/>
                  </a:lnTo>
                  <a:close/>
                  <a:moveTo>
                    <a:pt x="491" y="12600"/>
                  </a:moveTo>
                  <a:cubicBezTo>
                    <a:pt x="875" y="12701"/>
                    <a:pt x="1223" y="12685"/>
                    <a:pt x="1549" y="12580"/>
                  </a:cubicBezTo>
                  <a:cubicBezTo>
                    <a:pt x="1549" y="12580"/>
                    <a:pt x="2321" y="3967"/>
                    <a:pt x="2321" y="3967"/>
                  </a:cubicBezTo>
                  <a:cubicBezTo>
                    <a:pt x="2030" y="3690"/>
                    <a:pt x="1699" y="3489"/>
                    <a:pt x="1315" y="3377"/>
                  </a:cubicBezTo>
                  <a:lnTo>
                    <a:pt x="491" y="12600"/>
                  </a:lnTo>
                  <a:close/>
                  <a:moveTo>
                    <a:pt x="2634" y="11814"/>
                  </a:moveTo>
                  <a:cubicBezTo>
                    <a:pt x="3034" y="11431"/>
                    <a:pt x="3403" y="10892"/>
                    <a:pt x="3769" y="10250"/>
                  </a:cubicBezTo>
                  <a:lnTo>
                    <a:pt x="4033" y="7350"/>
                  </a:lnTo>
                  <a:cubicBezTo>
                    <a:pt x="3797" y="6543"/>
                    <a:pt x="3542" y="5828"/>
                    <a:pt x="3229" y="5249"/>
                  </a:cubicBezTo>
                  <a:lnTo>
                    <a:pt x="2634" y="11814"/>
                  </a:lnTo>
                  <a:close/>
                  <a:moveTo>
                    <a:pt x="6469" y="9554"/>
                  </a:moveTo>
                  <a:cubicBezTo>
                    <a:pt x="7855" y="6764"/>
                    <a:pt x="9142" y="4492"/>
                    <a:pt x="11285" y="5097"/>
                  </a:cubicBezTo>
                  <a:cubicBezTo>
                    <a:pt x="13446" y="5708"/>
                    <a:pt x="14271" y="8612"/>
                    <a:pt x="15117" y="12067"/>
                  </a:cubicBezTo>
                  <a:cubicBezTo>
                    <a:pt x="13735" y="14848"/>
                    <a:pt x="12450" y="17138"/>
                    <a:pt x="10312" y="16534"/>
                  </a:cubicBezTo>
                  <a:cubicBezTo>
                    <a:pt x="8151" y="15924"/>
                    <a:pt x="7315" y="13008"/>
                    <a:pt x="6469" y="9554"/>
                  </a:cubicBezTo>
                  <a:close/>
                  <a:moveTo>
                    <a:pt x="7926" y="11848"/>
                  </a:moveTo>
                  <a:cubicBezTo>
                    <a:pt x="8206" y="12791"/>
                    <a:pt x="8514" y="13618"/>
                    <a:pt x="8887" y="14290"/>
                  </a:cubicBezTo>
                  <a:lnTo>
                    <a:pt x="9579" y="6388"/>
                  </a:lnTo>
                  <a:cubicBezTo>
                    <a:pt x="9109" y="6822"/>
                    <a:pt x="8677" y="7447"/>
                    <a:pt x="8249" y="8189"/>
                  </a:cubicBezTo>
                  <a:lnTo>
                    <a:pt x="7926" y="11848"/>
                  </a:lnTo>
                  <a:close/>
                  <a:moveTo>
                    <a:pt x="9896" y="14953"/>
                  </a:moveTo>
                  <a:cubicBezTo>
                    <a:pt x="10099" y="15084"/>
                    <a:pt x="10315" y="15184"/>
                    <a:pt x="10557" y="15248"/>
                  </a:cubicBezTo>
                  <a:cubicBezTo>
                    <a:pt x="10679" y="15281"/>
                    <a:pt x="10797" y="15298"/>
                    <a:pt x="10912" y="15309"/>
                  </a:cubicBezTo>
                  <a:lnTo>
                    <a:pt x="11755" y="6255"/>
                  </a:lnTo>
                  <a:cubicBezTo>
                    <a:pt x="11643" y="6205"/>
                    <a:pt x="11527" y="6163"/>
                    <a:pt x="11404" y="6131"/>
                  </a:cubicBezTo>
                  <a:cubicBezTo>
                    <a:pt x="11163" y="6066"/>
                    <a:pt x="10938" y="6048"/>
                    <a:pt x="10721" y="6066"/>
                  </a:cubicBezTo>
                  <a:lnTo>
                    <a:pt x="9896" y="14953"/>
                  </a:lnTo>
                  <a:close/>
                  <a:moveTo>
                    <a:pt x="12018" y="15401"/>
                  </a:moveTo>
                  <a:cubicBezTo>
                    <a:pt x="12451" y="15112"/>
                    <a:pt x="12844" y="14657"/>
                    <a:pt x="13226" y="14085"/>
                  </a:cubicBezTo>
                  <a:lnTo>
                    <a:pt x="13671" y="9231"/>
                  </a:lnTo>
                  <a:cubicBezTo>
                    <a:pt x="13409" y="8483"/>
                    <a:pt x="13115" y="7842"/>
                    <a:pt x="12755" y="7338"/>
                  </a:cubicBezTo>
                  <a:lnTo>
                    <a:pt x="12018" y="15401"/>
                  </a:lnTo>
                  <a:close/>
                  <a:moveTo>
                    <a:pt x="17569" y="14225"/>
                  </a:moveTo>
                  <a:cubicBezTo>
                    <a:pt x="17809" y="14981"/>
                    <a:pt x="18068" y="15640"/>
                    <a:pt x="18381" y="16171"/>
                  </a:cubicBezTo>
                  <a:lnTo>
                    <a:pt x="18883" y="9826"/>
                  </a:lnTo>
                  <a:cubicBezTo>
                    <a:pt x="18496" y="10227"/>
                    <a:pt x="18140" y="10774"/>
                    <a:pt x="17789" y="11421"/>
                  </a:cubicBezTo>
                  <a:lnTo>
                    <a:pt x="17569" y="14225"/>
                  </a:lnTo>
                  <a:close/>
                  <a:moveTo>
                    <a:pt x="19556" y="17463"/>
                  </a:moveTo>
                  <a:cubicBezTo>
                    <a:pt x="19840" y="17716"/>
                    <a:pt x="20160" y="17896"/>
                    <a:pt x="20532" y="17987"/>
                  </a:cubicBezTo>
                  <a:lnTo>
                    <a:pt x="21280" y="9117"/>
                  </a:lnTo>
                  <a:cubicBezTo>
                    <a:pt x="20907" y="9037"/>
                    <a:pt x="20569" y="9067"/>
                    <a:pt x="20254" y="9182"/>
                  </a:cubicBezTo>
                  <a:cubicBezTo>
                    <a:pt x="20254" y="9182"/>
                    <a:pt x="19556" y="17463"/>
                    <a:pt x="19556" y="1746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Shape 34197">
              <a:extLst>
                <a:ext uri="{FF2B5EF4-FFF2-40B4-BE49-F238E27FC236}">
                  <a16:creationId xmlns:a16="http://schemas.microsoft.com/office/drawing/2014/main" xmlns="" id="{AF0D376C-6DC2-774F-981F-1BDAFC233B3C}"/>
                </a:ext>
              </a:extLst>
            </p:cNvPr>
            <p:cNvSpPr/>
            <p:nvPr/>
          </p:nvSpPr>
          <p:spPr>
            <a:xfrm>
              <a:off x="13886540" y="2993820"/>
              <a:ext cx="578410" cy="610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2" h="21285" extrusionOk="0">
                  <a:moveTo>
                    <a:pt x="7646" y="529"/>
                  </a:moveTo>
                  <a:cubicBezTo>
                    <a:pt x="7990" y="7"/>
                    <a:pt x="8716" y="-158"/>
                    <a:pt x="9266" y="168"/>
                  </a:cubicBezTo>
                  <a:lnTo>
                    <a:pt x="20724" y="6954"/>
                  </a:lnTo>
                  <a:cubicBezTo>
                    <a:pt x="21274" y="7280"/>
                    <a:pt x="21435" y="7971"/>
                    <a:pt x="21091" y="8493"/>
                  </a:cubicBezTo>
                  <a:lnTo>
                    <a:pt x="13003" y="20763"/>
                  </a:lnTo>
                  <a:cubicBezTo>
                    <a:pt x="12659" y="21284"/>
                    <a:pt x="11938" y="21442"/>
                    <a:pt x="11388" y="21116"/>
                  </a:cubicBezTo>
                  <a:lnTo>
                    <a:pt x="8398" y="19345"/>
                  </a:lnTo>
                  <a:lnTo>
                    <a:pt x="10574" y="16044"/>
                  </a:lnTo>
                  <a:cubicBezTo>
                    <a:pt x="10918" y="15523"/>
                    <a:pt x="10752" y="14839"/>
                    <a:pt x="10202" y="14513"/>
                  </a:cubicBezTo>
                  <a:lnTo>
                    <a:pt x="8206" y="13331"/>
                  </a:lnTo>
                  <a:cubicBezTo>
                    <a:pt x="7656" y="13006"/>
                    <a:pt x="6935" y="13163"/>
                    <a:pt x="6591" y="13685"/>
                  </a:cubicBezTo>
                  <a:lnTo>
                    <a:pt x="4415" y="16986"/>
                  </a:lnTo>
                  <a:lnTo>
                    <a:pt x="1926" y="15512"/>
                  </a:lnTo>
                  <a:cubicBezTo>
                    <a:pt x="1376" y="15186"/>
                    <a:pt x="1202" y="14498"/>
                    <a:pt x="1545" y="13976"/>
                  </a:cubicBezTo>
                  <a:lnTo>
                    <a:pt x="552" y="13387"/>
                  </a:lnTo>
                  <a:cubicBezTo>
                    <a:pt x="2" y="13062"/>
                    <a:pt x="-165" y="12378"/>
                    <a:pt x="179" y="11857"/>
                  </a:cubicBezTo>
                  <a:lnTo>
                    <a:pt x="7646" y="529"/>
                  </a:lnTo>
                  <a:close/>
                  <a:moveTo>
                    <a:pt x="8332" y="1585"/>
                  </a:moveTo>
                  <a:lnTo>
                    <a:pt x="1799" y="11496"/>
                  </a:lnTo>
                  <a:cubicBezTo>
                    <a:pt x="1799" y="11496"/>
                    <a:pt x="1170" y="12444"/>
                    <a:pt x="2166" y="13034"/>
                  </a:cubicBezTo>
                  <a:lnTo>
                    <a:pt x="9326" y="2173"/>
                  </a:lnTo>
                  <a:cubicBezTo>
                    <a:pt x="9498" y="1913"/>
                    <a:pt x="9416" y="1577"/>
                    <a:pt x="9141" y="1414"/>
                  </a:cubicBezTo>
                  <a:cubicBezTo>
                    <a:pt x="8866" y="1251"/>
                    <a:pt x="8504" y="1324"/>
                    <a:pt x="8332" y="1585"/>
                  </a:cubicBezTo>
                  <a:close/>
                  <a:moveTo>
                    <a:pt x="6784" y="14449"/>
                  </a:moveTo>
                  <a:cubicBezTo>
                    <a:pt x="7128" y="13927"/>
                    <a:pt x="7849" y="13769"/>
                    <a:pt x="8399" y="14095"/>
                  </a:cubicBezTo>
                  <a:lnTo>
                    <a:pt x="9393" y="14684"/>
                  </a:lnTo>
                  <a:cubicBezTo>
                    <a:pt x="9943" y="15010"/>
                    <a:pt x="10109" y="15693"/>
                    <a:pt x="9766" y="16215"/>
                  </a:cubicBezTo>
                  <a:lnTo>
                    <a:pt x="7897" y="19049"/>
                  </a:lnTo>
                  <a:cubicBezTo>
                    <a:pt x="7554" y="19570"/>
                    <a:pt x="6827" y="19735"/>
                    <a:pt x="6277" y="19410"/>
                  </a:cubicBezTo>
                  <a:lnTo>
                    <a:pt x="5284" y="18821"/>
                  </a:lnTo>
                  <a:cubicBezTo>
                    <a:pt x="4733" y="18495"/>
                    <a:pt x="4572" y="17804"/>
                    <a:pt x="4916" y="17283"/>
                  </a:cubicBezTo>
                  <a:lnTo>
                    <a:pt x="6784" y="14449"/>
                  </a:lnTo>
                  <a:close/>
                  <a:moveTo>
                    <a:pt x="7465" y="15512"/>
                  </a:moveTo>
                  <a:cubicBezTo>
                    <a:pt x="7293" y="15773"/>
                    <a:pt x="7369" y="16116"/>
                    <a:pt x="7645" y="16279"/>
                  </a:cubicBezTo>
                  <a:cubicBezTo>
                    <a:pt x="7920" y="16442"/>
                    <a:pt x="8287" y="16362"/>
                    <a:pt x="8459" y="16101"/>
                  </a:cubicBezTo>
                  <a:cubicBezTo>
                    <a:pt x="8630" y="15840"/>
                    <a:pt x="8546" y="15492"/>
                    <a:pt x="8271" y="15329"/>
                  </a:cubicBezTo>
                  <a:cubicBezTo>
                    <a:pt x="7995" y="15166"/>
                    <a:pt x="7637" y="15251"/>
                    <a:pt x="7465" y="1551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Shape 34198">
              <a:extLst>
                <a:ext uri="{FF2B5EF4-FFF2-40B4-BE49-F238E27FC236}">
                  <a16:creationId xmlns:a16="http://schemas.microsoft.com/office/drawing/2014/main" xmlns="" id="{C0A21CCA-9773-EB4B-BE48-7D0FB7560871}"/>
                </a:ext>
              </a:extLst>
            </p:cNvPr>
            <p:cNvSpPr/>
            <p:nvPr/>
          </p:nvSpPr>
          <p:spPr>
            <a:xfrm>
              <a:off x="10894630" y="2650276"/>
              <a:ext cx="621486" cy="96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0" h="21353" extrusionOk="0">
                  <a:moveTo>
                    <a:pt x="15021" y="3564"/>
                  </a:moveTo>
                  <a:lnTo>
                    <a:pt x="1858" y="5543"/>
                  </a:lnTo>
                  <a:lnTo>
                    <a:pt x="6199" y="17788"/>
                  </a:lnTo>
                  <a:lnTo>
                    <a:pt x="19362" y="15809"/>
                  </a:lnTo>
                  <a:cubicBezTo>
                    <a:pt x="19362" y="15809"/>
                    <a:pt x="15021" y="3564"/>
                    <a:pt x="15021" y="3564"/>
                  </a:cubicBezTo>
                  <a:close/>
                  <a:moveTo>
                    <a:pt x="10139" y="2364"/>
                  </a:moveTo>
                  <a:lnTo>
                    <a:pt x="5438" y="3070"/>
                  </a:lnTo>
                  <a:cubicBezTo>
                    <a:pt x="5178" y="3109"/>
                    <a:pt x="5016" y="3278"/>
                    <a:pt x="5076" y="3447"/>
                  </a:cubicBezTo>
                  <a:cubicBezTo>
                    <a:pt x="5136" y="3616"/>
                    <a:pt x="5395" y="3722"/>
                    <a:pt x="5655" y="3683"/>
                  </a:cubicBezTo>
                  <a:lnTo>
                    <a:pt x="10356" y="2976"/>
                  </a:lnTo>
                  <a:cubicBezTo>
                    <a:pt x="10615" y="2937"/>
                    <a:pt x="10777" y="2768"/>
                    <a:pt x="10717" y="2599"/>
                  </a:cubicBezTo>
                  <a:cubicBezTo>
                    <a:pt x="10657" y="2430"/>
                    <a:pt x="10398" y="2325"/>
                    <a:pt x="10139" y="2364"/>
                  </a:cubicBezTo>
                  <a:close/>
                  <a:moveTo>
                    <a:pt x="14119" y="19177"/>
                  </a:moveTo>
                  <a:cubicBezTo>
                    <a:pt x="14897" y="19060"/>
                    <a:pt x="15383" y="18554"/>
                    <a:pt x="15204" y="18046"/>
                  </a:cubicBezTo>
                  <a:cubicBezTo>
                    <a:pt x="15024" y="17539"/>
                    <a:pt x="14246" y="17223"/>
                    <a:pt x="13468" y="17340"/>
                  </a:cubicBezTo>
                  <a:cubicBezTo>
                    <a:pt x="12689" y="17457"/>
                    <a:pt x="12203" y="17963"/>
                    <a:pt x="12383" y="18470"/>
                  </a:cubicBezTo>
                  <a:cubicBezTo>
                    <a:pt x="12563" y="18978"/>
                    <a:pt x="13340" y="19294"/>
                    <a:pt x="14119" y="19177"/>
                  </a:cubicBezTo>
                  <a:close/>
                  <a:moveTo>
                    <a:pt x="19724" y="19624"/>
                  </a:moveTo>
                  <a:lnTo>
                    <a:pt x="8442" y="21320"/>
                  </a:lnTo>
                  <a:cubicBezTo>
                    <a:pt x="7403" y="21476"/>
                    <a:pt x="6367" y="21054"/>
                    <a:pt x="6127" y="20378"/>
                  </a:cubicBezTo>
                  <a:lnTo>
                    <a:pt x="50" y="3235"/>
                  </a:lnTo>
                  <a:cubicBezTo>
                    <a:pt x="-190" y="2559"/>
                    <a:pt x="458" y="1884"/>
                    <a:pt x="1496" y="1728"/>
                  </a:cubicBezTo>
                  <a:lnTo>
                    <a:pt x="12778" y="32"/>
                  </a:lnTo>
                  <a:cubicBezTo>
                    <a:pt x="13817" y="-124"/>
                    <a:pt x="14853" y="298"/>
                    <a:pt x="15093" y="974"/>
                  </a:cubicBezTo>
                  <a:lnTo>
                    <a:pt x="21170" y="18117"/>
                  </a:lnTo>
                  <a:cubicBezTo>
                    <a:pt x="21410" y="18793"/>
                    <a:pt x="20762" y="19468"/>
                    <a:pt x="19724" y="1962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Shape 34199">
              <a:extLst>
                <a:ext uri="{FF2B5EF4-FFF2-40B4-BE49-F238E27FC236}">
                  <a16:creationId xmlns:a16="http://schemas.microsoft.com/office/drawing/2014/main" xmlns="" id="{E7EA6E97-E4BF-454A-8DB7-D79BBA0204C6}"/>
                </a:ext>
              </a:extLst>
            </p:cNvPr>
            <p:cNvSpPr/>
            <p:nvPr/>
          </p:nvSpPr>
          <p:spPr>
            <a:xfrm>
              <a:off x="11662409" y="2578131"/>
              <a:ext cx="539930" cy="685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37"/>
                  </a:moveTo>
                  <a:lnTo>
                    <a:pt x="1844" y="21600"/>
                  </a:lnTo>
                  <a:lnTo>
                    <a:pt x="21600" y="20512"/>
                  </a:lnTo>
                  <a:lnTo>
                    <a:pt x="20076" y="3352"/>
                  </a:lnTo>
                  <a:lnTo>
                    <a:pt x="15202" y="0"/>
                  </a:lnTo>
                  <a:lnTo>
                    <a:pt x="0" y="837"/>
                  </a:lnTo>
                  <a:close/>
                  <a:moveTo>
                    <a:pt x="6705" y="5273"/>
                  </a:moveTo>
                  <a:lnTo>
                    <a:pt x="13900" y="4876"/>
                  </a:lnTo>
                  <a:lnTo>
                    <a:pt x="13951" y="5450"/>
                  </a:lnTo>
                  <a:lnTo>
                    <a:pt x="6756" y="5846"/>
                  </a:lnTo>
                  <a:lnTo>
                    <a:pt x="6705" y="5273"/>
                  </a:lnTo>
                  <a:close/>
                  <a:moveTo>
                    <a:pt x="3609" y="11120"/>
                  </a:moveTo>
                  <a:lnTo>
                    <a:pt x="18000" y="10328"/>
                  </a:lnTo>
                  <a:lnTo>
                    <a:pt x="18049" y="10884"/>
                  </a:lnTo>
                  <a:lnTo>
                    <a:pt x="3658" y="11677"/>
                  </a:lnTo>
                  <a:lnTo>
                    <a:pt x="3609" y="11120"/>
                  </a:lnTo>
                  <a:close/>
                  <a:moveTo>
                    <a:pt x="3859" y="13936"/>
                  </a:moveTo>
                  <a:lnTo>
                    <a:pt x="18250" y="13144"/>
                  </a:lnTo>
                  <a:lnTo>
                    <a:pt x="18301" y="13717"/>
                  </a:lnTo>
                  <a:lnTo>
                    <a:pt x="3910" y="14509"/>
                  </a:lnTo>
                  <a:lnTo>
                    <a:pt x="3859" y="13936"/>
                  </a:lnTo>
                  <a:close/>
                  <a:moveTo>
                    <a:pt x="4109" y="16753"/>
                  </a:moveTo>
                  <a:lnTo>
                    <a:pt x="11305" y="16357"/>
                  </a:lnTo>
                  <a:lnTo>
                    <a:pt x="11356" y="16930"/>
                  </a:lnTo>
                  <a:lnTo>
                    <a:pt x="4160" y="17326"/>
                  </a:lnTo>
                  <a:lnTo>
                    <a:pt x="4109" y="16753"/>
                  </a:lnTo>
                  <a:close/>
                </a:path>
              </a:pathLst>
            </a:custGeom>
            <a:solidFill>
              <a:srgbClr val="FF99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Shape 34200">
              <a:extLst>
                <a:ext uri="{FF2B5EF4-FFF2-40B4-BE49-F238E27FC236}">
                  <a16:creationId xmlns:a16="http://schemas.microsoft.com/office/drawing/2014/main" xmlns="" id="{48F5B1D2-2B79-164E-97EE-C45EE4D27D37}"/>
                </a:ext>
              </a:extLst>
            </p:cNvPr>
            <p:cNvSpPr/>
            <p:nvPr/>
          </p:nvSpPr>
          <p:spPr>
            <a:xfrm>
              <a:off x="12531620" y="6289836"/>
              <a:ext cx="641868" cy="650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3" h="21600" extrusionOk="0">
                  <a:moveTo>
                    <a:pt x="0" y="8656"/>
                  </a:moveTo>
                  <a:lnTo>
                    <a:pt x="3891" y="13472"/>
                  </a:lnTo>
                  <a:cubicBezTo>
                    <a:pt x="3891" y="13472"/>
                    <a:pt x="5113" y="13644"/>
                    <a:pt x="5432" y="12623"/>
                  </a:cubicBezTo>
                  <a:cubicBezTo>
                    <a:pt x="5784" y="11492"/>
                    <a:pt x="7687" y="9934"/>
                    <a:pt x="9148" y="11824"/>
                  </a:cubicBezTo>
                  <a:cubicBezTo>
                    <a:pt x="10609" y="13713"/>
                    <a:pt x="9118" y="15051"/>
                    <a:pt x="7911" y="15308"/>
                  </a:cubicBezTo>
                  <a:cubicBezTo>
                    <a:pt x="6818" y="15541"/>
                    <a:pt x="6446" y="16635"/>
                    <a:pt x="6446" y="16635"/>
                  </a:cubicBezTo>
                  <a:lnTo>
                    <a:pt x="10458" y="21600"/>
                  </a:lnTo>
                  <a:lnTo>
                    <a:pt x="14739" y="18125"/>
                  </a:lnTo>
                  <a:cubicBezTo>
                    <a:pt x="14739" y="18125"/>
                    <a:pt x="14656" y="17235"/>
                    <a:pt x="13766" y="16921"/>
                  </a:cubicBezTo>
                  <a:cubicBezTo>
                    <a:pt x="12685" y="16541"/>
                    <a:pt x="11239" y="14858"/>
                    <a:pt x="13261" y="13217"/>
                  </a:cubicBezTo>
                  <a:cubicBezTo>
                    <a:pt x="15282" y="11577"/>
                    <a:pt x="16620" y="13268"/>
                    <a:pt x="16756" y="14619"/>
                  </a:cubicBezTo>
                  <a:cubicBezTo>
                    <a:pt x="16858" y="15631"/>
                    <a:pt x="17668" y="15748"/>
                    <a:pt x="17668" y="15748"/>
                  </a:cubicBezTo>
                  <a:lnTo>
                    <a:pt x="21273" y="12822"/>
                  </a:lnTo>
                  <a:cubicBezTo>
                    <a:pt x="21273" y="12822"/>
                    <a:pt x="18291" y="9357"/>
                    <a:pt x="17693" y="8295"/>
                  </a:cubicBezTo>
                  <a:cubicBezTo>
                    <a:pt x="17052" y="7158"/>
                    <a:pt x="18759" y="6911"/>
                    <a:pt x="19060" y="6845"/>
                  </a:cubicBezTo>
                  <a:cubicBezTo>
                    <a:pt x="20796" y="6467"/>
                    <a:pt x="21600" y="4760"/>
                    <a:pt x="20175" y="2996"/>
                  </a:cubicBezTo>
                  <a:cubicBezTo>
                    <a:pt x="18749" y="1232"/>
                    <a:pt x="16519" y="2306"/>
                    <a:pt x="16165" y="3733"/>
                  </a:cubicBezTo>
                  <a:cubicBezTo>
                    <a:pt x="15902" y="4793"/>
                    <a:pt x="15415" y="5326"/>
                    <a:pt x="14915" y="4919"/>
                  </a:cubicBezTo>
                  <a:cubicBezTo>
                    <a:pt x="13746" y="3966"/>
                    <a:pt x="10665" y="0"/>
                    <a:pt x="10665" y="0"/>
                  </a:cubicBezTo>
                  <a:lnTo>
                    <a:pt x="7285" y="2743"/>
                  </a:lnTo>
                  <a:cubicBezTo>
                    <a:pt x="7285" y="2743"/>
                    <a:pt x="7256" y="4048"/>
                    <a:pt x="8291" y="4295"/>
                  </a:cubicBezTo>
                  <a:cubicBezTo>
                    <a:pt x="9849" y="4668"/>
                    <a:pt x="10626" y="6514"/>
                    <a:pt x="9021" y="7816"/>
                  </a:cubicBezTo>
                  <a:cubicBezTo>
                    <a:pt x="7417" y="9118"/>
                    <a:pt x="5847" y="8156"/>
                    <a:pt x="5733" y="6515"/>
                  </a:cubicBezTo>
                  <a:cubicBezTo>
                    <a:pt x="5669" y="5595"/>
                    <a:pt x="4421" y="5079"/>
                    <a:pt x="4421" y="5079"/>
                  </a:cubicBezTo>
                  <a:cubicBezTo>
                    <a:pt x="4421" y="5079"/>
                    <a:pt x="0" y="8656"/>
                    <a:pt x="0" y="865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Shape 34201">
              <a:extLst>
                <a:ext uri="{FF2B5EF4-FFF2-40B4-BE49-F238E27FC236}">
                  <a16:creationId xmlns:a16="http://schemas.microsoft.com/office/drawing/2014/main" xmlns="" id="{9382B32B-59CC-1141-856A-21934B6F134A}"/>
                </a:ext>
              </a:extLst>
            </p:cNvPr>
            <p:cNvSpPr/>
            <p:nvPr/>
          </p:nvSpPr>
          <p:spPr>
            <a:xfrm>
              <a:off x="11981887" y="4201963"/>
              <a:ext cx="441404" cy="38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600" extrusionOk="0">
                  <a:moveTo>
                    <a:pt x="0" y="307"/>
                  </a:moveTo>
                  <a:lnTo>
                    <a:pt x="120" y="8229"/>
                  </a:lnTo>
                  <a:cubicBezTo>
                    <a:pt x="120" y="8229"/>
                    <a:pt x="1074" y="9367"/>
                    <a:pt x="2052" y="8590"/>
                  </a:cubicBezTo>
                  <a:cubicBezTo>
                    <a:pt x="3133" y="7728"/>
                    <a:pt x="5865" y="7659"/>
                    <a:pt x="5855" y="10716"/>
                  </a:cubicBezTo>
                  <a:cubicBezTo>
                    <a:pt x="5845" y="13772"/>
                    <a:pt x="3624" y="13944"/>
                    <a:pt x="2389" y="13251"/>
                  </a:cubicBezTo>
                  <a:cubicBezTo>
                    <a:pt x="1272" y="12623"/>
                    <a:pt x="199" y="13432"/>
                    <a:pt x="199" y="13432"/>
                  </a:cubicBezTo>
                  <a:lnTo>
                    <a:pt x="323" y="21600"/>
                  </a:lnTo>
                  <a:lnTo>
                    <a:pt x="6451" y="21477"/>
                  </a:lnTo>
                  <a:cubicBezTo>
                    <a:pt x="6451" y="21477"/>
                    <a:pt x="6986" y="20514"/>
                    <a:pt x="6421" y="19495"/>
                  </a:cubicBezTo>
                  <a:cubicBezTo>
                    <a:pt x="5733" y="18260"/>
                    <a:pt x="5615" y="15424"/>
                    <a:pt x="8509" y="15365"/>
                  </a:cubicBezTo>
                  <a:cubicBezTo>
                    <a:pt x="11403" y="15307"/>
                    <a:pt x="11419" y="18067"/>
                    <a:pt x="10615" y="19535"/>
                  </a:cubicBezTo>
                  <a:cubicBezTo>
                    <a:pt x="10013" y="20636"/>
                    <a:pt x="10643" y="21392"/>
                    <a:pt x="10643" y="21392"/>
                  </a:cubicBezTo>
                  <a:lnTo>
                    <a:pt x="15804" y="21289"/>
                  </a:lnTo>
                  <a:cubicBezTo>
                    <a:pt x="15804" y="21289"/>
                    <a:pt x="15557" y="15444"/>
                    <a:pt x="15758" y="13903"/>
                  </a:cubicBezTo>
                  <a:cubicBezTo>
                    <a:pt x="15974" y="12251"/>
                    <a:pt x="17639" y="13349"/>
                    <a:pt x="17948" y="13520"/>
                  </a:cubicBezTo>
                  <a:cubicBezTo>
                    <a:pt x="19729" y="14509"/>
                    <a:pt x="21600" y="13423"/>
                    <a:pt x="21556" y="10521"/>
                  </a:cubicBezTo>
                  <a:cubicBezTo>
                    <a:pt x="21512" y="7619"/>
                    <a:pt x="18822" y="6942"/>
                    <a:pt x="17537" y="8101"/>
                  </a:cubicBezTo>
                  <a:cubicBezTo>
                    <a:pt x="16582" y="8962"/>
                    <a:pt x="15790" y="9114"/>
                    <a:pt x="15630" y="8309"/>
                  </a:cubicBezTo>
                  <a:cubicBezTo>
                    <a:pt x="15257" y="6427"/>
                    <a:pt x="15266" y="0"/>
                    <a:pt x="15266" y="0"/>
                  </a:cubicBezTo>
                  <a:lnTo>
                    <a:pt x="10428" y="97"/>
                  </a:lnTo>
                  <a:cubicBezTo>
                    <a:pt x="10428" y="97"/>
                    <a:pt x="9511" y="1388"/>
                    <a:pt x="10249" y="2454"/>
                  </a:cubicBezTo>
                  <a:cubicBezTo>
                    <a:pt x="11360" y="4059"/>
                    <a:pt x="10780" y="6532"/>
                    <a:pt x="8483" y="6578"/>
                  </a:cubicBezTo>
                  <a:cubicBezTo>
                    <a:pt x="6187" y="6624"/>
                    <a:pt x="5468" y="4417"/>
                    <a:pt x="6490" y="2673"/>
                  </a:cubicBezTo>
                  <a:cubicBezTo>
                    <a:pt x="7062" y="1695"/>
                    <a:pt x="6320" y="191"/>
                    <a:pt x="6320" y="191"/>
                  </a:cubicBezTo>
                  <a:cubicBezTo>
                    <a:pt x="6320" y="191"/>
                    <a:pt x="0" y="307"/>
                    <a:pt x="0" y="30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Shape 34202">
              <a:extLst>
                <a:ext uri="{FF2B5EF4-FFF2-40B4-BE49-F238E27FC236}">
                  <a16:creationId xmlns:a16="http://schemas.microsoft.com/office/drawing/2014/main" xmlns="" id="{69AC4F9E-7B57-A743-BC4B-21BEAF81D95C}"/>
                </a:ext>
              </a:extLst>
            </p:cNvPr>
            <p:cNvSpPr/>
            <p:nvPr/>
          </p:nvSpPr>
          <p:spPr>
            <a:xfrm>
              <a:off x="11678186" y="10413681"/>
              <a:ext cx="681752" cy="446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15429"/>
                  </a:moveTo>
                  <a:lnTo>
                    <a:pt x="2700" y="15429"/>
                  </a:lnTo>
                  <a:lnTo>
                    <a:pt x="2700" y="2057"/>
                  </a:lnTo>
                  <a:lnTo>
                    <a:pt x="18900" y="2057"/>
                  </a:lnTo>
                  <a:cubicBezTo>
                    <a:pt x="18900" y="2057"/>
                    <a:pt x="18900" y="15429"/>
                    <a:pt x="18900" y="15429"/>
                  </a:cubicBezTo>
                  <a:close/>
                  <a:moveTo>
                    <a:pt x="18900" y="0"/>
                  </a:moveTo>
                  <a:lnTo>
                    <a:pt x="2700" y="0"/>
                  </a:lnTo>
                  <a:cubicBezTo>
                    <a:pt x="1954" y="0"/>
                    <a:pt x="1350" y="922"/>
                    <a:pt x="1350" y="2057"/>
                  </a:cubicBezTo>
                  <a:cubicBezTo>
                    <a:pt x="1350" y="2057"/>
                    <a:pt x="1350" y="17486"/>
                    <a:pt x="1364" y="17486"/>
                  </a:cubicBezTo>
                  <a:lnTo>
                    <a:pt x="20235" y="17486"/>
                  </a:lnTo>
                  <a:cubicBezTo>
                    <a:pt x="20250" y="17486"/>
                    <a:pt x="20250" y="2057"/>
                    <a:pt x="20250" y="2057"/>
                  </a:cubicBezTo>
                  <a:cubicBezTo>
                    <a:pt x="20250" y="922"/>
                    <a:pt x="19646" y="0"/>
                    <a:pt x="18900" y="0"/>
                  </a:cubicBezTo>
                  <a:close/>
                  <a:moveTo>
                    <a:pt x="20250" y="21600"/>
                  </a:moveTo>
                  <a:lnTo>
                    <a:pt x="1350" y="21600"/>
                  </a:lnTo>
                  <a:cubicBezTo>
                    <a:pt x="604" y="21600"/>
                    <a:pt x="0" y="20679"/>
                    <a:pt x="0" y="19543"/>
                  </a:cubicBezTo>
                  <a:lnTo>
                    <a:pt x="0" y="18514"/>
                  </a:lnTo>
                  <a:lnTo>
                    <a:pt x="8775" y="18514"/>
                  </a:lnTo>
                  <a:lnTo>
                    <a:pt x="8775" y="19543"/>
                  </a:lnTo>
                  <a:lnTo>
                    <a:pt x="12825" y="19543"/>
                  </a:lnTo>
                  <a:lnTo>
                    <a:pt x="12825" y="18514"/>
                  </a:lnTo>
                  <a:lnTo>
                    <a:pt x="21600" y="18514"/>
                  </a:lnTo>
                  <a:lnTo>
                    <a:pt x="21600" y="19543"/>
                  </a:lnTo>
                  <a:cubicBezTo>
                    <a:pt x="21600" y="20679"/>
                    <a:pt x="20995" y="21600"/>
                    <a:pt x="20250" y="21600"/>
                  </a:cubicBezTo>
                  <a:cubicBezTo>
                    <a:pt x="20250" y="21600"/>
                    <a:pt x="20250" y="21600"/>
                    <a:pt x="20250" y="216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Shape 34203">
              <a:extLst>
                <a:ext uri="{FF2B5EF4-FFF2-40B4-BE49-F238E27FC236}">
                  <a16:creationId xmlns:a16="http://schemas.microsoft.com/office/drawing/2014/main" xmlns="" id="{87B14BD5-8476-C748-9F5C-085CA16795A1}"/>
                </a:ext>
              </a:extLst>
            </p:cNvPr>
            <p:cNvSpPr/>
            <p:nvPr/>
          </p:nvSpPr>
          <p:spPr>
            <a:xfrm>
              <a:off x="13517964" y="3878275"/>
              <a:ext cx="745620" cy="52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4" y="0"/>
                  </a:moveTo>
                  <a:lnTo>
                    <a:pt x="149" y="12597"/>
                  </a:lnTo>
                  <a:lnTo>
                    <a:pt x="0" y="12646"/>
                  </a:lnTo>
                  <a:lnTo>
                    <a:pt x="0" y="19074"/>
                  </a:lnTo>
                  <a:lnTo>
                    <a:pt x="9044" y="19042"/>
                  </a:lnTo>
                  <a:lnTo>
                    <a:pt x="9044" y="21600"/>
                  </a:lnTo>
                  <a:lnTo>
                    <a:pt x="10685" y="20823"/>
                  </a:lnTo>
                  <a:lnTo>
                    <a:pt x="12315" y="21600"/>
                  </a:lnTo>
                  <a:lnTo>
                    <a:pt x="12315" y="19042"/>
                  </a:lnTo>
                  <a:lnTo>
                    <a:pt x="15483" y="19025"/>
                  </a:lnTo>
                  <a:lnTo>
                    <a:pt x="15827" y="19025"/>
                  </a:lnTo>
                  <a:lnTo>
                    <a:pt x="21600" y="7043"/>
                  </a:lnTo>
                  <a:lnTo>
                    <a:pt x="21589" y="16"/>
                  </a:lnTo>
                  <a:cubicBezTo>
                    <a:pt x="21589" y="16"/>
                    <a:pt x="21589" y="0"/>
                    <a:pt x="21589" y="0"/>
                  </a:cubicBezTo>
                  <a:lnTo>
                    <a:pt x="7954" y="0"/>
                  </a:lnTo>
                  <a:close/>
                  <a:moveTo>
                    <a:pt x="20716" y="1813"/>
                  </a:moveTo>
                  <a:cubicBezTo>
                    <a:pt x="20717" y="2327"/>
                    <a:pt x="20716" y="2838"/>
                    <a:pt x="20716" y="3352"/>
                  </a:cubicBezTo>
                  <a:cubicBezTo>
                    <a:pt x="20718" y="4465"/>
                    <a:pt x="20715" y="5574"/>
                    <a:pt x="20716" y="6687"/>
                  </a:cubicBezTo>
                  <a:lnTo>
                    <a:pt x="15333" y="17779"/>
                  </a:lnTo>
                  <a:lnTo>
                    <a:pt x="12315" y="17795"/>
                  </a:lnTo>
                  <a:lnTo>
                    <a:pt x="12315" y="15220"/>
                  </a:lnTo>
                  <a:cubicBezTo>
                    <a:pt x="12315" y="15220"/>
                    <a:pt x="9044" y="15220"/>
                    <a:pt x="9044" y="15220"/>
                  </a:cubicBezTo>
                  <a:lnTo>
                    <a:pt x="9044" y="17811"/>
                  </a:lnTo>
                  <a:lnTo>
                    <a:pt x="872" y="17843"/>
                  </a:lnTo>
                  <a:lnTo>
                    <a:pt x="872" y="12646"/>
                  </a:lnTo>
                  <a:lnTo>
                    <a:pt x="15448" y="12646"/>
                  </a:lnTo>
                  <a:cubicBezTo>
                    <a:pt x="15448" y="12646"/>
                    <a:pt x="19422" y="4474"/>
                    <a:pt x="20716" y="18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Shape 34204">
              <a:extLst>
                <a:ext uri="{FF2B5EF4-FFF2-40B4-BE49-F238E27FC236}">
                  <a16:creationId xmlns:a16="http://schemas.microsoft.com/office/drawing/2014/main" xmlns="" id="{A1606B69-77A3-0E41-B481-A63B8AFB80D3}"/>
                </a:ext>
              </a:extLst>
            </p:cNvPr>
            <p:cNvSpPr/>
            <p:nvPr/>
          </p:nvSpPr>
          <p:spPr>
            <a:xfrm>
              <a:off x="10622816" y="11265327"/>
              <a:ext cx="446006" cy="446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7" h="18957" extrusionOk="0">
                  <a:moveTo>
                    <a:pt x="5474" y="890"/>
                  </a:moveTo>
                  <a:cubicBezTo>
                    <a:pt x="729" y="3103"/>
                    <a:pt x="-1322" y="8738"/>
                    <a:pt x="890" y="13482"/>
                  </a:cubicBezTo>
                  <a:cubicBezTo>
                    <a:pt x="3103" y="18227"/>
                    <a:pt x="8738" y="20278"/>
                    <a:pt x="13482" y="18066"/>
                  </a:cubicBezTo>
                  <a:cubicBezTo>
                    <a:pt x="18227" y="15853"/>
                    <a:pt x="20278" y="10218"/>
                    <a:pt x="18066" y="5474"/>
                  </a:cubicBezTo>
                  <a:cubicBezTo>
                    <a:pt x="15853" y="729"/>
                    <a:pt x="10218" y="-1322"/>
                    <a:pt x="5474" y="890"/>
                  </a:cubicBezTo>
                  <a:close/>
                  <a:moveTo>
                    <a:pt x="6178" y="2402"/>
                  </a:moveTo>
                  <a:cubicBezTo>
                    <a:pt x="6348" y="2323"/>
                    <a:pt x="6545" y="2302"/>
                    <a:pt x="6734" y="2371"/>
                  </a:cubicBezTo>
                  <a:cubicBezTo>
                    <a:pt x="7112" y="2509"/>
                    <a:pt x="7308" y="2929"/>
                    <a:pt x="7170" y="3307"/>
                  </a:cubicBezTo>
                  <a:cubicBezTo>
                    <a:pt x="7033" y="3685"/>
                    <a:pt x="6612" y="3882"/>
                    <a:pt x="6234" y="3744"/>
                  </a:cubicBezTo>
                  <a:cubicBezTo>
                    <a:pt x="5856" y="3606"/>
                    <a:pt x="5660" y="3186"/>
                    <a:pt x="5798" y="2808"/>
                  </a:cubicBezTo>
                  <a:cubicBezTo>
                    <a:pt x="5866" y="2618"/>
                    <a:pt x="6009" y="2481"/>
                    <a:pt x="6178" y="2402"/>
                  </a:cubicBezTo>
                  <a:close/>
                  <a:moveTo>
                    <a:pt x="7039" y="4248"/>
                  </a:moveTo>
                  <a:cubicBezTo>
                    <a:pt x="7237" y="4156"/>
                    <a:pt x="7476" y="4242"/>
                    <a:pt x="7569" y="4441"/>
                  </a:cubicBezTo>
                  <a:lnTo>
                    <a:pt x="9434" y="8440"/>
                  </a:lnTo>
                  <a:cubicBezTo>
                    <a:pt x="9580" y="8433"/>
                    <a:pt x="9718" y="8366"/>
                    <a:pt x="9863" y="8419"/>
                  </a:cubicBezTo>
                  <a:cubicBezTo>
                    <a:pt x="10010" y="8472"/>
                    <a:pt x="10085" y="8605"/>
                    <a:pt x="10192" y="8705"/>
                  </a:cubicBezTo>
                  <a:lnTo>
                    <a:pt x="13175" y="7314"/>
                  </a:lnTo>
                  <a:cubicBezTo>
                    <a:pt x="13373" y="7222"/>
                    <a:pt x="13612" y="7309"/>
                    <a:pt x="13705" y="7507"/>
                  </a:cubicBezTo>
                  <a:cubicBezTo>
                    <a:pt x="13797" y="7705"/>
                    <a:pt x="13710" y="7944"/>
                    <a:pt x="13512" y="8037"/>
                  </a:cubicBezTo>
                  <a:lnTo>
                    <a:pt x="10529" y="9427"/>
                  </a:lnTo>
                  <a:cubicBezTo>
                    <a:pt x="10537" y="9574"/>
                    <a:pt x="10591" y="9717"/>
                    <a:pt x="10537" y="9863"/>
                  </a:cubicBezTo>
                  <a:cubicBezTo>
                    <a:pt x="10325" y="10447"/>
                    <a:pt x="9676" y="10750"/>
                    <a:pt x="9092" y="10537"/>
                  </a:cubicBezTo>
                  <a:cubicBezTo>
                    <a:pt x="8509" y="10325"/>
                    <a:pt x="8206" y="9676"/>
                    <a:pt x="8419" y="9092"/>
                  </a:cubicBezTo>
                  <a:cubicBezTo>
                    <a:pt x="8474" y="8942"/>
                    <a:pt x="8621" y="8880"/>
                    <a:pt x="8725" y="8771"/>
                  </a:cubicBezTo>
                  <a:lnTo>
                    <a:pt x="6860" y="4771"/>
                  </a:lnTo>
                  <a:cubicBezTo>
                    <a:pt x="6767" y="4573"/>
                    <a:pt x="6841" y="4340"/>
                    <a:pt x="7039" y="4248"/>
                  </a:cubicBezTo>
                  <a:close/>
                  <a:moveTo>
                    <a:pt x="2738" y="11823"/>
                  </a:moveTo>
                  <a:cubicBezTo>
                    <a:pt x="2908" y="11744"/>
                    <a:pt x="3105" y="11723"/>
                    <a:pt x="3294" y="11792"/>
                  </a:cubicBezTo>
                  <a:cubicBezTo>
                    <a:pt x="3672" y="11930"/>
                    <a:pt x="3868" y="12350"/>
                    <a:pt x="3730" y="12728"/>
                  </a:cubicBezTo>
                  <a:cubicBezTo>
                    <a:pt x="3593" y="13106"/>
                    <a:pt x="3172" y="13302"/>
                    <a:pt x="2794" y="13165"/>
                  </a:cubicBezTo>
                  <a:cubicBezTo>
                    <a:pt x="2416" y="13027"/>
                    <a:pt x="2220" y="12607"/>
                    <a:pt x="2358" y="12228"/>
                  </a:cubicBezTo>
                  <a:cubicBezTo>
                    <a:pt x="2426" y="12039"/>
                    <a:pt x="2569" y="11902"/>
                    <a:pt x="2738" y="11823"/>
                  </a:cubicBezTo>
                  <a:close/>
                  <a:moveTo>
                    <a:pt x="15620" y="5816"/>
                  </a:moveTo>
                  <a:cubicBezTo>
                    <a:pt x="15789" y="5737"/>
                    <a:pt x="15973" y="5722"/>
                    <a:pt x="16162" y="5791"/>
                  </a:cubicBezTo>
                  <a:cubicBezTo>
                    <a:pt x="16540" y="5929"/>
                    <a:pt x="16736" y="6349"/>
                    <a:pt x="16598" y="6728"/>
                  </a:cubicBezTo>
                  <a:cubicBezTo>
                    <a:pt x="16461" y="7106"/>
                    <a:pt x="16054" y="7296"/>
                    <a:pt x="15675" y="7158"/>
                  </a:cubicBezTo>
                  <a:cubicBezTo>
                    <a:pt x="15297" y="7020"/>
                    <a:pt x="15101" y="6600"/>
                    <a:pt x="15239" y="6222"/>
                  </a:cubicBezTo>
                  <a:cubicBezTo>
                    <a:pt x="15308" y="6033"/>
                    <a:pt x="15451" y="5895"/>
                    <a:pt x="15620" y="5816"/>
                  </a:cubicBezTo>
                  <a:close/>
                  <a:moveTo>
                    <a:pt x="12166" y="15243"/>
                  </a:moveTo>
                  <a:cubicBezTo>
                    <a:pt x="12335" y="15164"/>
                    <a:pt x="12533" y="15143"/>
                    <a:pt x="12722" y="15212"/>
                  </a:cubicBezTo>
                  <a:cubicBezTo>
                    <a:pt x="13100" y="15350"/>
                    <a:pt x="13296" y="15770"/>
                    <a:pt x="13158" y="16148"/>
                  </a:cubicBezTo>
                  <a:cubicBezTo>
                    <a:pt x="13021" y="16526"/>
                    <a:pt x="12600" y="16723"/>
                    <a:pt x="12222" y="16585"/>
                  </a:cubicBezTo>
                  <a:cubicBezTo>
                    <a:pt x="11844" y="16447"/>
                    <a:pt x="11648" y="16027"/>
                    <a:pt x="11785" y="15649"/>
                  </a:cubicBezTo>
                  <a:cubicBezTo>
                    <a:pt x="11854" y="15460"/>
                    <a:pt x="11997" y="15322"/>
                    <a:pt x="12166" y="1524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Shape 34205">
              <a:extLst>
                <a:ext uri="{FF2B5EF4-FFF2-40B4-BE49-F238E27FC236}">
                  <a16:creationId xmlns:a16="http://schemas.microsoft.com/office/drawing/2014/main" xmlns="" id="{F567AB28-2AD9-FD48-8722-DB4CA7E67E74}"/>
                </a:ext>
              </a:extLst>
            </p:cNvPr>
            <p:cNvSpPr/>
            <p:nvPr/>
          </p:nvSpPr>
          <p:spPr>
            <a:xfrm>
              <a:off x="11074336" y="12293991"/>
              <a:ext cx="529370" cy="550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369" extrusionOk="0">
                  <a:moveTo>
                    <a:pt x="9892" y="341"/>
                  </a:moveTo>
                  <a:cubicBezTo>
                    <a:pt x="10333" y="-98"/>
                    <a:pt x="11063" y="-117"/>
                    <a:pt x="11519" y="307"/>
                  </a:cubicBezTo>
                  <a:lnTo>
                    <a:pt x="21020" y="9136"/>
                  </a:lnTo>
                  <a:cubicBezTo>
                    <a:pt x="21476" y="9561"/>
                    <a:pt x="21482" y="10263"/>
                    <a:pt x="21042" y="10702"/>
                  </a:cubicBezTo>
                  <a:lnTo>
                    <a:pt x="10676" y="21032"/>
                  </a:lnTo>
                  <a:cubicBezTo>
                    <a:pt x="10236" y="21471"/>
                    <a:pt x="9512" y="21483"/>
                    <a:pt x="9056" y="21059"/>
                  </a:cubicBezTo>
                  <a:lnTo>
                    <a:pt x="6577" y="18755"/>
                  </a:lnTo>
                  <a:lnTo>
                    <a:pt x="9366" y="15976"/>
                  </a:lnTo>
                  <a:cubicBezTo>
                    <a:pt x="9806" y="15537"/>
                    <a:pt x="9793" y="14841"/>
                    <a:pt x="9337" y="14417"/>
                  </a:cubicBezTo>
                  <a:lnTo>
                    <a:pt x="7682" y="12879"/>
                  </a:lnTo>
                  <a:cubicBezTo>
                    <a:pt x="7226" y="12455"/>
                    <a:pt x="6503" y="12467"/>
                    <a:pt x="6062" y="12906"/>
                  </a:cubicBezTo>
                  <a:lnTo>
                    <a:pt x="3274" y="15685"/>
                  </a:lnTo>
                  <a:lnTo>
                    <a:pt x="1210" y="13767"/>
                  </a:lnTo>
                  <a:cubicBezTo>
                    <a:pt x="754" y="13343"/>
                    <a:pt x="734" y="12641"/>
                    <a:pt x="1175" y="12202"/>
                  </a:cubicBezTo>
                  <a:lnTo>
                    <a:pt x="351" y="11436"/>
                  </a:lnTo>
                  <a:cubicBezTo>
                    <a:pt x="-105" y="11012"/>
                    <a:pt x="-118" y="10316"/>
                    <a:pt x="322" y="9877"/>
                  </a:cubicBezTo>
                  <a:lnTo>
                    <a:pt x="9892" y="341"/>
                  </a:lnTo>
                  <a:close/>
                  <a:moveTo>
                    <a:pt x="10322" y="1500"/>
                  </a:moveTo>
                  <a:lnTo>
                    <a:pt x="1949" y="9844"/>
                  </a:lnTo>
                  <a:cubicBezTo>
                    <a:pt x="1949" y="9844"/>
                    <a:pt x="1145" y="10641"/>
                    <a:pt x="1971" y="11409"/>
                  </a:cubicBezTo>
                  <a:lnTo>
                    <a:pt x="11146" y="2266"/>
                  </a:lnTo>
                  <a:cubicBezTo>
                    <a:pt x="11366" y="2046"/>
                    <a:pt x="11360" y="1705"/>
                    <a:pt x="11132" y="1492"/>
                  </a:cubicBezTo>
                  <a:cubicBezTo>
                    <a:pt x="10904" y="1281"/>
                    <a:pt x="10542" y="1280"/>
                    <a:pt x="10322" y="1500"/>
                  </a:cubicBezTo>
                  <a:close/>
                  <a:moveTo>
                    <a:pt x="6083" y="13685"/>
                  </a:moveTo>
                  <a:cubicBezTo>
                    <a:pt x="6523" y="13247"/>
                    <a:pt x="7247" y="13234"/>
                    <a:pt x="7703" y="13658"/>
                  </a:cubicBezTo>
                  <a:lnTo>
                    <a:pt x="8527" y="14424"/>
                  </a:lnTo>
                  <a:cubicBezTo>
                    <a:pt x="8983" y="14848"/>
                    <a:pt x="8996" y="15544"/>
                    <a:pt x="8555" y="15983"/>
                  </a:cubicBezTo>
                  <a:lnTo>
                    <a:pt x="6161" y="18369"/>
                  </a:lnTo>
                  <a:cubicBezTo>
                    <a:pt x="5721" y="18808"/>
                    <a:pt x="4991" y="18826"/>
                    <a:pt x="4535" y="18403"/>
                  </a:cubicBezTo>
                  <a:lnTo>
                    <a:pt x="3711" y="17637"/>
                  </a:lnTo>
                  <a:cubicBezTo>
                    <a:pt x="3254" y="17213"/>
                    <a:pt x="3249" y="16510"/>
                    <a:pt x="3689" y="16071"/>
                  </a:cubicBezTo>
                  <a:lnTo>
                    <a:pt x="6083" y="13685"/>
                  </a:lnTo>
                  <a:close/>
                  <a:moveTo>
                    <a:pt x="6506" y="14851"/>
                  </a:moveTo>
                  <a:cubicBezTo>
                    <a:pt x="6286" y="15071"/>
                    <a:pt x="6285" y="15419"/>
                    <a:pt x="6514" y="15631"/>
                  </a:cubicBezTo>
                  <a:cubicBezTo>
                    <a:pt x="6742" y="15843"/>
                    <a:pt x="7110" y="15837"/>
                    <a:pt x="7330" y="15617"/>
                  </a:cubicBezTo>
                  <a:cubicBezTo>
                    <a:pt x="7550" y="15398"/>
                    <a:pt x="7544" y="15043"/>
                    <a:pt x="7316" y="14831"/>
                  </a:cubicBezTo>
                  <a:cubicBezTo>
                    <a:pt x="7088" y="14619"/>
                    <a:pt x="6726" y="14632"/>
                    <a:pt x="6506" y="1485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7" name="Shape 34206">
              <a:extLst>
                <a:ext uri="{FF2B5EF4-FFF2-40B4-BE49-F238E27FC236}">
                  <a16:creationId xmlns:a16="http://schemas.microsoft.com/office/drawing/2014/main" xmlns="" id="{0945A0B9-ED73-934C-BDC8-9DC1CCF47614}"/>
                </a:ext>
              </a:extLst>
            </p:cNvPr>
            <p:cNvSpPr/>
            <p:nvPr/>
          </p:nvSpPr>
          <p:spPr>
            <a:xfrm>
              <a:off x="10836598" y="8678073"/>
              <a:ext cx="776072" cy="459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311" extrusionOk="0">
                  <a:moveTo>
                    <a:pt x="3736" y="4687"/>
                  </a:moveTo>
                  <a:lnTo>
                    <a:pt x="4986" y="19624"/>
                  </a:lnTo>
                  <a:lnTo>
                    <a:pt x="17693" y="16625"/>
                  </a:lnTo>
                  <a:lnTo>
                    <a:pt x="16443" y="1688"/>
                  </a:lnTo>
                  <a:cubicBezTo>
                    <a:pt x="16443" y="1688"/>
                    <a:pt x="3736" y="4687"/>
                    <a:pt x="3736" y="4687"/>
                  </a:cubicBezTo>
                  <a:close/>
                  <a:moveTo>
                    <a:pt x="2231" y="9938"/>
                  </a:moveTo>
                  <a:lnTo>
                    <a:pt x="2678" y="15273"/>
                  </a:lnTo>
                  <a:cubicBezTo>
                    <a:pt x="2702" y="15567"/>
                    <a:pt x="2864" y="15772"/>
                    <a:pt x="3040" y="15731"/>
                  </a:cubicBezTo>
                  <a:cubicBezTo>
                    <a:pt x="3215" y="15690"/>
                    <a:pt x="3338" y="15417"/>
                    <a:pt x="3313" y="15123"/>
                  </a:cubicBezTo>
                  <a:lnTo>
                    <a:pt x="2867" y="9788"/>
                  </a:lnTo>
                  <a:cubicBezTo>
                    <a:pt x="2842" y="9494"/>
                    <a:pt x="2680" y="9288"/>
                    <a:pt x="2504" y="9330"/>
                  </a:cubicBezTo>
                  <a:cubicBezTo>
                    <a:pt x="2329" y="9371"/>
                    <a:pt x="2207" y="9644"/>
                    <a:pt x="2231" y="9938"/>
                  </a:cubicBezTo>
                  <a:close/>
                  <a:moveTo>
                    <a:pt x="19564" y="8023"/>
                  </a:moveTo>
                  <a:cubicBezTo>
                    <a:pt x="19490" y="7140"/>
                    <a:pt x="19004" y="6524"/>
                    <a:pt x="18477" y="6648"/>
                  </a:cubicBezTo>
                  <a:cubicBezTo>
                    <a:pt x="17951" y="6772"/>
                    <a:pt x="17584" y="7590"/>
                    <a:pt x="17658" y="8473"/>
                  </a:cubicBezTo>
                  <a:cubicBezTo>
                    <a:pt x="17732" y="9357"/>
                    <a:pt x="18219" y="9973"/>
                    <a:pt x="18745" y="9849"/>
                  </a:cubicBezTo>
                  <a:cubicBezTo>
                    <a:pt x="19272" y="9724"/>
                    <a:pt x="19638" y="8907"/>
                    <a:pt x="19564" y="8023"/>
                  </a:cubicBezTo>
                  <a:close/>
                  <a:moveTo>
                    <a:pt x="20344" y="1856"/>
                  </a:moveTo>
                  <a:lnTo>
                    <a:pt x="21415" y="14658"/>
                  </a:lnTo>
                  <a:cubicBezTo>
                    <a:pt x="21514" y="15837"/>
                    <a:pt x="21025" y="16926"/>
                    <a:pt x="20323" y="17092"/>
                  </a:cubicBezTo>
                  <a:lnTo>
                    <a:pt x="2533" y="21290"/>
                  </a:lnTo>
                  <a:cubicBezTo>
                    <a:pt x="1832" y="21456"/>
                    <a:pt x="1183" y="20635"/>
                    <a:pt x="1084" y="19456"/>
                  </a:cubicBezTo>
                  <a:lnTo>
                    <a:pt x="13" y="6654"/>
                  </a:lnTo>
                  <a:cubicBezTo>
                    <a:pt x="-86" y="5475"/>
                    <a:pt x="403" y="4386"/>
                    <a:pt x="1105" y="4220"/>
                  </a:cubicBezTo>
                  <a:lnTo>
                    <a:pt x="18895" y="22"/>
                  </a:lnTo>
                  <a:cubicBezTo>
                    <a:pt x="19596" y="-144"/>
                    <a:pt x="20245" y="677"/>
                    <a:pt x="20344" y="185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8" name="Shape 34207">
              <a:extLst>
                <a:ext uri="{FF2B5EF4-FFF2-40B4-BE49-F238E27FC236}">
                  <a16:creationId xmlns:a16="http://schemas.microsoft.com/office/drawing/2014/main" xmlns="" id="{34AB0530-202D-D342-9870-4BEB725E7B4E}"/>
                </a:ext>
              </a:extLst>
            </p:cNvPr>
            <p:cNvSpPr/>
            <p:nvPr/>
          </p:nvSpPr>
          <p:spPr>
            <a:xfrm>
              <a:off x="12300451" y="8958670"/>
              <a:ext cx="694132" cy="63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1" h="21254" extrusionOk="0">
                  <a:moveTo>
                    <a:pt x="14806" y="20802"/>
                  </a:moveTo>
                  <a:cubicBezTo>
                    <a:pt x="16771" y="20078"/>
                    <a:pt x="18497" y="18506"/>
                    <a:pt x="19509" y="16252"/>
                  </a:cubicBezTo>
                  <a:cubicBezTo>
                    <a:pt x="21534" y="11744"/>
                    <a:pt x="19954" y="6226"/>
                    <a:pt x="15980" y="3929"/>
                  </a:cubicBezTo>
                  <a:cubicBezTo>
                    <a:pt x="12750" y="2062"/>
                    <a:pt x="8929" y="2896"/>
                    <a:pt x="6525" y="5695"/>
                  </a:cubicBezTo>
                  <a:cubicBezTo>
                    <a:pt x="6494" y="5619"/>
                    <a:pt x="6446" y="5549"/>
                    <a:pt x="6387" y="5489"/>
                  </a:cubicBezTo>
                  <a:lnTo>
                    <a:pt x="1181" y="167"/>
                  </a:lnTo>
                  <a:cubicBezTo>
                    <a:pt x="946" y="-73"/>
                    <a:pt x="582" y="-53"/>
                    <a:pt x="370" y="214"/>
                  </a:cubicBezTo>
                  <a:lnTo>
                    <a:pt x="146" y="499"/>
                  </a:lnTo>
                  <a:cubicBezTo>
                    <a:pt x="-66" y="765"/>
                    <a:pt x="-44" y="1177"/>
                    <a:pt x="192" y="1417"/>
                  </a:cubicBezTo>
                  <a:lnTo>
                    <a:pt x="5396" y="6733"/>
                  </a:lnTo>
                  <a:cubicBezTo>
                    <a:pt x="5480" y="6818"/>
                    <a:pt x="5581" y="6859"/>
                    <a:pt x="5685" y="6879"/>
                  </a:cubicBezTo>
                  <a:cubicBezTo>
                    <a:pt x="5480" y="7214"/>
                    <a:pt x="5286" y="7560"/>
                    <a:pt x="5118" y="7933"/>
                  </a:cubicBezTo>
                  <a:cubicBezTo>
                    <a:pt x="3093" y="12441"/>
                    <a:pt x="4673" y="17959"/>
                    <a:pt x="8647" y="20256"/>
                  </a:cubicBezTo>
                  <a:cubicBezTo>
                    <a:pt x="10634" y="21405"/>
                    <a:pt x="12840" y="21527"/>
                    <a:pt x="14806" y="20802"/>
                  </a:cubicBezTo>
                  <a:close/>
                  <a:moveTo>
                    <a:pt x="14414" y="19435"/>
                  </a:moveTo>
                  <a:cubicBezTo>
                    <a:pt x="12758" y="20045"/>
                    <a:pt x="10896" y="19937"/>
                    <a:pt x="9221" y="18969"/>
                  </a:cubicBezTo>
                  <a:cubicBezTo>
                    <a:pt x="5873" y="17034"/>
                    <a:pt x="4542" y="12385"/>
                    <a:pt x="6248" y="8586"/>
                  </a:cubicBezTo>
                  <a:cubicBezTo>
                    <a:pt x="7954" y="4788"/>
                    <a:pt x="12052" y="3277"/>
                    <a:pt x="15400" y="5212"/>
                  </a:cubicBezTo>
                  <a:cubicBezTo>
                    <a:pt x="18748" y="7148"/>
                    <a:pt x="20080" y="11797"/>
                    <a:pt x="18374" y="15596"/>
                  </a:cubicBezTo>
                  <a:cubicBezTo>
                    <a:pt x="17521" y="17495"/>
                    <a:pt x="16070" y="18824"/>
                    <a:pt x="14414" y="194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Shape 34208">
              <a:extLst>
                <a:ext uri="{FF2B5EF4-FFF2-40B4-BE49-F238E27FC236}">
                  <a16:creationId xmlns:a16="http://schemas.microsoft.com/office/drawing/2014/main" xmlns="" id="{62462BC3-6E87-1F4E-B763-3796A89E6EE2}"/>
                </a:ext>
              </a:extLst>
            </p:cNvPr>
            <p:cNvSpPr/>
            <p:nvPr/>
          </p:nvSpPr>
          <p:spPr>
            <a:xfrm>
              <a:off x="11569660" y="9038623"/>
              <a:ext cx="297614" cy="32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Shape 34209">
              <a:extLst>
                <a:ext uri="{FF2B5EF4-FFF2-40B4-BE49-F238E27FC236}">
                  <a16:creationId xmlns:a16="http://schemas.microsoft.com/office/drawing/2014/main" xmlns="" id="{1D0D375A-0A8A-D74A-91CC-BE68B3A4A3B5}"/>
                </a:ext>
              </a:extLst>
            </p:cNvPr>
            <p:cNvSpPr/>
            <p:nvPr/>
          </p:nvSpPr>
          <p:spPr>
            <a:xfrm>
              <a:off x="13028438" y="8411802"/>
              <a:ext cx="415194" cy="479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07" y="15970"/>
                  </a:lnTo>
                  <a:lnTo>
                    <a:pt x="6112" y="19464"/>
                  </a:lnTo>
                  <a:cubicBezTo>
                    <a:pt x="6112" y="19464"/>
                    <a:pt x="0" y="21600"/>
                    <a:pt x="0" y="21600"/>
                  </a:cubicBezTo>
                  <a:close/>
                  <a:moveTo>
                    <a:pt x="6773" y="18782"/>
                  </a:moveTo>
                  <a:lnTo>
                    <a:pt x="1968" y="15288"/>
                  </a:lnTo>
                  <a:lnTo>
                    <a:pt x="13737" y="3150"/>
                  </a:lnTo>
                  <a:lnTo>
                    <a:pt x="18545" y="6642"/>
                  </a:lnTo>
                  <a:cubicBezTo>
                    <a:pt x="18545" y="6642"/>
                    <a:pt x="6773" y="18782"/>
                    <a:pt x="6773" y="18782"/>
                  </a:cubicBezTo>
                  <a:close/>
                  <a:moveTo>
                    <a:pt x="19218" y="5946"/>
                  </a:moveTo>
                  <a:lnTo>
                    <a:pt x="14411" y="2455"/>
                  </a:lnTo>
                  <a:lnTo>
                    <a:pt x="16792" y="0"/>
                  </a:lnTo>
                  <a:lnTo>
                    <a:pt x="21600" y="3492"/>
                  </a:lnTo>
                  <a:cubicBezTo>
                    <a:pt x="21600" y="3492"/>
                    <a:pt x="19218" y="5946"/>
                    <a:pt x="19218" y="594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Shape 34210">
              <a:extLst>
                <a:ext uri="{FF2B5EF4-FFF2-40B4-BE49-F238E27FC236}">
                  <a16:creationId xmlns:a16="http://schemas.microsoft.com/office/drawing/2014/main" xmlns="" id="{21DCC6BE-5B0F-E849-A474-5250BE4ACFDC}"/>
                </a:ext>
              </a:extLst>
            </p:cNvPr>
            <p:cNvSpPr/>
            <p:nvPr/>
          </p:nvSpPr>
          <p:spPr>
            <a:xfrm>
              <a:off x="9694005" y="5957329"/>
              <a:ext cx="377264" cy="35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extrusionOk="0">
                  <a:moveTo>
                    <a:pt x="0" y="3459"/>
                  </a:moveTo>
                  <a:lnTo>
                    <a:pt x="1422" y="10208"/>
                  </a:lnTo>
                  <a:cubicBezTo>
                    <a:pt x="1422" y="10208"/>
                    <a:pt x="2469" y="10982"/>
                    <a:pt x="3219" y="10113"/>
                  </a:cubicBezTo>
                  <a:cubicBezTo>
                    <a:pt x="4049" y="9149"/>
                    <a:pt x="6494" y="8518"/>
                    <a:pt x="6992" y="11134"/>
                  </a:cubicBezTo>
                  <a:cubicBezTo>
                    <a:pt x="7491" y="13750"/>
                    <a:pt x="5522" y="14362"/>
                    <a:pt x="4296" y="14027"/>
                  </a:cubicBezTo>
                  <a:cubicBezTo>
                    <a:pt x="3187" y="13725"/>
                    <a:pt x="2357" y="14641"/>
                    <a:pt x="2357" y="14641"/>
                  </a:cubicBezTo>
                  <a:lnTo>
                    <a:pt x="3823" y="21600"/>
                  </a:lnTo>
                  <a:lnTo>
                    <a:pt x="9313" y="20212"/>
                  </a:lnTo>
                  <a:cubicBezTo>
                    <a:pt x="9313" y="20212"/>
                    <a:pt x="9635" y="19276"/>
                    <a:pt x="8958" y="18523"/>
                  </a:cubicBezTo>
                  <a:cubicBezTo>
                    <a:pt x="8134" y="17611"/>
                    <a:pt x="7558" y="15210"/>
                    <a:pt x="10150" y="14555"/>
                  </a:cubicBezTo>
                  <a:cubicBezTo>
                    <a:pt x="12743" y="13899"/>
                    <a:pt x="13216" y="16255"/>
                    <a:pt x="12736" y="17679"/>
                  </a:cubicBezTo>
                  <a:cubicBezTo>
                    <a:pt x="12378" y="18747"/>
                    <a:pt x="13070" y="19262"/>
                    <a:pt x="13070" y="19262"/>
                  </a:cubicBezTo>
                  <a:lnTo>
                    <a:pt x="17693" y="18092"/>
                  </a:lnTo>
                  <a:cubicBezTo>
                    <a:pt x="17693" y="18092"/>
                    <a:pt x="16501" y="13146"/>
                    <a:pt x="16426" y="11786"/>
                  </a:cubicBezTo>
                  <a:cubicBezTo>
                    <a:pt x="16346" y="10328"/>
                    <a:pt x="18026" y="10919"/>
                    <a:pt x="18332" y="11000"/>
                  </a:cubicBezTo>
                  <a:cubicBezTo>
                    <a:pt x="20097" y="11473"/>
                    <a:pt x="21600" y="10153"/>
                    <a:pt x="21079" y="7680"/>
                  </a:cubicBezTo>
                  <a:cubicBezTo>
                    <a:pt x="20558" y="5208"/>
                    <a:pt x="18027" y="5192"/>
                    <a:pt x="17063" y="6452"/>
                  </a:cubicBezTo>
                  <a:cubicBezTo>
                    <a:pt x="16347" y="7388"/>
                    <a:pt x="15661" y="7684"/>
                    <a:pt x="15383" y="7029"/>
                  </a:cubicBezTo>
                  <a:cubicBezTo>
                    <a:pt x="14735" y="5498"/>
                    <a:pt x="13677" y="0"/>
                    <a:pt x="13677" y="0"/>
                  </a:cubicBezTo>
                  <a:lnTo>
                    <a:pt x="9343" y="1096"/>
                  </a:lnTo>
                  <a:cubicBezTo>
                    <a:pt x="9343" y="1096"/>
                    <a:pt x="8732" y="2392"/>
                    <a:pt x="9572" y="3149"/>
                  </a:cubicBezTo>
                  <a:cubicBezTo>
                    <a:pt x="10838" y="4289"/>
                    <a:pt x="10727" y="6525"/>
                    <a:pt x="8669" y="7045"/>
                  </a:cubicBezTo>
                  <a:cubicBezTo>
                    <a:pt x="6612" y="7566"/>
                    <a:pt x="5599" y="5828"/>
                    <a:pt x="6228" y="4123"/>
                  </a:cubicBezTo>
                  <a:cubicBezTo>
                    <a:pt x="6581" y="3168"/>
                    <a:pt x="5664" y="2036"/>
                    <a:pt x="5664" y="2036"/>
                  </a:cubicBezTo>
                  <a:cubicBezTo>
                    <a:pt x="5664" y="2036"/>
                    <a:pt x="0" y="3459"/>
                    <a:pt x="0" y="345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Shape 34211">
              <a:extLst>
                <a:ext uri="{FF2B5EF4-FFF2-40B4-BE49-F238E27FC236}">
                  <a16:creationId xmlns:a16="http://schemas.microsoft.com/office/drawing/2014/main" xmlns="" id="{19AD934A-CEBF-2F42-BB6E-52BE5BD4057A}"/>
                </a:ext>
              </a:extLst>
            </p:cNvPr>
            <p:cNvSpPr/>
            <p:nvPr/>
          </p:nvSpPr>
          <p:spPr>
            <a:xfrm>
              <a:off x="10312910" y="3971892"/>
              <a:ext cx="478390" cy="684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511" extrusionOk="0">
                  <a:moveTo>
                    <a:pt x="18683" y="0"/>
                  </a:moveTo>
                  <a:lnTo>
                    <a:pt x="17079" y="1668"/>
                  </a:lnTo>
                  <a:cubicBezTo>
                    <a:pt x="17015" y="1638"/>
                    <a:pt x="16700" y="1488"/>
                    <a:pt x="16700" y="1488"/>
                  </a:cubicBezTo>
                  <a:lnTo>
                    <a:pt x="15441" y="2801"/>
                  </a:lnTo>
                  <a:lnTo>
                    <a:pt x="15820" y="2981"/>
                  </a:lnTo>
                  <a:lnTo>
                    <a:pt x="15441" y="3375"/>
                  </a:lnTo>
                  <a:lnTo>
                    <a:pt x="2730" y="16587"/>
                  </a:lnTo>
                  <a:cubicBezTo>
                    <a:pt x="2279" y="17056"/>
                    <a:pt x="509" y="19614"/>
                    <a:pt x="586" y="20489"/>
                  </a:cubicBezTo>
                  <a:cubicBezTo>
                    <a:pt x="597" y="20614"/>
                    <a:pt x="646" y="20706"/>
                    <a:pt x="742" y="20751"/>
                  </a:cubicBezTo>
                  <a:cubicBezTo>
                    <a:pt x="1508" y="21113"/>
                    <a:pt x="4988" y="18432"/>
                    <a:pt x="5504" y="17895"/>
                  </a:cubicBezTo>
                  <a:lnTo>
                    <a:pt x="18209" y="4684"/>
                  </a:lnTo>
                  <a:lnTo>
                    <a:pt x="18588" y="4289"/>
                  </a:lnTo>
                  <a:lnTo>
                    <a:pt x="18984" y="4477"/>
                  </a:lnTo>
                  <a:lnTo>
                    <a:pt x="14043" y="9610"/>
                  </a:lnTo>
                  <a:lnTo>
                    <a:pt x="14611" y="9879"/>
                  </a:lnTo>
                  <a:lnTo>
                    <a:pt x="20810" y="3434"/>
                  </a:lnTo>
                  <a:cubicBezTo>
                    <a:pt x="20810" y="3434"/>
                    <a:pt x="20191" y="3144"/>
                    <a:pt x="19847" y="2981"/>
                  </a:cubicBezTo>
                  <a:lnTo>
                    <a:pt x="21451" y="1313"/>
                  </a:lnTo>
                  <a:cubicBezTo>
                    <a:pt x="21451" y="1313"/>
                    <a:pt x="18683" y="0"/>
                    <a:pt x="18683" y="0"/>
                  </a:cubicBezTo>
                  <a:close/>
                  <a:moveTo>
                    <a:pt x="586" y="20489"/>
                  </a:moveTo>
                  <a:cubicBezTo>
                    <a:pt x="585" y="20448"/>
                    <a:pt x="574" y="20416"/>
                    <a:pt x="580" y="20368"/>
                  </a:cubicBezTo>
                  <a:lnTo>
                    <a:pt x="319" y="20638"/>
                  </a:lnTo>
                  <a:cubicBezTo>
                    <a:pt x="213" y="20748"/>
                    <a:pt x="-149" y="21394"/>
                    <a:pt x="68" y="21497"/>
                  </a:cubicBezTo>
                  <a:cubicBezTo>
                    <a:pt x="286" y="21600"/>
                    <a:pt x="1004" y="21123"/>
                    <a:pt x="1110" y="21013"/>
                  </a:cubicBezTo>
                  <a:lnTo>
                    <a:pt x="1371" y="20739"/>
                  </a:lnTo>
                  <a:cubicBezTo>
                    <a:pt x="1093" y="20840"/>
                    <a:pt x="868" y="20874"/>
                    <a:pt x="731" y="20810"/>
                  </a:cubicBezTo>
                  <a:cubicBezTo>
                    <a:pt x="624" y="20759"/>
                    <a:pt x="588" y="20638"/>
                    <a:pt x="586" y="2048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Shape 34212">
              <a:extLst>
                <a:ext uri="{FF2B5EF4-FFF2-40B4-BE49-F238E27FC236}">
                  <a16:creationId xmlns:a16="http://schemas.microsoft.com/office/drawing/2014/main" xmlns="" id="{D5E453F8-BB4C-F14A-9601-7405D75A8049}"/>
                </a:ext>
              </a:extLst>
            </p:cNvPr>
            <p:cNvSpPr/>
            <p:nvPr/>
          </p:nvSpPr>
          <p:spPr>
            <a:xfrm>
              <a:off x="9175496" y="3615262"/>
              <a:ext cx="674788" cy="47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4" y="0"/>
                  </a:moveTo>
                  <a:lnTo>
                    <a:pt x="149" y="12597"/>
                  </a:lnTo>
                  <a:lnTo>
                    <a:pt x="0" y="12646"/>
                  </a:lnTo>
                  <a:lnTo>
                    <a:pt x="0" y="19074"/>
                  </a:lnTo>
                  <a:lnTo>
                    <a:pt x="9044" y="19042"/>
                  </a:lnTo>
                  <a:lnTo>
                    <a:pt x="9044" y="21600"/>
                  </a:lnTo>
                  <a:lnTo>
                    <a:pt x="10685" y="20823"/>
                  </a:lnTo>
                  <a:lnTo>
                    <a:pt x="12315" y="21600"/>
                  </a:lnTo>
                  <a:lnTo>
                    <a:pt x="12315" y="19042"/>
                  </a:lnTo>
                  <a:lnTo>
                    <a:pt x="15483" y="19025"/>
                  </a:lnTo>
                  <a:lnTo>
                    <a:pt x="15827" y="19025"/>
                  </a:lnTo>
                  <a:lnTo>
                    <a:pt x="21600" y="7043"/>
                  </a:lnTo>
                  <a:lnTo>
                    <a:pt x="21589" y="16"/>
                  </a:lnTo>
                  <a:cubicBezTo>
                    <a:pt x="21589" y="16"/>
                    <a:pt x="21589" y="0"/>
                    <a:pt x="21589" y="0"/>
                  </a:cubicBezTo>
                  <a:lnTo>
                    <a:pt x="7954" y="0"/>
                  </a:lnTo>
                  <a:close/>
                  <a:moveTo>
                    <a:pt x="20716" y="1813"/>
                  </a:moveTo>
                  <a:cubicBezTo>
                    <a:pt x="20717" y="2327"/>
                    <a:pt x="20716" y="2838"/>
                    <a:pt x="20716" y="3352"/>
                  </a:cubicBezTo>
                  <a:cubicBezTo>
                    <a:pt x="20718" y="4465"/>
                    <a:pt x="20715" y="5574"/>
                    <a:pt x="20716" y="6687"/>
                  </a:cubicBezTo>
                  <a:lnTo>
                    <a:pt x="15333" y="17779"/>
                  </a:lnTo>
                  <a:lnTo>
                    <a:pt x="12315" y="17795"/>
                  </a:lnTo>
                  <a:lnTo>
                    <a:pt x="12315" y="15220"/>
                  </a:lnTo>
                  <a:cubicBezTo>
                    <a:pt x="12315" y="15220"/>
                    <a:pt x="9044" y="15220"/>
                    <a:pt x="9044" y="15220"/>
                  </a:cubicBezTo>
                  <a:lnTo>
                    <a:pt x="9044" y="17811"/>
                  </a:lnTo>
                  <a:lnTo>
                    <a:pt x="872" y="17843"/>
                  </a:lnTo>
                  <a:lnTo>
                    <a:pt x="872" y="12646"/>
                  </a:lnTo>
                  <a:lnTo>
                    <a:pt x="15448" y="12646"/>
                  </a:lnTo>
                  <a:cubicBezTo>
                    <a:pt x="15448" y="12646"/>
                    <a:pt x="19422" y="4474"/>
                    <a:pt x="20716" y="18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Shape 34213">
              <a:extLst>
                <a:ext uri="{FF2B5EF4-FFF2-40B4-BE49-F238E27FC236}">
                  <a16:creationId xmlns:a16="http://schemas.microsoft.com/office/drawing/2014/main" xmlns="" id="{AF26572A-66CA-C644-B6DF-26F6BAA75C66}"/>
                </a:ext>
              </a:extLst>
            </p:cNvPr>
            <p:cNvSpPr/>
            <p:nvPr/>
          </p:nvSpPr>
          <p:spPr>
            <a:xfrm>
              <a:off x="14822081" y="4439957"/>
              <a:ext cx="756136" cy="659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94" y="3457"/>
                  </a:moveTo>
                  <a:lnTo>
                    <a:pt x="148" y="16086"/>
                  </a:lnTo>
                  <a:lnTo>
                    <a:pt x="0" y="16165"/>
                  </a:lnTo>
                  <a:lnTo>
                    <a:pt x="1008" y="21600"/>
                  </a:lnTo>
                  <a:lnTo>
                    <a:pt x="10415" y="19280"/>
                  </a:lnTo>
                  <a:lnTo>
                    <a:pt x="10816" y="21443"/>
                  </a:lnTo>
                  <a:lnTo>
                    <a:pt x="12402" y="20369"/>
                  </a:lnTo>
                  <a:lnTo>
                    <a:pt x="14220" y="20613"/>
                  </a:lnTo>
                  <a:lnTo>
                    <a:pt x="13819" y="18450"/>
                  </a:lnTo>
                  <a:lnTo>
                    <a:pt x="17113" y="17634"/>
                  </a:lnTo>
                  <a:lnTo>
                    <a:pt x="17471" y="17546"/>
                  </a:lnTo>
                  <a:lnTo>
                    <a:pt x="21600" y="5952"/>
                  </a:lnTo>
                  <a:lnTo>
                    <a:pt x="20486" y="14"/>
                  </a:lnTo>
                  <a:cubicBezTo>
                    <a:pt x="20486" y="14"/>
                    <a:pt x="20484" y="0"/>
                    <a:pt x="20484" y="0"/>
                  </a:cubicBezTo>
                  <a:lnTo>
                    <a:pt x="6294" y="3457"/>
                  </a:lnTo>
                  <a:close/>
                  <a:moveTo>
                    <a:pt x="19860" y="1754"/>
                  </a:moveTo>
                  <a:cubicBezTo>
                    <a:pt x="19941" y="2188"/>
                    <a:pt x="20020" y="2621"/>
                    <a:pt x="20101" y="3055"/>
                  </a:cubicBezTo>
                  <a:cubicBezTo>
                    <a:pt x="20278" y="3996"/>
                    <a:pt x="20448" y="4934"/>
                    <a:pt x="20624" y="5875"/>
                  </a:cubicBezTo>
                  <a:lnTo>
                    <a:pt x="16762" y="16617"/>
                  </a:lnTo>
                  <a:lnTo>
                    <a:pt x="13623" y="17396"/>
                  </a:lnTo>
                  <a:lnTo>
                    <a:pt x="13219" y="15220"/>
                  </a:lnTo>
                  <a:cubicBezTo>
                    <a:pt x="13219" y="15220"/>
                    <a:pt x="9815" y="16049"/>
                    <a:pt x="9815" y="16049"/>
                  </a:cubicBezTo>
                  <a:lnTo>
                    <a:pt x="10222" y="18239"/>
                  </a:lnTo>
                  <a:lnTo>
                    <a:pt x="1723" y="20338"/>
                  </a:lnTo>
                  <a:lnTo>
                    <a:pt x="908" y="15944"/>
                  </a:lnTo>
                  <a:lnTo>
                    <a:pt x="16076" y="12248"/>
                  </a:lnTo>
                  <a:cubicBezTo>
                    <a:pt x="16076" y="12249"/>
                    <a:pt x="18931" y="4332"/>
                    <a:pt x="19860" y="1754"/>
                  </a:cubicBezTo>
                  <a:close/>
                </a:path>
              </a:pathLst>
            </a:custGeom>
            <a:solidFill>
              <a:srgbClr val="FF99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Shape 34214">
              <a:extLst>
                <a:ext uri="{FF2B5EF4-FFF2-40B4-BE49-F238E27FC236}">
                  <a16:creationId xmlns:a16="http://schemas.microsoft.com/office/drawing/2014/main" xmlns="" id="{9063FA48-36F5-2249-B72A-D48B84F1B357}"/>
                </a:ext>
              </a:extLst>
            </p:cNvPr>
            <p:cNvSpPr/>
            <p:nvPr/>
          </p:nvSpPr>
          <p:spPr>
            <a:xfrm>
              <a:off x="12406836" y="10620127"/>
              <a:ext cx="516758" cy="572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Shape 34215">
              <a:extLst>
                <a:ext uri="{FF2B5EF4-FFF2-40B4-BE49-F238E27FC236}">
                  <a16:creationId xmlns:a16="http://schemas.microsoft.com/office/drawing/2014/main" xmlns="" id="{1C73710D-E1F3-154D-A571-C4A7B3AFCFC9}"/>
                </a:ext>
              </a:extLst>
            </p:cNvPr>
            <p:cNvSpPr/>
            <p:nvPr/>
          </p:nvSpPr>
          <p:spPr>
            <a:xfrm>
              <a:off x="15192453" y="5780593"/>
              <a:ext cx="475406" cy="475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657"/>
                  </a:moveTo>
                  <a:cubicBezTo>
                    <a:pt x="8670" y="14657"/>
                    <a:pt x="6943" y="12930"/>
                    <a:pt x="6943" y="10800"/>
                  </a:cubicBezTo>
                  <a:cubicBezTo>
                    <a:pt x="6943" y="8670"/>
                    <a:pt x="8670" y="6943"/>
                    <a:pt x="10800" y="6943"/>
                  </a:cubicBezTo>
                  <a:cubicBezTo>
                    <a:pt x="12930" y="6943"/>
                    <a:pt x="14657" y="8670"/>
                    <a:pt x="14657" y="10800"/>
                  </a:cubicBezTo>
                  <a:cubicBezTo>
                    <a:pt x="14657" y="12930"/>
                    <a:pt x="12930" y="14657"/>
                    <a:pt x="10800" y="14657"/>
                  </a:cubicBezTo>
                  <a:close/>
                  <a:moveTo>
                    <a:pt x="20016" y="9930"/>
                  </a:moveTo>
                  <a:cubicBezTo>
                    <a:pt x="21001" y="9522"/>
                    <a:pt x="21600" y="9257"/>
                    <a:pt x="21600" y="9257"/>
                  </a:cubicBezTo>
                  <a:lnTo>
                    <a:pt x="20829" y="6171"/>
                  </a:lnTo>
                  <a:cubicBezTo>
                    <a:pt x="20829" y="6171"/>
                    <a:pt x="20119" y="6283"/>
                    <a:pt x="18990" y="6492"/>
                  </a:cubicBezTo>
                  <a:cubicBezTo>
                    <a:pt x="18430" y="5424"/>
                    <a:pt x="17677" y="4501"/>
                    <a:pt x="16789" y="3749"/>
                  </a:cubicBezTo>
                  <a:cubicBezTo>
                    <a:pt x="17377" y="2418"/>
                    <a:pt x="17743" y="1543"/>
                    <a:pt x="17743" y="1543"/>
                  </a:cubicBezTo>
                  <a:lnTo>
                    <a:pt x="14657" y="0"/>
                  </a:lnTo>
                  <a:cubicBezTo>
                    <a:pt x="14657" y="0"/>
                    <a:pt x="14156" y="750"/>
                    <a:pt x="13405" y="1922"/>
                  </a:cubicBezTo>
                  <a:cubicBezTo>
                    <a:pt x="12297" y="1595"/>
                    <a:pt x="11120" y="1470"/>
                    <a:pt x="9929" y="1584"/>
                  </a:cubicBezTo>
                  <a:cubicBezTo>
                    <a:pt x="9522" y="599"/>
                    <a:pt x="9257" y="0"/>
                    <a:pt x="9257" y="0"/>
                  </a:cubicBezTo>
                  <a:lnTo>
                    <a:pt x="6171" y="771"/>
                  </a:lnTo>
                  <a:cubicBezTo>
                    <a:pt x="6171" y="771"/>
                    <a:pt x="6283" y="1481"/>
                    <a:pt x="6492" y="2610"/>
                  </a:cubicBezTo>
                  <a:cubicBezTo>
                    <a:pt x="5420" y="3172"/>
                    <a:pt x="4494" y="3929"/>
                    <a:pt x="3740" y="4821"/>
                  </a:cubicBezTo>
                  <a:cubicBezTo>
                    <a:pt x="2414" y="4227"/>
                    <a:pt x="1543" y="3857"/>
                    <a:pt x="1543" y="3857"/>
                  </a:cubicBezTo>
                  <a:lnTo>
                    <a:pt x="0" y="6943"/>
                  </a:lnTo>
                  <a:cubicBezTo>
                    <a:pt x="0" y="6943"/>
                    <a:pt x="748" y="7450"/>
                    <a:pt x="1919" y="8207"/>
                  </a:cubicBezTo>
                  <a:cubicBezTo>
                    <a:pt x="1595" y="9313"/>
                    <a:pt x="1471" y="10485"/>
                    <a:pt x="1584" y="11672"/>
                  </a:cubicBezTo>
                  <a:cubicBezTo>
                    <a:pt x="599" y="12078"/>
                    <a:pt x="0" y="12343"/>
                    <a:pt x="0" y="12343"/>
                  </a:cubicBezTo>
                  <a:lnTo>
                    <a:pt x="771" y="15429"/>
                  </a:lnTo>
                  <a:cubicBezTo>
                    <a:pt x="771" y="15429"/>
                    <a:pt x="1480" y="15317"/>
                    <a:pt x="2609" y="15107"/>
                  </a:cubicBezTo>
                  <a:cubicBezTo>
                    <a:pt x="3172" y="16179"/>
                    <a:pt x="3928" y="17106"/>
                    <a:pt x="4820" y="17860"/>
                  </a:cubicBezTo>
                  <a:cubicBezTo>
                    <a:pt x="4227" y="19186"/>
                    <a:pt x="3857" y="20057"/>
                    <a:pt x="3857" y="20057"/>
                  </a:cubicBezTo>
                  <a:lnTo>
                    <a:pt x="6943" y="21600"/>
                  </a:lnTo>
                  <a:cubicBezTo>
                    <a:pt x="6943" y="21600"/>
                    <a:pt x="7449" y="20852"/>
                    <a:pt x="8206" y="19681"/>
                  </a:cubicBezTo>
                  <a:cubicBezTo>
                    <a:pt x="9312" y="20005"/>
                    <a:pt x="10485" y="20129"/>
                    <a:pt x="11672" y="20016"/>
                  </a:cubicBezTo>
                  <a:cubicBezTo>
                    <a:pt x="12078" y="21001"/>
                    <a:pt x="12343" y="21600"/>
                    <a:pt x="12343" y="21600"/>
                  </a:cubicBezTo>
                  <a:lnTo>
                    <a:pt x="15429" y="20829"/>
                  </a:lnTo>
                  <a:cubicBezTo>
                    <a:pt x="15429" y="20829"/>
                    <a:pt x="15317" y="20120"/>
                    <a:pt x="15107" y="18991"/>
                  </a:cubicBezTo>
                  <a:cubicBezTo>
                    <a:pt x="16176" y="18431"/>
                    <a:pt x="17099" y="17676"/>
                    <a:pt x="17852" y="16788"/>
                  </a:cubicBezTo>
                  <a:cubicBezTo>
                    <a:pt x="19183" y="17377"/>
                    <a:pt x="20057" y="17743"/>
                    <a:pt x="20057" y="17743"/>
                  </a:cubicBezTo>
                  <a:lnTo>
                    <a:pt x="21600" y="14657"/>
                  </a:lnTo>
                  <a:cubicBezTo>
                    <a:pt x="21600" y="14657"/>
                    <a:pt x="20851" y="14156"/>
                    <a:pt x="19678" y="13405"/>
                  </a:cubicBezTo>
                  <a:cubicBezTo>
                    <a:pt x="20005" y="12296"/>
                    <a:pt x="20130" y="11120"/>
                    <a:pt x="20016" y="993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Shape 34216">
              <a:extLst>
                <a:ext uri="{FF2B5EF4-FFF2-40B4-BE49-F238E27FC236}">
                  <a16:creationId xmlns:a16="http://schemas.microsoft.com/office/drawing/2014/main" xmlns="" id="{A923E1DD-A71F-6247-A3DC-237F250EC309}"/>
                </a:ext>
              </a:extLst>
            </p:cNvPr>
            <p:cNvSpPr/>
            <p:nvPr/>
          </p:nvSpPr>
          <p:spPr>
            <a:xfrm>
              <a:off x="11916931" y="8191128"/>
              <a:ext cx="792292" cy="544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29" y="10800"/>
                  </a:moveTo>
                  <a:lnTo>
                    <a:pt x="14850" y="5891"/>
                  </a:lnTo>
                  <a:lnTo>
                    <a:pt x="18865" y="5891"/>
                  </a:lnTo>
                  <a:lnTo>
                    <a:pt x="20250" y="10800"/>
                  </a:lnTo>
                  <a:lnTo>
                    <a:pt x="14829" y="10800"/>
                  </a:lnTo>
                  <a:close/>
                  <a:moveTo>
                    <a:pt x="20250" y="5564"/>
                  </a:moveTo>
                  <a:cubicBezTo>
                    <a:pt x="19879" y="3856"/>
                    <a:pt x="18900" y="3919"/>
                    <a:pt x="18900" y="3919"/>
                  </a:cubicBezTo>
                  <a:lnTo>
                    <a:pt x="13495" y="3919"/>
                  </a:lnTo>
                  <a:lnTo>
                    <a:pt x="13495" y="18655"/>
                  </a:lnTo>
                  <a:lnTo>
                    <a:pt x="15525" y="18655"/>
                  </a:lnTo>
                  <a:cubicBezTo>
                    <a:pt x="15527" y="14736"/>
                    <a:pt x="16734" y="14727"/>
                    <a:pt x="18225" y="14728"/>
                  </a:cubicBezTo>
                  <a:cubicBezTo>
                    <a:pt x="19716" y="14728"/>
                    <a:pt x="20918" y="14757"/>
                    <a:pt x="20924" y="18655"/>
                  </a:cubicBezTo>
                  <a:lnTo>
                    <a:pt x="21600" y="18655"/>
                  </a:lnTo>
                  <a:lnTo>
                    <a:pt x="21600" y="10817"/>
                  </a:lnTo>
                  <a:cubicBezTo>
                    <a:pt x="21600" y="10817"/>
                    <a:pt x="20621" y="7272"/>
                    <a:pt x="20250" y="5564"/>
                  </a:cubicBezTo>
                  <a:close/>
                  <a:moveTo>
                    <a:pt x="12690" y="1964"/>
                  </a:moveTo>
                  <a:lnTo>
                    <a:pt x="12690" y="18655"/>
                  </a:lnTo>
                  <a:lnTo>
                    <a:pt x="6750" y="18655"/>
                  </a:lnTo>
                  <a:cubicBezTo>
                    <a:pt x="6750" y="14728"/>
                    <a:pt x="5541" y="14728"/>
                    <a:pt x="4050" y="14728"/>
                  </a:cubicBezTo>
                  <a:cubicBezTo>
                    <a:pt x="2559" y="14728"/>
                    <a:pt x="1350" y="14728"/>
                    <a:pt x="1350" y="18655"/>
                  </a:cubicBezTo>
                  <a:lnTo>
                    <a:pt x="0" y="18655"/>
                  </a:lnTo>
                  <a:lnTo>
                    <a:pt x="0" y="1964"/>
                  </a:lnTo>
                  <a:cubicBezTo>
                    <a:pt x="0" y="1421"/>
                    <a:pt x="151" y="931"/>
                    <a:pt x="395" y="575"/>
                  </a:cubicBezTo>
                  <a:cubicBezTo>
                    <a:pt x="640" y="220"/>
                    <a:pt x="977" y="0"/>
                    <a:pt x="1350" y="0"/>
                  </a:cubicBezTo>
                  <a:lnTo>
                    <a:pt x="11340" y="0"/>
                  </a:lnTo>
                  <a:cubicBezTo>
                    <a:pt x="11713" y="0"/>
                    <a:pt x="12050" y="220"/>
                    <a:pt x="12295" y="575"/>
                  </a:cubicBezTo>
                  <a:cubicBezTo>
                    <a:pt x="12539" y="931"/>
                    <a:pt x="12690" y="1421"/>
                    <a:pt x="12690" y="1964"/>
                  </a:cubicBezTo>
                  <a:close/>
                  <a:moveTo>
                    <a:pt x="4050" y="19636"/>
                  </a:moveTo>
                  <a:cubicBezTo>
                    <a:pt x="3677" y="19636"/>
                    <a:pt x="3375" y="19197"/>
                    <a:pt x="3375" y="18655"/>
                  </a:cubicBezTo>
                  <a:cubicBezTo>
                    <a:pt x="3375" y="18112"/>
                    <a:pt x="3677" y="17673"/>
                    <a:pt x="4050" y="17673"/>
                  </a:cubicBezTo>
                  <a:cubicBezTo>
                    <a:pt x="4423" y="17673"/>
                    <a:pt x="4725" y="18112"/>
                    <a:pt x="4725" y="18655"/>
                  </a:cubicBezTo>
                  <a:cubicBezTo>
                    <a:pt x="4725" y="19197"/>
                    <a:pt x="4423" y="19636"/>
                    <a:pt x="4050" y="19636"/>
                  </a:cubicBezTo>
                  <a:close/>
                  <a:moveTo>
                    <a:pt x="4050" y="15709"/>
                  </a:moveTo>
                  <a:cubicBezTo>
                    <a:pt x="2932" y="15709"/>
                    <a:pt x="2025" y="17028"/>
                    <a:pt x="2025" y="18655"/>
                  </a:cubicBezTo>
                  <a:cubicBezTo>
                    <a:pt x="2025" y="20281"/>
                    <a:pt x="2932" y="21600"/>
                    <a:pt x="4050" y="21600"/>
                  </a:cubicBezTo>
                  <a:cubicBezTo>
                    <a:pt x="5168" y="21600"/>
                    <a:pt x="6075" y="20281"/>
                    <a:pt x="6075" y="18655"/>
                  </a:cubicBezTo>
                  <a:cubicBezTo>
                    <a:pt x="6075" y="17028"/>
                    <a:pt x="5168" y="15709"/>
                    <a:pt x="4050" y="15709"/>
                  </a:cubicBezTo>
                  <a:close/>
                  <a:moveTo>
                    <a:pt x="18225" y="19636"/>
                  </a:moveTo>
                  <a:cubicBezTo>
                    <a:pt x="17852" y="19636"/>
                    <a:pt x="17550" y="19197"/>
                    <a:pt x="17550" y="18655"/>
                  </a:cubicBezTo>
                  <a:cubicBezTo>
                    <a:pt x="17550" y="18112"/>
                    <a:pt x="17852" y="17673"/>
                    <a:pt x="18225" y="17673"/>
                  </a:cubicBezTo>
                  <a:cubicBezTo>
                    <a:pt x="18598" y="17673"/>
                    <a:pt x="18900" y="18112"/>
                    <a:pt x="18900" y="18655"/>
                  </a:cubicBezTo>
                  <a:cubicBezTo>
                    <a:pt x="18900" y="19197"/>
                    <a:pt x="18598" y="19636"/>
                    <a:pt x="18225" y="19636"/>
                  </a:cubicBezTo>
                  <a:close/>
                  <a:moveTo>
                    <a:pt x="18225" y="15709"/>
                  </a:moveTo>
                  <a:cubicBezTo>
                    <a:pt x="17107" y="15709"/>
                    <a:pt x="16200" y="17028"/>
                    <a:pt x="16200" y="18655"/>
                  </a:cubicBezTo>
                  <a:cubicBezTo>
                    <a:pt x="16200" y="20281"/>
                    <a:pt x="17107" y="21600"/>
                    <a:pt x="18225" y="21600"/>
                  </a:cubicBezTo>
                  <a:cubicBezTo>
                    <a:pt x="19343" y="21600"/>
                    <a:pt x="20250" y="20281"/>
                    <a:pt x="20250" y="18655"/>
                  </a:cubicBezTo>
                  <a:cubicBezTo>
                    <a:pt x="20250" y="17028"/>
                    <a:pt x="19343" y="15709"/>
                    <a:pt x="18225" y="1570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b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Shape 34217">
              <a:extLst>
                <a:ext uri="{FF2B5EF4-FFF2-40B4-BE49-F238E27FC236}">
                  <a16:creationId xmlns:a16="http://schemas.microsoft.com/office/drawing/2014/main" xmlns="" id="{503DE41A-91F2-1F49-8973-CF444BC2A9EA}"/>
                </a:ext>
              </a:extLst>
            </p:cNvPr>
            <p:cNvSpPr/>
            <p:nvPr/>
          </p:nvSpPr>
          <p:spPr>
            <a:xfrm>
              <a:off x="12395335" y="3740451"/>
              <a:ext cx="693544" cy="915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extrusionOk="0">
                  <a:moveTo>
                    <a:pt x="16784" y="1264"/>
                  </a:moveTo>
                  <a:cubicBezTo>
                    <a:pt x="16363" y="1078"/>
                    <a:pt x="15824" y="1189"/>
                    <a:pt x="15581" y="1511"/>
                  </a:cubicBezTo>
                  <a:lnTo>
                    <a:pt x="14280" y="3236"/>
                  </a:lnTo>
                  <a:cubicBezTo>
                    <a:pt x="14867" y="3417"/>
                    <a:pt x="15381" y="3636"/>
                    <a:pt x="15831" y="3874"/>
                  </a:cubicBezTo>
                  <a:lnTo>
                    <a:pt x="17106" y="2185"/>
                  </a:lnTo>
                  <a:cubicBezTo>
                    <a:pt x="17349" y="1863"/>
                    <a:pt x="17205" y="1451"/>
                    <a:pt x="16784" y="1264"/>
                  </a:cubicBezTo>
                  <a:close/>
                  <a:moveTo>
                    <a:pt x="21233" y="4689"/>
                  </a:moveTo>
                  <a:cubicBezTo>
                    <a:pt x="20988" y="4366"/>
                    <a:pt x="20450" y="4256"/>
                    <a:pt x="20028" y="4442"/>
                  </a:cubicBezTo>
                  <a:lnTo>
                    <a:pt x="17841" y="5408"/>
                  </a:lnTo>
                  <a:cubicBezTo>
                    <a:pt x="18203" y="5799"/>
                    <a:pt x="18487" y="6197"/>
                    <a:pt x="18711" y="6581"/>
                  </a:cubicBezTo>
                  <a:lnTo>
                    <a:pt x="20909" y="5610"/>
                  </a:lnTo>
                  <a:cubicBezTo>
                    <a:pt x="21331" y="5423"/>
                    <a:pt x="21475" y="5012"/>
                    <a:pt x="21233" y="4689"/>
                  </a:cubicBezTo>
                  <a:close/>
                  <a:moveTo>
                    <a:pt x="1322" y="4393"/>
                  </a:moveTo>
                  <a:cubicBezTo>
                    <a:pt x="900" y="4207"/>
                    <a:pt x="362" y="4317"/>
                    <a:pt x="118" y="4640"/>
                  </a:cubicBezTo>
                  <a:cubicBezTo>
                    <a:pt x="-125" y="4963"/>
                    <a:pt x="19" y="5375"/>
                    <a:pt x="441" y="5561"/>
                  </a:cubicBezTo>
                  <a:lnTo>
                    <a:pt x="2633" y="6530"/>
                  </a:lnTo>
                  <a:cubicBezTo>
                    <a:pt x="2861" y="6146"/>
                    <a:pt x="3149" y="5751"/>
                    <a:pt x="3514" y="5362"/>
                  </a:cubicBezTo>
                  <a:cubicBezTo>
                    <a:pt x="3514" y="5362"/>
                    <a:pt x="1322" y="4393"/>
                    <a:pt x="1322" y="4393"/>
                  </a:cubicBezTo>
                  <a:close/>
                  <a:moveTo>
                    <a:pt x="5797" y="1483"/>
                  </a:moveTo>
                  <a:cubicBezTo>
                    <a:pt x="5553" y="1160"/>
                    <a:pt x="5015" y="1050"/>
                    <a:pt x="4593" y="1236"/>
                  </a:cubicBezTo>
                  <a:cubicBezTo>
                    <a:pt x="4173" y="1422"/>
                    <a:pt x="4029" y="1834"/>
                    <a:pt x="4272" y="2157"/>
                  </a:cubicBezTo>
                  <a:lnTo>
                    <a:pt x="5544" y="3843"/>
                  </a:lnTo>
                  <a:cubicBezTo>
                    <a:pt x="5997" y="3607"/>
                    <a:pt x="6514" y="3392"/>
                    <a:pt x="7103" y="3215"/>
                  </a:cubicBezTo>
                  <a:cubicBezTo>
                    <a:pt x="7103" y="3215"/>
                    <a:pt x="5797" y="1483"/>
                    <a:pt x="5797" y="1483"/>
                  </a:cubicBezTo>
                  <a:close/>
                  <a:moveTo>
                    <a:pt x="10693" y="0"/>
                  </a:moveTo>
                  <a:cubicBezTo>
                    <a:pt x="10208" y="0"/>
                    <a:pt x="9813" y="302"/>
                    <a:pt x="9813" y="674"/>
                  </a:cubicBezTo>
                  <a:lnTo>
                    <a:pt x="9813" y="2753"/>
                  </a:lnTo>
                  <a:cubicBezTo>
                    <a:pt x="10026" y="2740"/>
                    <a:pt x="11348" y="2744"/>
                    <a:pt x="11574" y="2758"/>
                  </a:cubicBezTo>
                  <a:lnTo>
                    <a:pt x="11574" y="674"/>
                  </a:lnTo>
                  <a:cubicBezTo>
                    <a:pt x="11574" y="302"/>
                    <a:pt x="11180" y="0"/>
                    <a:pt x="10693" y="0"/>
                  </a:cubicBezTo>
                  <a:close/>
                  <a:moveTo>
                    <a:pt x="18428" y="9068"/>
                  </a:moveTo>
                  <a:cubicBezTo>
                    <a:pt x="18228" y="7091"/>
                    <a:pt x="16423" y="3572"/>
                    <a:pt x="10662" y="3572"/>
                  </a:cubicBezTo>
                  <a:cubicBezTo>
                    <a:pt x="10661" y="3572"/>
                    <a:pt x="10660" y="3572"/>
                    <a:pt x="10659" y="3572"/>
                  </a:cubicBezTo>
                  <a:cubicBezTo>
                    <a:pt x="10658" y="3572"/>
                    <a:pt x="10658" y="3572"/>
                    <a:pt x="10657" y="3572"/>
                  </a:cubicBezTo>
                  <a:cubicBezTo>
                    <a:pt x="10656" y="3572"/>
                    <a:pt x="10655" y="3572"/>
                    <a:pt x="10655" y="3572"/>
                  </a:cubicBezTo>
                  <a:cubicBezTo>
                    <a:pt x="10654" y="3572"/>
                    <a:pt x="10653" y="3572"/>
                    <a:pt x="10652" y="3572"/>
                  </a:cubicBezTo>
                  <a:cubicBezTo>
                    <a:pt x="4890" y="3572"/>
                    <a:pt x="3086" y="7091"/>
                    <a:pt x="2886" y="9068"/>
                  </a:cubicBezTo>
                  <a:cubicBezTo>
                    <a:pt x="2715" y="10852"/>
                    <a:pt x="4327" y="12514"/>
                    <a:pt x="4510" y="12775"/>
                  </a:cubicBezTo>
                  <a:cubicBezTo>
                    <a:pt x="4810" y="13201"/>
                    <a:pt x="6695" y="14825"/>
                    <a:pt x="6762" y="15807"/>
                  </a:cubicBezTo>
                  <a:cubicBezTo>
                    <a:pt x="6855" y="17159"/>
                    <a:pt x="7070" y="17195"/>
                    <a:pt x="7930" y="17355"/>
                  </a:cubicBezTo>
                  <a:cubicBezTo>
                    <a:pt x="8807" y="17519"/>
                    <a:pt x="12507" y="17519"/>
                    <a:pt x="13383" y="17355"/>
                  </a:cubicBezTo>
                  <a:cubicBezTo>
                    <a:pt x="14243" y="17195"/>
                    <a:pt x="14459" y="17159"/>
                    <a:pt x="14552" y="15807"/>
                  </a:cubicBezTo>
                  <a:cubicBezTo>
                    <a:pt x="14619" y="14825"/>
                    <a:pt x="16504" y="13201"/>
                    <a:pt x="16803" y="12775"/>
                  </a:cubicBezTo>
                  <a:cubicBezTo>
                    <a:pt x="16987" y="12514"/>
                    <a:pt x="18599" y="10852"/>
                    <a:pt x="18428" y="9068"/>
                  </a:cubicBezTo>
                  <a:close/>
                  <a:moveTo>
                    <a:pt x="13756" y="19204"/>
                  </a:moveTo>
                  <a:cubicBezTo>
                    <a:pt x="13756" y="18991"/>
                    <a:pt x="13530" y="18817"/>
                    <a:pt x="13251" y="18817"/>
                  </a:cubicBezTo>
                  <a:lnTo>
                    <a:pt x="8063" y="18817"/>
                  </a:lnTo>
                  <a:cubicBezTo>
                    <a:pt x="7783" y="18817"/>
                    <a:pt x="7557" y="18991"/>
                    <a:pt x="7557" y="19204"/>
                  </a:cubicBezTo>
                  <a:lnTo>
                    <a:pt x="7557" y="19204"/>
                  </a:lnTo>
                  <a:cubicBezTo>
                    <a:pt x="7557" y="19418"/>
                    <a:pt x="7783" y="19591"/>
                    <a:pt x="8063" y="19591"/>
                  </a:cubicBezTo>
                  <a:lnTo>
                    <a:pt x="13251" y="19591"/>
                  </a:lnTo>
                  <a:cubicBezTo>
                    <a:pt x="13530" y="19591"/>
                    <a:pt x="13756" y="19418"/>
                    <a:pt x="13756" y="19204"/>
                  </a:cubicBezTo>
                  <a:cubicBezTo>
                    <a:pt x="13756" y="19204"/>
                    <a:pt x="13756" y="19204"/>
                    <a:pt x="13756" y="19204"/>
                  </a:cubicBezTo>
                  <a:close/>
                  <a:moveTo>
                    <a:pt x="13756" y="18147"/>
                  </a:moveTo>
                  <a:cubicBezTo>
                    <a:pt x="13756" y="17934"/>
                    <a:pt x="13530" y="17761"/>
                    <a:pt x="13251" y="17761"/>
                  </a:cubicBezTo>
                  <a:lnTo>
                    <a:pt x="8063" y="17761"/>
                  </a:lnTo>
                  <a:cubicBezTo>
                    <a:pt x="7783" y="17761"/>
                    <a:pt x="7557" y="17934"/>
                    <a:pt x="7557" y="18147"/>
                  </a:cubicBezTo>
                  <a:lnTo>
                    <a:pt x="7557" y="18147"/>
                  </a:lnTo>
                  <a:cubicBezTo>
                    <a:pt x="7557" y="18361"/>
                    <a:pt x="7783" y="18535"/>
                    <a:pt x="8063" y="18535"/>
                  </a:cubicBezTo>
                  <a:lnTo>
                    <a:pt x="13251" y="18535"/>
                  </a:lnTo>
                  <a:cubicBezTo>
                    <a:pt x="13530" y="18535"/>
                    <a:pt x="13756" y="18361"/>
                    <a:pt x="13756" y="18147"/>
                  </a:cubicBezTo>
                  <a:cubicBezTo>
                    <a:pt x="13756" y="18147"/>
                    <a:pt x="13756" y="18147"/>
                    <a:pt x="13756" y="18147"/>
                  </a:cubicBezTo>
                  <a:close/>
                  <a:moveTo>
                    <a:pt x="8400" y="19874"/>
                  </a:moveTo>
                  <a:lnTo>
                    <a:pt x="12913" y="19874"/>
                  </a:lnTo>
                  <a:cubicBezTo>
                    <a:pt x="12913" y="20827"/>
                    <a:pt x="11903" y="21600"/>
                    <a:pt x="10657" y="21600"/>
                  </a:cubicBezTo>
                  <a:cubicBezTo>
                    <a:pt x="9411" y="21600"/>
                    <a:pt x="8400" y="20827"/>
                    <a:pt x="8400" y="19874"/>
                  </a:cubicBezTo>
                  <a:close/>
                </a:path>
              </a:pathLst>
            </a:custGeom>
            <a:solidFill>
              <a:srgbClr val="FF99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9" name="Shape 34218">
              <a:extLst>
                <a:ext uri="{FF2B5EF4-FFF2-40B4-BE49-F238E27FC236}">
                  <a16:creationId xmlns:a16="http://schemas.microsoft.com/office/drawing/2014/main" xmlns="" id="{87E80E67-2081-574B-8953-9A8C9EC95EBB}"/>
                </a:ext>
              </a:extLst>
            </p:cNvPr>
            <p:cNvSpPr/>
            <p:nvPr/>
          </p:nvSpPr>
          <p:spPr>
            <a:xfrm>
              <a:off x="11932702" y="12638103"/>
              <a:ext cx="408708" cy="30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5" y="8532"/>
                  </a:moveTo>
                  <a:lnTo>
                    <a:pt x="17837" y="8637"/>
                  </a:lnTo>
                  <a:lnTo>
                    <a:pt x="17837" y="12781"/>
                  </a:lnTo>
                  <a:cubicBezTo>
                    <a:pt x="17837" y="13798"/>
                    <a:pt x="17539" y="14723"/>
                    <a:pt x="17049" y="15392"/>
                  </a:cubicBezTo>
                  <a:cubicBezTo>
                    <a:pt x="16550" y="16075"/>
                    <a:pt x="15855" y="16492"/>
                    <a:pt x="15079" y="16478"/>
                  </a:cubicBezTo>
                  <a:lnTo>
                    <a:pt x="9158" y="16478"/>
                  </a:lnTo>
                  <a:lnTo>
                    <a:pt x="9158" y="17810"/>
                  </a:lnTo>
                  <a:cubicBezTo>
                    <a:pt x="9158" y="18368"/>
                    <a:pt x="9328" y="18874"/>
                    <a:pt x="9602" y="19240"/>
                  </a:cubicBezTo>
                  <a:cubicBezTo>
                    <a:pt x="9876" y="19606"/>
                    <a:pt x="10255" y="19832"/>
                    <a:pt x="10673" y="19832"/>
                  </a:cubicBezTo>
                  <a:lnTo>
                    <a:pt x="16728" y="19832"/>
                  </a:lnTo>
                  <a:lnTo>
                    <a:pt x="19181" y="21600"/>
                  </a:lnTo>
                  <a:lnTo>
                    <a:pt x="19181" y="19832"/>
                  </a:lnTo>
                  <a:lnTo>
                    <a:pt x="20085" y="19832"/>
                  </a:lnTo>
                  <a:cubicBezTo>
                    <a:pt x="20503" y="19832"/>
                    <a:pt x="20882" y="19606"/>
                    <a:pt x="21156" y="19240"/>
                  </a:cubicBezTo>
                  <a:cubicBezTo>
                    <a:pt x="21430" y="18874"/>
                    <a:pt x="21600" y="18368"/>
                    <a:pt x="21600" y="17810"/>
                  </a:cubicBezTo>
                  <a:lnTo>
                    <a:pt x="21600" y="10554"/>
                  </a:lnTo>
                  <a:cubicBezTo>
                    <a:pt x="21600" y="9996"/>
                    <a:pt x="21430" y="9490"/>
                    <a:pt x="21156" y="9125"/>
                  </a:cubicBezTo>
                  <a:cubicBezTo>
                    <a:pt x="20882" y="8759"/>
                    <a:pt x="20503" y="8532"/>
                    <a:pt x="20085" y="8532"/>
                  </a:cubicBezTo>
                  <a:close/>
                  <a:moveTo>
                    <a:pt x="6912" y="15450"/>
                  </a:moveTo>
                  <a:lnTo>
                    <a:pt x="6689" y="15450"/>
                  </a:lnTo>
                  <a:lnTo>
                    <a:pt x="2592" y="18372"/>
                  </a:lnTo>
                  <a:lnTo>
                    <a:pt x="2592" y="15450"/>
                  </a:lnTo>
                  <a:lnTo>
                    <a:pt x="2074" y="15450"/>
                  </a:lnTo>
                  <a:cubicBezTo>
                    <a:pt x="1501" y="15450"/>
                    <a:pt x="983" y="15141"/>
                    <a:pt x="607" y="14640"/>
                  </a:cubicBezTo>
                  <a:cubicBezTo>
                    <a:pt x="232" y="14139"/>
                    <a:pt x="0" y="13447"/>
                    <a:pt x="0" y="12683"/>
                  </a:cubicBezTo>
                  <a:lnTo>
                    <a:pt x="0" y="2767"/>
                  </a:lnTo>
                  <a:cubicBezTo>
                    <a:pt x="0" y="2003"/>
                    <a:pt x="232" y="1311"/>
                    <a:pt x="607" y="811"/>
                  </a:cubicBezTo>
                  <a:cubicBezTo>
                    <a:pt x="983" y="310"/>
                    <a:pt x="1501" y="0"/>
                    <a:pt x="2074" y="0"/>
                  </a:cubicBezTo>
                  <a:lnTo>
                    <a:pt x="15034" y="0"/>
                  </a:lnTo>
                  <a:cubicBezTo>
                    <a:pt x="15606" y="0"/>
                    <a:pt x="16125" y="310"/>
                    <a:pt x="16500" y="811"/>
                  </a:cubicBezTo>
                  <a:cubicBezTo>
                    <a:pt x="16875" y="1311"/>
                    <a:pt x="17107" y="2003"/>
                    <a:pt x="17107" y="2767"/>
                  </a:cubicBezTo>
                  <a:lnTo>
                    <a:pt x="17107" y="4381"/>
                  </a:lnTo>
                  <a:lnTo>
                    <a:pt x="17107" y="8532"/>
                  </a:lnTo>
                  <a:lnTo>
                    <a:pt x="17107" y="12676"/>
                  </a:lnTo>
                  <a:cubicBezTo>
                    <a:pt x="17107" y="13441"/>
                    <a:pt x="16886" y="14134"/>
                    <a:pt x="16522" y="14637"/>
                  </a:cubicBezTo>
                  <a:cubicBezTo>
                    <a:pt x="16159" y="15139"/>
                    <a:pt x="15651" y="15450"/>
                    <a:pt x="15079" y="15450"/>
                  </a:cubicBezTo>
                  <a:lnTo>
                    <a:pt x="9158" y="15450"/>
                  </a:lnTo>
                  <a:lnTo>
                    <a:pt x="6912" y="1545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0" name="Shape 34219">
              <a:extLst>
                <a:ext uri="{FF2B5EF4-FFF2-40B4-BE49-F238E27FC236}">
                  <a16:creationId xmlns:a16="http://schemas.microsoft.com/office/drawing/2014/main" xmlns="" id="{D63270A9-08AD-6340-9403-D1074D552B2F}"/>
                </a:ext>
              </a:extLst>
            </p:cNvPr>
            <p:cNvSpPr/>
            <p:nvPr/>
          </p:nvSpPr>
          <p:spPr>
            <a:xfrm>
              <a:off x="11196245" y="10659511"/>
              <a:ext cx="389798" cy="479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1" y="0"/>
                  </a:moveTo>
                  <a:cubicBezTo>
                    <a:pt x="372" y="0"/>
                    <a:pt x="0" y="302"/>
                    <a:pt x="0" y="675"/>
                  </a:cubicBezTo>
                  <a:cubicBezTo>
                    <a:pt x="0" y="1048"/>
                    <a:pt x="372" y="1350"/>
                    <a:pt x="831" y="1350"/>
                  </a:cubicBezTo>
                  <a:lnTo>
                    <a:pt x="20769" y="1350"/>
                  </a:lnTo>
                  <a:cubicBezTo>
                    <a:pt x="21228" y="1350"/>
                    <a:pt x="21600" y="1048"/>
                    <a:pt x="21600" y="675"/>
                  </a:cubicBezTo>
                  <a:cubicBezTo>
                    <a:pt x="21600" y="302"/>
                    <a:pt x="21228" y="0"/>
                    <a:pt x="20769" y="0"/>
                  </a:cubicBezTo>
                  <a:lnTo>
                    <a:pt x="831" y="0"/>
                  </a:lnTo>
                  <a:close/>
                  <a:moveTo>
                    <a:pt x="831" y="2025"/>
                  </a:moveTo>
                  <a:lnTo>
                    <a:pt x="831" y="15525"/>
                  </a:lnTo>
                  <a:cubicBezTo>
                    <a:pt x="831" y="15525"/>
                    <a:pt x="20769" y="15525"/>
                    <a:pt x="20769" y="15525"/>
                  </a:cubicBezTo>
                  <a:lnTo>
                    <a:pt x="20769" y="2025"/>
                  </a:lnTo>
                  <a:lnTo>
                    <a:pt x="831" y="2025"/>
                  </a:lnTo>
                  <a:close/>
                  <a:moveTo>
                    <a:pt x="15785" y="4050"/>
                  </a:moveTo>
                  <a:lnTo>
                    <a:pt x="18277" y="4050"/>
                  </a:lnTo>
                  <a:cubicBezTo>
                    <a:pt x="18277" y="4050"/>
                    <a:pt x="18277" y="13500"/>
                    <a:pt x="18277" y="13500"/>
                  </a:cubicBezTo>
                  <a:lnTo>
                    <a:pt x="15785" y="13500"/>
                  </a:lnTo>
                  <a:lnTo>
                    <a:pt x="15785" y="4050"/>
                  </a:lnTo>
                  <a:close/>
                  <a:moveTo>
                    <a:pt x="7477" y="6750"/>
                  </a:moveTo>
                  <a:lnTo>
                    <a:pt x="9969" y="6750"/>
                  </a:lnTo>
                  <a:cubicBezTo>
                    <a:pt x="9969" y="6750"/>
                    <a:pt x="9969" y="13500"/>
                    <a:pt x="9969" y="13500"/>
                  </a:cubicBezTo>
                  <a:lnTo>
                    <a:pt x="7477" y="13500"/>
                  </a:lnTo>
                  <a:lnTo>
                    <a:pt x="7477" y="6750"/>
                  </a:lnTo>
                  <a:close/>
                  <a:moveTo>
                    <a:pt x="11631" y="8775"/>
                  </a:moveTo>
                  <a:lnTo>
                    <a:pt x="14123" y="8775"/>
                  </a:lnTo>
                  <a:cubicBezTo>
                    <a:pt x="14123" y="8775"/>
                    <a:pt x="14123" y="13500"/>
                    <a:pt x="14123" y="13500"/>
                  </a:cubicBezTo>
                  <a:lnTo>
                    <a:pt x="11631" y="13500"/>
                  </a:lnTo>
                  <a:lnTo>
                    <a:pt x="11631" y="8775"/>
                  </a:lnTo>
                  <a:close/>
                  <a:moveTo>
                    <a:pt x="3323" y="10800"/>
                  </a:moveTo>
                  <a:lnTo>
                    <a:pt x="5815" y="10800"/>
                  </a:lnTo>
                  <a:cubicBezTo>
                    <a:pt x="5815" y="10800"/>
                    <a:pt x="5815" y="13500"/>
                    <a:pt x="5815" y="13500"/>
                  </a:cubicBezTo>
                  <a:lnTo>
                    <a:pt x="3323" y="13500"/>
                  </a:lnTo>
                  <a:lnTo>
                    <a:pt x="3323" y="10800"/>
                  </a:lnTo>
                  <a:close/>
                  <a:moveTo>
                    <a:pt x="3323" y="16200"/>
                  </a:moveTo>
                  <a:lnTo>
                    <a:pt x="1662" y="21600"/>
                  </a:lnTo>
                  <a:lnTo>
                    <a:pt x="3323" y="21600"/>
                  </a:lnTo>
                  <a:lnTo>
                    <a:pt x="4985" y="16200"/>
                  </a:lnTo>
                  <a:cubicBezTo>
                    <a:pt x="4985" y="16200"/>
                    <a:pt x="3323" y="16200"/>
                    <a:pt x="3323" y="16200"/>
                  </a:cubicBezTo>
                  <a:close/>
                  <a:moveTo>
                    <a:pt x="9969" y="16200"/>
                  </a:moveTo>
                  <a:lnTo>
                    <a:pt x="9969" y="21600"/>
                  </a:lnTo>
                  <a:lnTo>
                    <a:pt x="11615" y="21600"/>
                  </a:lnTo>
                  <a:cubicBezTo>
                    <a:pt x="11615" y="21600"/>
                    <a:pt x="11631" y="16200"/>
                    <a:pt x="11631" y="16200"/>
                  </a:cubicBezTo>
                  <a:lnTo>
                    <a:pt x="9969" y="16200"/>
                  </a:lnTo>
                  <a:close/>
                  <a:moveTo>
                    <a:pt x="16615" y="16200"/>
                  </a:moveTo>
                  <a:lnTo>
                    <a:pt x="18277" y="21600"/>
                  </a:lnTo>
                  <a:lnTo>
                    <a:pt x="19938" y="21600"/>
                  </a:lnTo>
                  <a:cubicBezTo>
                    <a:pt x="19938" y="21600"/>
                    <a:pt x="18277" y="16200"/>
                    <a:pt x="18277" y="16200"/>
                  </a:cubicBezTo>
                  <a:lnTo>
                    <a:pt x="16615" y="162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Shape 34220">
              <a:extLst>
                <a:ext uri="{FF2B5EF4-FFF2-40B4-BE49-F238E27FC236}">
                  <a16:creationId xmlns:a16="http://schemas.microsoft.com/office/drawing/2014/main" xmlns="" id="{0698E89F-5D49-C74B-9252-76250EE40301}"/>
                </a:ext>
              </a:extLst>
            </p:cNvPr>
            <p:cNvSpPr/>
            <p:nvPr/>
          </p:nvSpPr>
          <p:spPr>
            <a:xfrm>
              <a:off x="12966575" y="6806559"/>
              <a:ext cx="589416" cy="778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extrusionOk="0">
                  <a:moveTo>
                    <a:pt x="16784" y="1264"/>
                  </a:moveTo>
                  <a:cubicBezTo>
                    <a:pt x="16363" y="1078"/>
                    <a:pt x="15824" y="1189"/>
                    <a:pt x="15581" y="1511"/>
                  </a:cubicBezTo>
                  <a:lnTo>
                    <a:pt x="14280" y="3236"/>
                  </a:lnTo>
                  <a:cubicBezTo>
                    <a:pt x="14867" y="3417"/>
                    <a:pt x="15381" y="3636"/>
                    <a:pt x="15831" y="3874"/>
                  </a:cubicBezTo>
                  <a:lnTo>
                    <a:pt x="17106" y="2185"/>
                  </a:lnTo>
                  <a:cubicBezTo>
                    <a:pt x="17349" y="1863"/>
                    <a:pt x="17205" y="1451"/>
                    <a:pt x="16784" y="1264"/>
                  </a:cubicBezTo>
                  <a:close/>
                  <a:moveTo>
                    <a:pt x="21233" y="4689"/>
                  </a:moveTo>
                  <a:cubicBezTo>
                    <a:pt x="20988" y="4366"/>
                    <a:pt x="20450" y="4256"/>
                    <a:pt x="20028" y="4442"/>
                  </a:cubicBezTo>
                  <a:lnTo>
                    <a:pt x="17841" y="5408"/>
                  </a:lnTo>
                  <a:cubicBezTo>
                    <a:pt x="18203" y="5799"/>
                    <a:pt x="18487" y="6197"/>
                    <a:pt x="18711" y="6581"/>
                  </a:cubicBezTo>
                  <a:lnTo>
                    <a:pt x="20909" y="5610"/>
                  </a:lnTo>
                  <a:cubicBezTo>
                    <a:pt x="21331" y="5423"/>
                    <a:pt x="21475" y="5012"/>
                    <a:pt x="21233" y="4689"/>
                  </a:cubicBezTo>
                  <a:close/>
                  <a:moveTo>
                    <a:pt x="1322" y="4393"/>
                  </a:moveTo>
                  <a:cubicBezTo>
                    <a:pt x="900" y="4207"/>
                    <a:pt x="362" y="4317"/>
                    <a:pt x="118" y="4640"/>
                  </a:cubicBezTo>
                  <a:cubicBezTo>
                    <a:pt x="-125" y="4963"/>
                    <a:pt x="19" y="5375"/>
                    <a:pt x="441" y="5561"/>
                  </a:cubicBezTo>
                  <a:lnTo>
                    <a:pt x="2633" y="6530"/>
                  </a:lnTo>
                  <a:cubicBezTo>
                    <a:pt x="2861" y="6146"/>
                    <a:pt x="3149" y="5751"/>
                    <a:pt x="3514" y="5362"/>
                  </a:cubicBezTo>
                  <a:cubicBezTo>
                    <a:pt x="3514" y="5362"/>
                    <a:pt x="1322" y="4393"/>
                    <a:pt x="1322" y="4393"/>
                  </a:cubicBezTo>
                  <a:close/>
                  <a:moveTo>
                    <a:pt x="5797" y="1483"/>
                  </a:moveTo>
                  <a:cubicBezTo>
                    <a:pt x="5553" y="1160"/>
                    <a:pt x="5015" y="1050"/>
                    <a:pt x="4593" y="1236"/>
                  </a:cubicBezTo>
                  <a:cubicBezTo>
                    <a:pt x="4173" y="1422"/>
                    <a:pt x="4029" y="1834"/>
                    <a:pt x="4272" y="2157"/>
                  </a:cubicBezTo>
                  <a:lnTo>
                    <a:pt x="5544" y="3843"/>
                  </a:lnTo>
                  <a:cubicBezTo>
                    <a:pt x="5997" y="3607"/>
                    <a:pt x="6514" y="3392"/>
                    <a:pt x="7103" y="3215"/>
                  </a:cubicBezTo>
                  <a:cubicBezTo>
                    <a:pt x="7103" y="3215"/>
                    <a:pt x="5797" y="1483"/>
                    <a:pt x="5797" y="1483"/>
                  </a:cubicBezTo>
                  <a:close/>
                  <a:moveTo>
                    <a:pt x="10693" y="0"/>
                  </a:moveTo>
                  <a:cubicBezTo>
                    <a:pt x="10208" y="0"/>
                    <a:pt x="9813" y="302"/>
                    <a:pt x="9813" y="674"/>
                  </a:cubicBezTo>
                  <a:lnTo>
                    <a:pt x="9813" y="2753"/>
                  </a:lnTo>
                  <a:cubicBezTo>
                    <a:pt x="10026" y="2740"/>
                    <a:pt x="11348" y="2744"/>
                    <a:pt x="11574" y="2758"/>
                  </a:cubicBezTo>
                  <a:lnTo>
                    <a:pt x="11574" y="674"/>
                  </a:lnTo>
                  <a:cubicBezTo>
                    <a:pt x="11574" y="302"/>
                    <a:pt x="11180" y="0"/>
                    <a:pt x="10693" y="0"/>
                  </a:cubicBezTo>
                  <a:close/>
                  <a:moveTo>
                    <a:pt x="18428" y="9068"/>
                  </a:moveTo>
                  <a:cubicBezTo>
                    <a:pt x="18228" y="7091"/>
                    <a:pt x="16423" y="3572"/>
                    <a:pt x="10662" y="3572"/>
                  </a:cubicBezTo>
                  <a:cubicBezTo>
                    <a:pt x="10661" y="3572"/>
                    <a:pt x="10660" y="3572"/>
                    <a:pt x="10659" y="3572"/>
                  </a:cubicBezTo>
                  <a:cubicBezTo>
                    <a:pt x="10658" y="3572"/>
                    <a:pt x="10658" y="3572"/>
                    <a:pt x="10657" y="3572"/>
                  </a:cubicBezTo>
                  <a:cubicBezTo>
                    <a:pt x="10656" y="3572"/>
                    <a:pt x="10655" y="3572"/>
                    <a:pt x="10655" y="3572"/>
                  </a:cubicBezTo>
                  <a:cubicBezTo>
                    <a:pt x="10654" y="3572"/>
                    <a:pt x="10653" y="3572"/>
                    <a:pt x="10652" y="3572"/>
                  </a:cubicBezTo>
                  <a:cubicBezTo>
                    <a:pt x="4890" y="3572"/>
                    <a:pt x="3086" y="7091"/>
                    <a:pt x="2886" y="9068"/>
                  </a:cubicBezTo>
                  <a:cubicBezTo>
                    <a:pt x="2715" y="10852"/>
                    <a:pt x="4327" y="12514"/>
                    <a:pt x="4510" y="12775"/>
                  </a:cubicBezTo>
                  <a:cubicBezTo>
                    <a:pt x="4810" y="13201"/>
                    <a:pt x="6695" y="14825"/>
                    <a:pt x="6762" y="15807"/>
                  </a:cubicBezTo>
                  <a:cubicBezTo>
                    <a:pt x="6855" y="17159"/>
                    <a:pt x="7070" y="17195"/>
                    <a:pt x="7930" y="17355"/>
                  </a:cubicBezTo>
                  <a:cubicBezTo>
                    <a:pt x="8807" y="17519"/>
                    <a:pt x="12507" y="17519"/>
                    <a:pt x="13383" y="17355"/>
                  </a:cubicBezTo>
                  <a:cubicBezTo>
                    <a:pt x="14243" y="17195"/>
                    <a:pt x="14459" y="17159"/>
                    <a:pt x="14552" y="15807"/>
                  </a:cubicBezTo>
                  <a:cubicBezTo>
                    <a:pt x="14619" y="14825"/>
                    <a:pt x="16504" y="13201"/>
                    <a:pt x="16803" y="12775"/>
                  </a:cubicBezTo>
                  <a:cubicBezTo>
                    <a:pt x="16987" y="12514"/>
                    <a:pt x="18599" y="10852"/>
                    <a:pt x="18428" y="9068"/>
                  </a:cubicBezTo>
                  <a:close/>
                  <a:moveTo>
                    <a:pt x="13756" y="19204"/>
                  </a:moveTo>
                  <a:cubicBezTo>
                    <a:pt x="13756" y="18991"/>
                    <a:pt x="13530" y="18817"/>
                    <a:pt x="13251" y="18817"/>
                  </a:cubicBezTo>
                  <a:lnTo>
                    <a:pt x="8063" y="18817"/>
                  </a:lnTo>
                  <a:cubicBezTo>
                    <a:pt x="7783" y="18817"/>
                    <a:pt x="7557" y="18991"/>
                    <a:pt x="7557" y="19204"/>
                  </a:cubicBezTo>
                  <a:lnTo>
                    <a:pt x="7557" y="19204"/>
                  </a:lnTo>
                  <a:cubicBezTo>
                    <a:pt x="7557" y="19418"/>
                    <a:pt x="7783" y="19591"/>
                    <a:pt x="8063" y="19591"/>
                  </a:cubicBezTo>
                  <a:lnTo>
                    <a:pt x="13251" y="19591"/>
                  </a:lnTo>
                  <a:cubicBezTo>
                    <a:pt x="13530" y="19591"/>
                    <a:pt x="13756" y="19418"/>
                    <a:pt x="13756" y="19204"/>
                  </a:cubicBezTo>
                  <a:cubicBezTo>
                    <a:pt x="13756" y="19204"/>
                    <a:pt x="13756" y="19204"/>
                    <a:pt x="13756" y="19204"/>
                  </a:cubicBezTo>
                  <a:close/>
                  <a:moveTo>
                    <a:pt x="13756" y="18147"/>
                  </a:moveTo>
                  <a:cubicBezTo>
                    <a:pt x="13756" y="17934"/>
                    <a:pt x="13530" y="17761"/>
                    <a:pt x="13251" y="17761"/>
                  </a:cubicBezTo>
                  <a:lnTo>
                    <a:pt x="8063" y="17761"/>
                  </a:lnTo>
                  <a:cubicBezTo>
                    <a:pt x="7783" y="17761"/>
                    <a:pt x="7557" y="17934"/>
                    <a:pt x="7557" y="18147"/>
                  </a:cubicBezTo>
                  <a:lnTo>
                    <a:pt x="7557" y="18147"/>
                  </a:lnTo>
                  <a:cubicBezTo>
                    <a:pt x="7557" y="18361"/>
                    <a:pt x="7783" y="18535"/>
                    <a:pt x="8063" y="18535"/>
                  </a:cubicBezTo>
                  <a:lnTo>
                    <a:pt x="13251" y="18535"/>
                  </a:lnTo>
                  <a:cubicBezTo>
                    <a:pt x="13530" y="18535"/>
                    <a:pt x="13756" y="18361"/>
                    <a:pt x="13756" y="18147"/>
                  </a:cubicBezTo>
                  <a:cubicBezTo>
                    <a:pt x="13756" y="18147"/>
                    <a:pt x="13756" y="18147"/>
                    <a:pt x="13756" y="18147"/>
                  </a:cubicBezTo>
                  <a:close/>
                  <a:moveTo>
                    <a:pt x="8400" y="19874"/>
                  </a:moveTo>
                  <a:lnTo>
                    <a:pt x="12913" y="19874"/>
                  </a:lnTo>
                  <a:cubicBezTo>
                    <a:pt x="12913" y="20827"/>
                    <a:pt x="11903" y="21600"/>
                    <a:pt x="10657" y="21600"/>
                  </a:cubicBezTo>
                  <a:cubicBezTo>
                    <a:pt x="9411" y="21600"/>
                    <a:pt x="8400" y="20827"/>
                    <a:pt x="8400" y="1987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Shape 34221">
              <a:extLst>
                <a:ext uri="{FF2B5EF4-FFF2-40B4-BE49-F238E27FC236}">
                  <a16:creationId xmlns:a16="http://schemas.microsoft.com/office/drawing/2014/main" xmlns="" id="{B82138A5-5548-E945-A0D5-5797324058B0}"/>
                </a:ext>
              </a:extLst>
            </p:cNvPr>
            <p:cNvSpPr/>
            <p:nvPr/>
          </p:nvSpPr>
          <p:spPr>
            <a:xfrm>
              <a:off x="11922329" y="9268053"/>
              <a:ext cx="476450" cy="62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1600" extrusionOk="0">
                  <a:moveTo>
                    <a:pt x="16784" y="1264"/>
                  </a:moveTo>
                  <a:cubicBezTo>
                    <a:pt x="16363" y="1078"/>
                    <a:pt x="15824" y="1189"/>
                    <a:pt x="15581" y="1511"/>
                  </a:cubicBezTo>
                  <a:lnTo>
                    <a:pt x="14280" y="3236"/>
                  </a:lnTo>
                  <a:cubicBezTo>
                    <a:pt x="14867" y="3417"/>
                    <a:pt x="15381" y="3636"/>
                    <a:pt x="15831" y="3874"/>
                  </a:cubicBezTo>
                  <a:lnTo>
                    <a:pt x="17106" y="2185"/>
                  </a:lnTo>
                  <a:cubicBezTo>
                    <a:pt x="17349" y="1863"/>
                    <a:pt x="17205" y="1451"/>
                    <a:pt x="16784" y="1264"/>
                  </a:cubicBezTo>
                  <a:close/>
                  <a:moveTo>
                    <a:pt x="21233" y="4689"/>
                  </a:moveTo>
                  <a:cubicBezTo>
                    <a:pt x="20988" y="4366"/>
                    <a:pt x="20450" y="4256"/>
                    <a:pt x="20028" y="4442"/>
                  </a:cubicBezTo>
                  <a:lnTo>
                    <a:pt x="17841" y="5408"/>
                  </a:lnTo>
                  <a:cubicBezTo>
                    <a:pt x="18203" y="5799"/>
                    <a:pt x="18487" y="6197"/>
                    <a:pt x="18711" y="6581"/>
                  </a:cubicBezTo>
                  <a:lnTo>
                    <a:pt x="20909" y="5610"/>
                  </a:lnTo>
                  <a:cubicBezTo>
                    <a:pt x="21331" y="5423"/>
                    <a:pt x="21475" y="5012"/>
                    <a:pt x="21233" y="4689"/>
                  </a:cubicBezTo>
                  <a:close/>
                  <a:moveTo>
                    <a:pt x="1322" y="4393"/>
                  </a:moveTo>
                  <a:cubicBezTo>
                    <a:pt x="900" y="4207"/>
                    <a:pt x="362" y="4317"/>
                    <a:pt x="118" y="4640"/>
                  </a:cubicBezTo>
                  <a:cubicBezTo>
                    <a:pt x="-125" y="4963"/>
                    <a:pt x="19" y="5375"/>
                    <a:pt x="441" y="5561"/>
                  </a:cubicBezTo>
                  <a:lnTo>
                    <a:pt x="2633" y="6530"/>
                  </a:lnTo>
                  <a:cubicBezTo>
                    <a:pt x="2861" y="6146"/>
                    <a:pt x="3149" y="5751"/>
                    <a:pt x="3514" y="5362"/>
                  </a:cubicBezTo>
                  <a:cubicBezTo>
                    <a:pt x="3514" y="5362"/>
                    <a:pt x="1322" y="4393"/>
                    <a:pt x="1322" y="4393"/>
                  </a:cubicBezTo>
                  <a:close/>
                  <a:moveTo>
                    <a:pt x="5797" y="1483"/>
                  </a:moveTo>
                  <a:cubicBezTo>
                    <a:pt x="5553" y="1160"/>
                    <a:pt x="5015" y="1050"/>
                    <a:pt x="4593" y="1236"/>
                  </a:cubicBezTo>
                  <a:cubicBezTo>
                    <a:pt x="4173" y="1422"/>
                    <a:pt x="4029" y="1834"/>
                    <a:pt x="4272" y="2157"/>
                  </a:cubicBezTo>
                  <a:lnTo>
                    <a:pt x="5544" y="3843"/>
                  </a:lnTo>
                  <a:cubicBezTo>
                    <a:pt x="5997" y="3607"/>
                    <a:pt x="6514" y="3392"/>
                    <a:pt x="7103" y="3215"/>
                  </a:cubicBezTo>
                  <a:cubicBezTo>
                    <a:pt x="7103" y="3215"/>
                    <a:pt x="5797" y="1483"/>
                    <a:pt x="5797" y="1483"/>
                  </a:cubicBezTo>
                  <a:close/>
                  <a:moveTo>
                    <a:pt x="10693" y="0"/>
                  </a:moveTo>
                  <a:cubicBezTo>
                    <a:pt x="10208" y="0"/>
                    <a:pt x="9813" y="302"/>
                    <a:pt x="9813" y="674"/>
                  </a:cubicBezTo>
                  <a:lnTo>
                    <a:pt x="9813" y="2753"/>
                  </a:lnTo>
                  <a:cubicBezTo>
                    <a:pt x="10026" y="2740"/>
                    <a:pt x="11348" y="2744"/>
                    <a:pt x="11574" y="2758"/>
                  </a:cubicBezTo>
                  <a:lnTo>
                    <a:pt x="11574" y="674"/>
                  </a:lnTo>
                  <a:cubicBezTo>
                    <a:pt x="11574" y="302"/>
                    <a:pt x="11180" y="0"/>
                    <a:pt x="10693" y="0"/>
                  </a:cubicBezTo>
                  <a:close/>
                  <a:moveTo>
                    <a:pt x="18428" y="9068"/>
                  </a:moveTo>
                  <a:cubicBezTo>
                    <a:pt x="18228" y="7091"/>
                    <a:pt x="16423" y="3572"/>
                    <a:pt x="10662" y="3572"/>
                  </a:cubicBezTo>
                  <a:cubicBezTo>
                    <a:pt x="10661" y="3572"/>
                    <a:pt x="10660" y="3572"/>
                    <a:pt x="10659" y="3572"/>
                  </a:cubicBezTo>
                  <a:cubicBezTo>
                    <a:pt x="10658" y="3572"/>
                    <a:pt x="10658" y="3572"/>
                    <a:pt x="10657" y="3572"/>
                  </a:cubicBezTo>
                  <a:cubicBezTo>
                    <a:pt x="10656" y="3572"/>
                    <a:pt x="10655" y="3572"/>
                    <a:pt x="10655" y="3572"/>
                  </a:cubicBezTo>
                  <a:cubicBezTo>
                    <a:pt x="10654" y="3572"/>
                    <a:pt x="10653" y="3572"/>
                    <a:pt x="10652" y="3572"/>
                  </a:cubicBezTo>
                  <a:cubicBezTo>
                    <a:pt x="4890" y="3572"/>
                    <a:pt x="3086" y="7091"/>
                    <a:pt x="2886" y="9068"/>
                  </a:cubicBezTo>
                  <a:cubicBezTo>
                    <a:pt x="2715" y="10852"/>
                    <a:pt x="4327" y="12514"/>
                    <a:pt x="4510" y="12775"/>
                  </a:cubicBezTo>
                  <a:cubicBezTo>
                    <a:pt x="4810" y="13201"/>
                    <a:pt x="6695" y="14825"/>
                    <a:pt x="6762" y="15807"/>
                  </a:cubicBezTo>
                  <a:cubicBezTo>
                    <a:pt x="6855" y="17159"/>
                    <a:pt x="7070" y="17195"/>
                    <a:pt x="7930" y="17355"/>
                  </a:cubicBezTo>
                  <a:cubicBezTo>
                    <a:pt x="8807" y="17519"/>
                    <a:pt x="12507" y="17519"/>
                    <a:pt x="13383" y="17355"/>
                  </a:cubicBezTo>
                  <a:cubicBezTo>
                    <a:pt x="14243" y="17195"/>
                    <a:pt x="14459" y="17159"/>
                    <a:pt x="14552" y="15807"/>
                  </a:cubicBezTo>
                  <a:cubicBezTo>
                    <a:pt x="14619" y="14825"/>
                    <a:pt x="16504" y="13201"/>
                    <a:pt x="16803" y="12775"/>
                  </a:cubicBezTo>
                  <a:cubicBezTo>
                    <a:pt x="16987" y="12514"/>
                    <a:pt x="18599" y="10852"/>
                    <a:pt x="18428" y="9068"/>
                  </a:cubicBezTo>
                  <a:close/>
                  <a:moveTo>
                    <a:pt x="13756" y="19204"/>
                  </a:moveTo>
                  <a:cubicBezTo>
                    <a:pt x="13756" y="18991"/>
                    <a:pt x="13530" y="18817"/>
                    <a:pt x="13251" y="18817"/>
                  </a:cubicBezTo>
                  <a:lnTo>
                    <a:pt x="8063" y="18817"/>
                  </a:lnTo>
                  <a:cubicBezTo>
                    <a:pt x="7783" y="18817"/>
                    <a:pt x="7557" y="18991"/>
                    <a:pt x="7557" y="19204"/>
                  </a:cubicBezTo>
                  <a:lnTo>
                    <a:pt x="7557" y="19204"/>
                  </a:lnTo>
                  <a:cubicBezTo>
                    <a:pt x="7557" y="19418"/>
                    <a:pt x="7783" y="19591"/>
                    <a:pt x="8063" y="19591"/>
                  </a:cubicBezTo>
                  <a:lnTo>
                    <a:pt x="13251" y="19591"/>
                  </a:lnTo>
                  <a:cubicBezTo>
                    <a:pt x="13530" y="19591"/>
                    <a:pt x="13756" y="19418"/>
                    <a:pt x="13756" y="19204"/>
                  </a:cubicBezTo>
                  <a:cubicBezTo>
                    <a:pt x="13756" y="19204"/>
                    <a:pt x="13756" y="19204"/>
                    <a:pt x="13756" y="19204"/>
                  </a:cubicBezTo>
                  <a:close/>
                  <a:moveTo>
                    <a:pt x="13756" y="18147"/>
                  </a:moveTo>
                  <a:cubicBezTo>
                    <a:pt x="13756" y="17934"/>
                    <a:pt x="13530" y="17761"/>
                    <a:pt x="13251" y="17761"/>
                  </a:cubicBezTo>
                  <a:lnTo>
                    <a:pt x="8063" y="17761"/>
                  </a:lnTo>
                  <a:cubicBezTo>
                    <a:pt x="7783" y="17761"/>
                    <a:pt x="7557" y="17934"/>
                    <a:pt x="7557" y="18147"/>
                  </a:cubicBezTo>
                  <a:lnTo>
                    <a:pt x="7557" y="18147"/>
                  </a:lnTo>
                  <a:cubicBezTo>
                    <a:pt x="7557" y="18361"/>
                    <a:pt x="7783" y="18535"/>
                    <a:pt x="8063" y="18535"/>
                  </a:cubicBezTo>
                  <a:lnTo>
                    <a:pt x="13251" y="18535"/>
                  </a:lnTo>
                  <a:cubicBezTo>
                    <a:pt x="13530" y="18535"/>
                    <a:pt x="13756" y="18361"/>
                    <a:pt x="13756" y="18147"/>
                  </a:cubicBezTo>
                  <a:cubicBezTo>
                    <a:pt x="13756" y="18147"/>
                    <a:pt x="13756" y="18147"/>
                    <a:pt x="13756" y="18147"/>
                  </a:cubicBezTo>
                  <a:close/>
                  <a:moveTo>
                    <a:pt x="8400" y="19874"/>
                  </a:moveTo>
                  <a:lnTo>
                    <a:pt x="12913" y="19874"/>
                  </a:lnTo>
                  <a:cubicBezTo>
                    <a:pt x="12913" y="20827"/>
                    <a:pt x="11903" y="21600"/>
                    <a:pt x="10657" y="21600"/>
                  </a:cubicBezTo>
                  <a:cubicBezTo>
                    <a:pt x="9411" y="21600"/>
                    <a:pt x="8400" y="20827"/>
                    <a:pt x="8400" y="1987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Shape 34222">
              <a:extLst>
                <a:ext uri="{FF2B5EF4-FFF2-40B4-BE49-F238E27FC236}">
                  <a16:creationId xmlns:a16="http://schemas.microsoft.com/office/drawing/2014/main" xmlns="" id="{50D9ED0D-00C1-2C46-84EB-EF5F5E58986C}"/>
                </a:ext>
              </a:extLst>
            </p:cNvPr>
            <p:cNvSpPr/>
            <p:nvPr/>
          </p:nvSpPr>
          <p:spPr>
            <a:xfrm>
              <a:off x="11993787" y="10946019"/>
              <a:ext cx="447534" cy="447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317" extrusionOk="0">
                  <a:moveTo>
                    <a:pt x="7792" y="27"/>
                  </a:moveTo>
                  <a:cubicBezTo>
                    <a:pt x="7372" y="141"/>
                    <a:pt x="7122" y="573"/>
                    <a:pt x="7234" y="993"/>
                  </a:cubicBezTo>
                  <a:lnTo>
                    <a:pt x="7836" y="3244"/>
                  </a:lnTo>
                  <a:cubicBezTo>
                    <a:pt x="8357" y="3022"/>
                    <a:pt x="8864" y="2878"/>
                    <a:pt x="9346" y="2789"/>
                  </a:cubicBezTo>
                  <a:lnTo>
                    <a:pt x="8758" y="585"/>
                  </a:lnTo>
                  <a:cubicBezTo>
                    <a:pt x="8645" y="164"/>
                    <a:pt x="8213" y="-85"/>
                    <a:pt x="7792" y="27"/>
                  </a:cubicBezTo>
                  <a:close/>
                  <a:moveTo>
                    <a:pt x="13442" y="41"/>
                  </a:moveTo>
                  <a:cubicBezTo>
                    <a:pt x="13020" y="-71"/>
                    <a:pt x="12588" y="179"/>
                    <a:pt x="12475" y="600"/>
                  </a:cubicBezTo>
                  <a:lnTo>
                    <a:pt x="11888" y="2784"/>
                  </a:lnTo>
                  <a:cubicBezTo>
                    <a:pt x="12441" y="2878"/>
                    <a:pt x="12949" y="3027"/>
                    <a:pt x="13408" y="3203"/>
                  </a:cubicBezTo>
                  <a:lnTo>
                    <a:pt x="13998" y="1007"/>
                  </a:lnTo>
                  <a:cubicBezTo>
                    <a:pt x="14110" y="585"/>
                    <a:pt x="13862" y="154"/>
                    <a:pt x="13442" y="41"/>
                  </a:cubicBezTo>
                  <a:close/>
                  <a:moveTo>
                    <a:pt x="585" y="12411"/>
                  </a:moveTo>
                  <a:cubicBezTo>
                    <a:pt x="164" y="12524"/>
                    <a:pt x="-86" y="12956"/>
                    <a:pt x="27" y="13377"/>
                  </a:cubicBezTo>
                  <a:cubicBezTo>
                    <a:pt x="139" y="13798"/>
                    <a:pt x="571" y="14047"/>
                    <a:pt x="992" y="13934"/>
                  </a:cubicBezTo>
                  <a:lnTo>
                    <a:pt x="3181" y="13347"/>
                  </a:lnTo>
                  <a:cubicBezTo>
                    <a:pt x="3009" y="12885"/>
                    <a:pt x="2865" y="12376"/>
                    <a:pt x="2775" y="11823"/>
                  </a:cubicBezTo>
                  <a:cubicBezTo>
                    <a:pt x="2775" y="11823"/>
                    <a:pt x="585" y="12411"/>
                    <a:pt x="585" y="12411"/>
                  </a:cubicBezTo>
                  <a:close/>
                  <a:moveTo>
                    <a:pt x="1013" y="7169"/>
                  </a:moveTo>
                  <a:cubicBezTo>
                    <a:pt x="592" y="7056"/>
                    <a:pt x="160" y="7306"/>
                    <a:pt x="47" y="7727"/>
                  </a:cubicBezTo>
                  <a:cubicBezTo>
                    <a:pt x="-66" y="8148"/>
                    <a:pt x="184" y="8580"/>
                    <a:pt x="604" y="8692"/>
                  </a:cubicBezTo>
                  <a:lnTo>
                    <a:pt x="2805" y="9281"/>
                  </a:lnTo>
                  <a:cubicBezTo>
                    <a:pt x="2896" y="8799"/>
                    <a:pt x="3046" y="8293"/>
                    <a:pt x="3273" y="7773"/>
                  </a:cubicBezTo>
                  <a:cubicBezTo>
                    <a:pt x="3273" y="7773"/>
                    <a:pt x="1013" y="7169"/>
                    <a:pt x="1013" y="7169"/>
                  </a:cubicBezTo>
                  <a:close/>
                  <a:moveTo>
                    <a:pt x="2889" y="2841"/>
                  </a:moveTo>
                  <a:cubicBezTo>
                    <a:pt x="2581" y="3148"/>
                    <a:pt x="2580" y="3648"/>
                    <a:pt x="2888" y="3956"/>
                  </a:cubicBezTo>
                  <a:lnTo>
                    <a:pt x="4607" y="5675"/>
                  </a:lnTo>
                  <a:cubicBezTo>
                    <a:pt x="4732" y="5529"/>
                    <a:pt x="5572" y="4695"/>
                    <a:pt x="5727" y="4563"/>
                  </a:cubicBezTo>
                  <a:lnTo>
                    <a:pt x="4004" y="2840"/>
                  </a:lnTo>
                  <a:cubicBezTo>
                    <a:pt x="3696" y="2532"/>
                    <a:pt x="3197" y="2533"/>
                    <a:pt x="2889" y="2841"/>
                  </a:cubicBezTo>
                  <a:close/>
                  <a:moveTo>
                    <a:pt x="15285" y="5439"/>
                  </a:moveTo>
                  <a:cubicBezTo>
                    <a:pt x="13524" y="3930"/>
                    <a:pt x="9472" y="2164"/>
                    <a:pt x="5822" y="5814"/>
                  </a:cubicBezTo>
                  <a:cubicBezTo>
                    <a:pt x="5821" y="5815"/>
                    <a:pt x="5821" y="5815"/>
                    <a:pt x="5821" y="5816"/>
                  </a:cubicBezTo>
                  <a:cubicBezTo>
                    <a:pt x="5820" y="5816"/>
                    <a:pt x="5819" y="5817"/>
                    <a:pt x="5819" y="5817"/>
                  </a:cubicBezTo>
                  <a:cubicBezTo>
                    <a:pt x="5819" y="5818"/>
                    <a:pt x="5818" y="5818"/>
                    <a:pt x="5818" y="5819"/>
                  </a:cubicBezTo>
                  <a:cubicBezTo>
                    <a:pt x="5817" y="5819"/>
                    <a:pt x="5817" y="5820"/>
                    <a:pt x="5816" y="5820"/>
                  </a:cubicBezTo>
                  <a:cubicBezTo>
                    <a:pt x="2166" y="9471"/>
                    <a:pt x="3932" y="13524"/>
                    <a:pt x="5440" y="15285"/>
                  </a:cubicBezTo>
                  <a:cubicBezTo>
                    <a:pt x="6807" y="16868"/>
                    <a:pt x="9202" y="17222"/>
                    <a:pt x="9535" y="17322"/>
                  </a:cubicBezTo>
                  <a:cubicBezTo>
                    <a:pt x="10076" y="17484"/>
                    <a:pt x="12612" y="17632"/>
                    <a:pt x="13467" y="18402"/>
                  </a:cubicBezTo>
                  <a:cubicBezTo>
                    <a:pt x="14644" y="19461"/>
                    <a:pt x="14810" y="19354"/>
                    <a:pt x="15487" y="18942"/>
                  </a:cubicBezTo>
                  <a:cubicBezTo>
                    <a:pt x="16178" y="18522"/>
                    <a:pt x="18522" y="16178"/>
                    <a:pt x="18942" y="15487"/>
                  </a:cubicBezTo>
                  <a:cubicBezTo>
                    <a:pt x="19354" y="14810"/>
                    <a:pt x="19461" y="14644"/>
                    <a:pt x="18401" y="13467"/>
                  </a:cubicBezTo>
                  <a:cubicBezTo>
                    <a:pt x="17632" y="12612"/>
                    <a:pt x="17484" y="10075"/>
                    <a:pt x="17321" y="9534"/>
                  </a:cubicBezTo>
                  <a:cubicBezTo>
                    <a:pt x="17222" y="9201"/>
                    <a:pt x="16868" y="6805"/>
                    <a:pt x="15285" y="5439"/>
                  </a:cubicBezTo>
                  <a:close/>
                  <a:moveTo>
                    <a:pt x="20706" y="16780"/>
                  </a:moveTo>
                  <a:cubicBezTo>
                    <a:pt x="20530" y="16603"/>
                    <a:pt x="20243" y="16603"/>
                    <a:pt x="20066" y="16780"/>
                  </a:cubicBezTo>
                  <a:lnTo>
                    <a:pt x="16780" y="20067"/>
                  </a:lnTo>
                  <a:cubicBezTo>
                    <a:pt x="16603" y="20244"/>
                    <a:pt x="16603" y="20531"/>
                    <a:pt x="16780" y="20707"/>
                  </a:cubicBezTo>
                  <a:lnTo>
                    <a:pt x="16780" y="20707"/>
                  </a:lnTo>
                  <a:cubicBezTo>
                    <a:pt x="16956" y="20884"/>
                    <a:pt x="17243" y="20884"/>
                    <a:pt x="17419" y="20707"/>
                  </a:cubicBezTo>
                  <a:lnTo>
                    <a:pt x="20706" y="17420"/>
                  </a:lnTo>
                  <a:cubicBezTo>
                    <a:pt x="20883" y="17243"/>
                    <a:pt x="20883" y="16956"/>
                    <a:pt x="20706" y="16780"/>
                  </a:cubicBezTo>
                  <a:cubicBezTo>
                    <a:pt x="20706" y="16780"/>
                    <a:pt x="20706" y="16780"/>
                    <a:pt x="20706" y="16780"/>
                  </a:cubicBezTo>
                  <a:close/>
                  <a:moveTo>
                    <a:pt x="19833" y="15906"/>
                  </a:moveTo>
                  <a:cubicBezTo>
                    <a:pt x="19656" y="15729"/>
                    <a:pt x="19370" y="15730"/>
                    <a:pt x="19193" y="15906"/>
                  </a:cubicBezTo>
                  <a:lnTo>
                    <a:pt x="15906" y="19194"/>
                  </a:lnTo>
                  <a:cubicBezTo>
                    <a:pt x="15729" y="19370"/>
                    <a:pt x="15729" y="19657"/>
                    <a:pt x="15906" y="19833"/>
                  </a:cubicBezTo>
                  <a:lnTo>
                    <a:pt x="15906" y="19833"/>
                  </a:lnTo>
                  <a:cubicBezTo>
                    <a:pt x="16082" y="20010"/>
                    <a:pt x="16369" y="20010"/>
                    <a:pt x="16546" y="19833"/>
                  </a:cubicBezTo>
                  <a:lnTo>
                    <a:pt x="19833" y="16546"/>
                  </a:lnTo>
                  <a:cubicBezTo>
                    <a:pt x="20009" y="16369"/>
                    <a:pt x="20009" y="16083"/>
                    <a:pt x="19833" y="15906"/>
                  </a:cubicBezTo>
                  <a:cubicBezTo>
                    <a:pt x="19833" y="15906"/>
                    <a:pt x="19833" y="15906"/>
                    <a:pt x="19833" y="15906"/>
                  </a:cubicBezTo>
                  <a:close/>
                  <a:moveTo>
                    <a:pt x="17867" y="20727"/>
                  </a:moveTo>
                  <a:lnTo>
                    <a:pt x="20726" y="17867"/>
                  </a:lnTo>
                  <a:cubicBezTo>
                    <a:pt x="21514" y="18656"/>
                    <a:pt x="21513" y="19935"/>
                    <a:pt x="20724" y="20724"/>
                  </a:cubicBezTo>
                  <a:cubicBezTo>
                    <a:pt x="19934" y="21514"/>
                    <a:pt x="18655" y="21515"/>
                    <a:pt x="17867" y="2072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Shape 34223">
              <a:extLst>
                <a:ext uri="{FF2B5EF4-FFF2-40B4-BE49-F238E27FC236}">
                  <a16:creationId xmlns:a16="http://schemas.microsoft.com/office/drawing/2014/main" xmlns="" id="{2950D8C8-42C4-8D4C-8F86-D5DEE52419EB}"/>
                </a:ext>
              </a:extLst>
            </p:cNvPr>
            <p:cNvSpPr/>
            <p:nvPr/>
          </p:nvSpPr>
          <p:spPr>
            <a:xfrm>
              <a:off x="11828592" y="12064076"/>
              <a:ext cx="446404" cy="410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1" h="21254" extrusionOk="0">
                  <a:moveTo>
                    <a:pt x="14806" y="20802"/>
                  </a:moveTo>
                  <a:cubicBezTo>
                    <a:pt x="16771" y="20078"/>
                    <a:pt x="18497" y="18506"/>
                    <a:pt x="19509" y="16252"/>
                  </a:cubicBezTo>
                  <a:cubicBezTo>
                    <a:pt x="21534" y="11744"/>
                    <a:pt x="19954" y="6226"/>
                    <a:pt x="15980" y="3929"/>
                  </a:cubicBezTo>
                  <a:cubicBezTo>
                    <a:pt x="12750" y="2062"/>
                    <a:pt x="8929" y="2896"/>
                    <a:pt x="6525" y="5695"/>
                  </a:cubicBezTo>
                  <a:cubicBezTo>
                    <a:pt x="6494" y="5619"/>
                    <a:pt x="6446" y="5549"/>
                    <a:pt x="6387" y="5489"/>
                  </a:cubicBezTo>
                  <a:lnTo>
                    <a:pt x="1181" y="167"/>
                  </a:lnTo>
                  <a:cubicBezTo>
                    <a:pt x="946" y="-73"/>
                    <a:pt x="582" y="-53"/>
                    <a:pt x="370" y="214"/>
                  </a:cubicBezTo>
                  <a:lnTo>
                    <a:pt x="146" y="499"/>
                  </a:lnTo>
                  <a:cubicBezTo>
                    <a:pt x="-66" y="765"/>
                    <a:pt x="-44" y="1177"/>
                    <a:pt x="192" y="1417"/>
                  </a:cubicBezTo>
                  <a:lnTo>
                    <a:pt x="5396" y="6733"/>
                  </a:lnTo>
                  <a:cubicBezTo>
                    <a:pt x="5480" y="6818"/>
                    <a:pt x="5581" y="6859"/>
                    <a:pt x="5685" y="6879"/>
                  </a:cubicBezTo>
                  <a:cubicBezTo>
                    <a:pt x="5480" y="7214"/>
                    <a:pt x="5286" y="7560"/>
                    <a:pt x="5118" y="7933"/>
                  </a:cubicBezTo>
                  <a:cubicBezTo>
                    <a:pt x="3093" y="12441"/>
                    <a:pt x="4673" y="17959"/>
                    <a:pt x="8647" y="20256"/>
                  </a:cubicBezTo>
                  <a:cubicBezTo>
                    <a:pt x="10634" y="21405"/>
                    <a:pt x="12840" y="21527"/>
                    <a:pt x="14806" y="20802"/>
                  </a:cubicBezTo>
                  <a:close/>
                  <a:moveTo>
                    <a:pt x="14414" y="19435"/>
                  </a:moveTo>
                  <a:cubicBezTo>
                    <a:pt x="12758" y="20045"/>
                    <a:pt x="10896" y="19937"/>
                    <a:pt x="9221" y="18969"/>
                  </a:cubicBezTo>
                  <a:cubicBezTo>
                    <a:pt x="5873" y="17034"/>
                    <a:pt x="4542" y="12385"/>
                    <a:pt x="6248" y="8586"/>
                  </a:cubicBezTo>
                  <a:cubicBezTo>
                    <a:pt x="7954" y="4788"/>
                    <a:pt x="12052" y="3277"/>
                    <a:pt x="15400" y="5212"/>
                  </a:cubicBezTo>
                  <a:cubicBezTo>
                    <a:pt x="18748" y="7148"/>
                    <a:pt x="20080" y="11797"/>
                    <a:pt x="18374" y="15596"/>
                  </a:cubicBezTo>
                  <a:cubicBezTo>
                    <a:pt x="17521" y="17495"/>
                    <a:pt x="16070" y="18824"/>
                    <a:pt x="14414" y="194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Shape 34224">
              <a:extLst>
                <a:ext uri="{FF2B5EF4-FFF2-40B4-BE49-F238E27FC236}">
                  <a16:creationId xmlns:a16="http://schemas.microsoft.com/office/drawing/2014/main" xmlns="" id="{7B99D1C0-54B8-F34E-87B8-A842FE2D9E26}"/>
                </a:ext>
              </a:extLst>
            </p:cNvPr>
            <p:cNvSpPr/>
            <p:nvPr/>
          </p:nvSpPr>
          <p:spPr>
            <a:xfrm>
              <a:off x="11467012" y="10972393"/>
              <a:ext cx="358632" cy="692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532" extrusionOk="0">
                  <a:moveTo>
                    <a:pt x="17698" y="0"/>
                  </a:moveTo>
                  <a:lnTo>
                    <a:pt x="16138" y="1685"/>
                  </a:lnTo>
                  <a:cubicBezTo>
                    <a:pt x="16052" y="1663"/>
                    <a:pt x="15626" y="1553"/>
                    <a:pt x="15626" y="1553"/>
                  </a:cubicBezTo>
                  <a:lnTo>
                    <a:pt x="14403" y="2878"/>
                  </a:lnTo>
                  <a:lnTo>
                    <a:pt x="14914" y="3010"/>
                  </a:lnTo>
                  <a:lnTo>
                    <a:pt x="14546" y="3408"/>
                  </a:lnTo>
                  <a:lnTo>
                    <a:pt x="2184" y="16751"/>
                  </a:lnTo>
                  <a:cubicBezTo>
                    <a:pt x="1744" y="17225"/>
                    <a:pt x="202" y="19746"/>
                    <a:pt x="516" y="20547"/>
                  </a:cubicBezTo>
                  <a:cubicBezTo>
                    <a:pt x="560" y="20662"/>
                    <a:pt x="644" y="20742"/>
                    <a:pt x="773" y="20775"/>
                  </a:cubicBezTo>
                  <a:cubicBezTo>
                    <a:pt x="1807" y="21040"/>
                    <a:pt x="5426" y="18252"/>
                    <a:pt x="5928" y="17710"/>
                  </a:cubicBezTo>
                  <a:lnTo>
                    <a:pt x="18283" y="4367"/>
                  </a:lnTo>
                  <a:lnTo>
                    <a:pt x="18652" y="3969"/>
                  </a:lnTo>
                  <a:lnTo>
                    <a:pt x="19186" y="4106"/>
                  </a:lnTo>
                  <a:lnTo>
                    <a:pt x="14380" y="9291"/>
                  </a:lnTo>
                  <a:lnTo>
                    <a:pt x="15147" y="9488"/>
                  </a:lnTo>
                  <a:lnTo>
                    <a:pt x="21176" y="2979"/>
                  </a:lnTo>
                  <a:cubicBezTo>
                    <a:pt x="21176" y="2979"/>
                    <a:pt x="20341" y="2767"/>
                    <a:pt x="19876" y="2647"/>
                  </a:cubicBezTo>
                  <a:lnTo>
                    <a:pt x="21436" y="963"/>
                  </a:lnTo>
                  <a:cubicBezTo>
                    <a:pt x="21436" y="963"/>
                    <a:pt x="17698" y="0"/>
                    <a:pt x="17698" y="0"/>
                  </a:cubicBezTo>
                  <a:close/>
                  <a:moveTo>
                    <a:pt x="516" y="20547"/>
                  </a:moveTo>
                  <a:cubicBezTo>
                    <a:pt x="504" y="20509"/>
                    <a:pt x="483" y="20481"/>
                    <a:pt x="479" y="20436"/>
                  </a:cubicBezTo>
                  <a:lnTo>
                    <a:pt x="223" y="20708"/>
                  </a:lnTo>
                  <a:cubicBezTo>
                    <a:pt x="120" y="20820"/>
                    <a:pt x="-164" y="21449"/>
                    <a:pt x="129" y="21525"/>
                  </a:cubicBezTo>
                  <a:cubicBezTo>
                    <a:pt x="423" y="21600"/>
                    <a:pt x="1188" y="21095"/>
                    <a:pt x="1291" y="20984"/>
                  </a:cubicBezTo>
                  <a:lnTo>
                    <a:pt x="1546" y="20707"/>
                  </a:lnTo>
                  <a:cubicBezTo>
                    <a:pt x="1228" y="20825"/>
                    <a:pt x="959" y="20878"/>
                    <a:pt x="774" y="20830"/>
                  </a:cubicBezTo>
                  <a:cubicBezTo>
                    <a:pt x="630" y="20793"/>
                    <a:pt x="555" y="20685"/>
                    <a:pt x="516" y="20547"/>
                  </a:cubicBezTo>
                  <a:close/>
                </a:path>
              </a:pathLst>
            </a:custGeom>
            <a:solidFill>
              <a:srgbClr val="FF99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Shape 34225">
              <a:extLst>
                <a:ext uri="{FF2B5EF4-FFF2-40B4-BE49-F238E27FC236}">
                  <a16:creationId xmlns:a16="http://schemas.microsoft.com/office/drawing/2014/main" xmlns="" id="{12277CBD-9EF5-5F49-A9A9-A67555BE2F2C}"/>
                </a:ext>
              </a:extLst>
            </p:cNvPr>
            <p:cNvSpPr/>
            <p:nvPr/>
          </p:nvSpPr>
          <p:spPr>
            <a:xfrm>
              <a:off x="12788908" y="11202698"/>
              <a:ext cx="425116" cy="118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936"/>
                  </a:moveTo>
                  <a:lnTo>
                    <a:pt x="17631" y="5428"/>
                  </a:lnTo>
                  <a:lnTo>
                    <a:pt x="17241" y="21600"/>
                  </a:lnTo>
                  <a:cubicBezTo>
                    <a:pt x="17241" y="21600"/>
                    <a:pt x="21600" y="14936"/>
                    <a:pt x="21600" y="14936"/>
                  </a:cubicBezTo>
                  <a:close/>
                  <a:moveTo>
                    <a:pt x="16506" y="21368"/>
                  </a:moveTo>
                  <a:lnTo>
                    <a:pt x="16896" y="5196"/>
                  </a:lnTo>
                  <a:lnTo>
                    <a:pt x="3794" y="1071"/>
                  </a:lnTo>
                  <a:lnTo>
                    <a:pt x="3401" y="17243"/>
                  </a:lnTo>
                  <a:cubicBezTo>
                    <a:pt x="3401" y="17243"/>
                    <a:pt x="16506" y="21368"/>
                    <a:pt x="16506" y="21368"/>
                  </a:cubicBezTo>
                  <a:close/>
                  <a:moveTo>
                    <a:pt x="2651" y="17004"/>
                  </a:moveTo>
                  <a:lnTo>
                    <a:pt x="3043" y="832"/>
                  </a:lnTo>
                  <a:lnTo>
                    <a:pt x="393" y="0"/>
                  </a:lnTo>
                  <a:lnTo>
                    <a:pt x="0" y="16172"/>
                  </a:lnTo>
                  <a:cubicBezTo>
                    <a:pt x="0" y="16172"/>
                    <a:pt x="2651" y="17004"/>
                    <a:pt x="2651" y="1700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Shape 34226">
              <a:extLst>
                <a:ext uri="{FF2B5EF4-FFF2-40B4-BE49-F238E27FC236}">
                  <a16:creationId xmlns:a16="http://schemas.microsoft.com/office/drawing/2014/main" xmlns="" id="{19F8033D-BB7F-FC4A-BC7E-8EE4520B3250}"/>
                </a:ext>
              </a:extLst>
            </p:cNvPr>
            <p:cNvSpPr/>
            <p:nvPr/>
          </p:nvSpPr>
          <p:spPr>
            <a:xfrm>
              <a:off x="12691600" y="7661988"/>
              <a:ext cx="463732" cy="54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1" h="21329" extrusionOk="0">
                  <a:moveTo>
                    <a:pt x="9479" y="69"/>
                  </a:moveTo>
                  <a:cubicBezTo>
                    <a:pt x="11124" y="274"/>
                    <a:pt x="12739" y="925"/>
                    <a:pt x="14086" y="2032"/>
                  </a:cubicBezTo>
                  <a:cubicBezTo>
                    <a:pt x="15976" y="3586"/>
                    <a:pt x="17010" y="5836"/>
                    <a:pt x="16935" y="8190"/>
                  </a:cubicBezTo>
                  <a:cubicBezTo>
                    <a:pt x="16907" y="10081"/>
                    <a:pt x="16182" y="11891"/>
                    <a:pt x="14858" y="13324"/>
                  </a:cubicBezTo>
                  <a:cubicBezTo>
                    <a:pt x="12857" y="15491"/>
                    <a:pt x="9835" y="16494"/>
                    <a:pt x="6856" y="15992"/>
                  </a:cubicBezTo>
                  <a:cubicBezTo>
                    <a:pt x="491" y="14715"/>
                    <a:pt x="-2156" y="7496"/>
                    <a:pt x="2011" y="2776"/>
                  </a:cubicBezTo>
                  <a:cubicBezTo>
                    <a:pt x="3901" y="635"/>
                    <a:pt x="6739" y="-271"/>
                    <a:pt x="9479" y="69"/>
                  </a:cubicBezTo>
                  <a:close/>
                  <a:moveTo>
                    <a:pt x="16811" y="1700"/>
                  </a:moveTo>
                  <a:cubicBezTo>
                    <a:pt x="18616" y="3812"/>
                    <a:pt x="19444" y="6467"/>
                    <a:pt x="19139" y="9165"/>
                  </a:cubicBezTo>
                  <a:cubicBezTo>
                    <a:pt x="18834" y="11863"/>
                    <a:pt x="17427" y="14284"/>
                    <a:pt x="15191" y="15988"/>
                  </a:cubicBezTo>
                  <a:cubicBezTo>
                    <a:pt x="12662" y="17916"/>
                    <a:pt x="9407" y="18600"/>
                    <a:pt x="6359" y="18040"/>
                  </a:cubicBezTo>
                  <a:cubicBezTo>
                    <a:pt x="5749" y="17929"/>
                    <a:pt x="5143" y="17767"/>
                    <a:pt x="4558" y="17555"/>
                  </a:cubicBezTo>
                  <a:lnTo>
                    <a:pt x="4164" y="19468"/>
                  </a:lnTo>
                  <a:lnTo>
                    <a:pt x="7063" y="20000"/>
                  </a:lnTo>
                  <a:lnTo>
                    <a:pt x="6790" y="21329"/>
                  </a:lnTo>
                  <a:lnTo>
                    <a:pt x="227" y="20124"/>
                  </a:lnTo>
                  <a:lnTo>
                    <a:pt x="500" y="18796"/>
                  </a:lnTo>
                  <a:lnTo>
                    <a:pt x="2757" y="19210"/>
                  </a:lnTo>
                  <a:lnTo>
                    <a:pt x="3219" y="16965"/>
                  </a:lnTo>
                  <a:cubicBezTo>
                    <a:pt x="2951" y="16825"/>
                    <a:pt x="2688" y="16674"/>
                    <a:pt x="2431" y="16511"/>
                  </a:cubicBezTo>
                  <a:cubicBezTo>
                    <a:pt x="2174" y="16349"/>
                    <a:pt x="1928" y="16168"/>
                    <a:pt x="1684" y="15982"/>
                  </a:cubicBezTo>
                  <a:lnTo>
                    <a:pt x="2580" y="14934"/>
                  </a:lnTo>
                  <a:cubicBezTo>
                    <a:pt x="5970" y="17523"/>
                    <a:pt x="10902" y="17523"/>
                    <a:pt x="14300" y="14933"/>
                  </a:cubicBezTo>
                  <a:cubicBezTo>
                    <a:pt x="16239" y="13456"/>
                    <a:pt x="17444" y="11360"/>
                    <a:pt x="17708" y="9021"/>
                  </a:cubicBezTo>
                  <a:cubicBezTo>
                    <a:pt x="17973" y="6682"/>
                    <a:pt x="17267" y="4385"/>
                    <a:pt x="15703" y="2555"/>
                  </a:cubicBezTo>
                  <a:lnTo>
                    <a:pt x="16811" y="1700"/>
                  </a:lnTo>
                  <a:close/>
                  <a:moveTo>
                    <a:pt x="9715" y="1064"/>
                  </a:moveTo>
                  <a:cubicBezTo>
                    <a:pt x="9278" y="996"/>
                    <a:pt x="8832" y="968"/>
                    <a:pt x="8387" y="974"/>
                  </a:cubicBezTo>
                  <a:cubicBezTo>
                    <a:pt x="8460" y="1222"/>
                    <a:pt x="8544" y="1461"/>
                    <a:pt x="8641" y="1699"/>
                  </a:cubicBezTo>
                  <a:cubicBezTo>
                    <a:pt x="8737" y="1936"/>
                    <a:pt x="8846" y="2172"/>
                    <a:pt x="8962" y="2399"/>
                  </a:cubicBezTo>
                  <a:cubicBezTo>
                    <a:pt x="9289" y="2208"/>
                    <a:pt x="9627" y="2028"/>
                    <a:pt x="9967" y="1859"/>
                  </a:cubicBezTo>
                  <a:cubicBezTo>
                    <a:pt x="10307" y="1689"/>
                    <a:pt x="10645" y="1529"/>
                    <a:pt x="10997" y="1382"/>
                  </a:cubicBezTo>
                  <a:cubicBezTo>
                    <a:pt x="10579" y="1244"/>
                    <a:pt x="10153" y="1132"/>
                    <a:pt x="9715" y="1064"/>
                  </a:cubicBezTo>
                  <a:close/>
                  <a:moveTo>
                    <a:pt x="12202" y="1889"/>
                  </a:moveTo>
                  <a:cubicBezTo>
                    <a:pt x="11715" y="2060"/>
                    <a:pt x="11237" y="2254"/>
                    <a:pt x="10773" y="2470"/>
                  </a:cubicBezTo>
                  <a:cubicBezTo>
                    <a:pt x="10309" y="2687"/>
                    <a:pt x="9856" y="2925"/>
                    <a:pt x="9417" y="3184"/>
                  </a:cubicBezTo>
                  <a:cubicBezTo>
                    <a:pt x="9617" y="3488"/>
                    <a:pt x="9841" y="3788"/>
                    <a:pt x="10079" y="4067"/>
                  </a:cubicBezTo>
                  <a:cubicBezTo>
                    <a:pt x="10318" y="4345"/>
                    <a:pt x="10571" y="4610"/>
                    <a:pt x="10847" y="4861"/>
                  </a:cubicBezTo>
                  <a:lnTo>
                    <a:pt x="13083" y="2442"/>
                  </a:lnTo>
                  <a:cubicBezTo>
                    <a:pt x="12944" y="2342"/>
                    <a:pt x="12798" y="2240"/>
                    <a:pt x="12652" y="2149"/>
                  </a:cubicBezTo>
                  <a:cubicBezTo>
                    <a:pt x="12506" y="2059"/>
                    <a:pt x="12354" y="1969"/>
                    <a:pt x="12202" y="1889"/>
                  </a:cubicBezTo>
                  <a:close/>
                  <a:moveTo>
                    <a:pt x="7362" y="1000"/>
                  </a:moveTo>
                  <a:cubicBezTo>
                    <a:pt x="6540" y="1111"/>
                    <a:pt x="5754" y="1343"/>
                    <a:pt x="5029" y="1689"/>
                  </a:cubicBezTo>
                  <a:cubicBezTo>
                    <a:pt x="4305" y="2035"/>
                    <a:pt x="3644" y="2485"/>
                    <a:pt x="3064" y="3041"/>
                  </a:cubicBezTo>
                  <a:lnTo>
                    <a:pt x="5529" y="5074"/>
                  </a:lnTo>
                  <a:cubicBezTo>
                    <a:pt x="5922" y="4671"/>
                    <a:pt x="6339" y="4283"/>
                    <a:pt x="6773" y="3923"/>
                  </a:cubicBezTo>
                  <a:cubicBezTo>
                    <a:pt x="7206" y="3564"/>
                    <a:pt x="7655" y="3227"/>
                    <a:pt x="8126" y="2912"/>
                  </a:cubicBezTo>
                  <a:cubicBezTo>
                    <a:pt x="7964" y="2608"/>
                    <a:pt x="7819" y="2296"/>
                    <a:pt x="7690" y="1976"/>
                  </a:cubicBezTo>
                  <a:cubicBezTo>
                    <a:pt x="7561" y="1655"/>
                    <a:pt x="7454" y="1336"/>
                    <a:pt x="7362" y="1000"/>
                  </a:cubicBezTo>
                  <a:close/>
                  <a:moveTo>
                    <a:pt x="13806" y="3027"/>
                  </a:moveTo>
                  <a:lnTo>
                    <a:pt x="11570" y="5446"/>
                  </a:lnTo>
                  <a:cubicBezTo>
                    <a:pt x="11852" y="5649"/>
                    <a:pt x="12144" y="5840"/>
                    <a:pt x="12449" y="6011"/>
                  </a:cubicBezTo>
                  <a:cubicBezTo>
                    <a:pt x="12752" y="6182"/>
                    <a:pt x="13064" y="6332"/>
                    <a:pt x="13387" y="6469"/>
                  </a:cubicBezTo>
                  <a:cubicBezTo>
                    <a:pt x="13602" y="6013"/>
                    <a:pt x="13798" y="5550"/>
                    <a:pt x="13963" y="5077"/>
                  </a:cubicBezTo>
                  <a:cubicBezTo>
                    <a:pt x="14128" y="4603"/>
                    <a:pt x="14273" y="4122"/>
                    <a:pt x="14386" y="3633"/>
                  </a:cubicBezTo>
                  <a:cubicBezTo>
                    <a:pt x="14296" y="3528"/>
                    <a:pt x="14195" y="3418"/>
                    <a:pt x="14098" y="3318"/>
                  </a:cubicBezTo>
                  <a:cubicBezTo>
                    <a:pt x="14001" y="3218"/>
                    <a:pt x="13909" y="3123"/>
                    <a:pt x="13806" y="3027"/>
                  </a:cubicBezTo>
                  <a:close/>
                  <a:moveTo>
                    <a:pt x="15097" y="4643"/>
                  </a:moveTo>
                  <a:cubicBezTo>
                    <a:pt x="14989" y="5011"/>
                    <a:pt x="14872" y="5369"/>
                    <a:pt x="14735" y="5729"/>
                  </a:cubicBezTo>
                  <a:cubicBezTo>
                    <a:pt x="14598" y="6089"/>
                    <a:pt x="14440" y="6449"/>
                    <a:pt x="14276" y="6798"/>
                  </a:cubicBezTo>
                  <a:cubicBezTo>
                    <a:pt x="14551" y="6884"/>
                    <a:pt x="14842" y="6953"/>
                    <a:pt x="15125" y="7013"/>
                  </a:cubicBezTo>
                  <a:cubicBezTo>
                    <a:pt x="15409" y="7074"/>
                    <a:pt x="15688" y="7122"/>
                    <a:pt x="15977" y="7158"/>
                  </a:cubicBezTo>
                  <a:cubicBezTo>
                    <a:pt x="15915" y="6710"/>
                    <a:pt x="15813" y="6274"/>
                    <a:pt x="15666" y="5853"/>
                  </a:cubicBezTo>
                  <a:cubicBezTo>
                    <a:pt x="15519" y="5432"/>
                    <a:pt x="15324" y="5029"/>
                    <a:pt x="15097" y="4643"/>
                  </a:cubicBezTo>
                  <a:close/>
                  <a:moveTo>
                    <a:pt x="8606" y="3701"/>
                  </a:moveTo>
                  <a:cubicBezTo>
                    <a:pt x="8180" y="3989"/>
                    <a:pt x="7775" y="4303"/>
                    <a:pt x="7382" y="4630"/>
                  </a:cubicBezTo>
                  <a:cubicBezTo>
                    <a:pt x="6990" y="4957"/>
                    <a:pt x="6609" y="5294"/>
                    <a:pt x="6252" y="5658"/>
                  </a:cubicBezTo>
                  <a:lnTo>
                    <a:pt x="8448" y="7464"/>
                  </a:lnTo>
                  <a:lnTo>
                    <a:pt x="10216" y="5542"/>
                  </a:lnTo>
                  <a:cubicBezTo>
                    <a:pt x="9905" y="5266"/>
                    <a:pt x="9620" y="4976"/>
                    <a:pt x="9351" y="4670"/>
                  </a:cubicBezTo>
                  <a:cubicBezTo>
                    <a:pt x="9081" y="4363"/>
                    <a:pt x="8831" y="4036"/>
                    <a:pt x="8606" y="3701"/>
                  </a:cubicBezTo>
                  <a:close/>
                  <a:moveTo>
                    <a:pt x="2433" y="3721"/>
                  </a:moveTo>
                  <a:cubicBezTo>
                    <a:pt x="1932" y="4341"/>
                    <a:pt x="1546" y="5031"/>
                    <a:pt x="1284" y="5757"/>
                  </a:cubicBezTo>
                  <a:cubicBezTo>
                    <a:pt x="1022" y="6483"/>
                    <a:pt x="879" y="7253"/>
                    <a:pt x="878" y="8036"/>
                  </a:cubicBezTo>
                  <a:cubicBezTo>
                    <a:pt x="1138" y="8064"/>
                    <a:pt x="1405" y="8097"/>
                    <a:pt x="1661" y="8144"/>
                  </a:cubicBezTo>
                  <a:cubicBezTo>
                    <a:pt x="2118" y="8228"/>
                    <a:pt x="2562" y="8343"/>
                    <a:pt x="3001" y="8485"/>
                  </a:cubicBezTo>
                  <a:cubicBezTo>
                    <a:pt x="3265" y="8000"/>
                    <a:pt x="3553" y="7531"/>
                    <a:pt x="3870" y="7076"/>
                  </a:cubicBezTo>
                  <a:cubicBezTo>
                    <a:pt x="4187" y="6619"/>
                    <a:pt x="4542" y="6181"/>
                    <a:pt x="4910" y="5757"/>
                  </a:cubicBezTo>
                  <a:lnTo>
                    <a:pt x="2433" y="3721"/>
                  </a:lnTo>
                  <a:close/>
                  <a:moveTo>
                    <a:pt x="10939" y="6126"/>
                  </a:moveTo>
                  <a:lnTo>
                    <a:pt x="9169" y="8060"/>
                  </a:lnTo>
                  <a:lnTo>
                    <a:pt x="11249" y="9761"/>
                  </a:lnTo>
                  <a:cubicBezTo>
                    <a:pt x="11579" y="9378"/>
                    <a:pt x="11885" y="8986"/>
                    <a:pt x="12172" y="8576"/>
                  </a:cubicBezTo>
                  <a:cubicBezTo>
                    <a:pt x="12459" y="8166"/>
                    <a:pt x="12721" y="7741"/>
                    <a:pt x="12963" y="7306"/>
                  </a:cubicBezTo>
                  <a:cubicBezTo>
                    <a:pt x="12603" y="7149"/>
                    <a:pt x="12253" y="6964"/>
                    <a:pt x="11915" y="6769"/>
                  </a:cubicBezTo>
                  <a:cubicBezTo>
                    <a:pt x="11577" y="6573"/>
                    <a:pt x="11251" y="6358"/>
                    <a:pt x="10939" y="6126"/>
                  </a:cubicBezTo>
                  <a:close/>
                  <a:moveTo>
                    <a:pt x="13849" y="7647"/>
                  </a:moveTo>
                  <a:cubicBezTo>
                    <a:pt x="13586" y="8127"/>
                    <a:pt x="13297" y="8593"/>
                    <a:pt x="12982" y="9045"/>
                  </a:cubicBezTo>
                  <a:cubicBezTo>
                    <a:pt x="12667" y="9497"/>
                    <a:pt x="12334" y="9936"/>
                    <a:pt x="11969" y="10357"/>
                  </a:cubicBezTo>
                  <a:lnTo>
                    <a:pt x="14436" y="12379"/>
                  </a:lnTo>
                  <a:cubicBezTo>
                    <a:pt x="14933" y="11764"/>
                    <a:pt x="15319" y="11085"/>
                    <a:pt x="15581" y="10366"/>
                  </a:cubicBezTo>
                  <a:cubicBezTo>
                    <a:pt x="15842" y="9647"/>
                    <a:pt x="15976" y="8886"/>
                    <a:pt x="15982" y="8110"/>
                  </a:cubicBezTo>
                  <a:cubicBezTo>
                    <a:pt x="15743" y="8082"/>
                    <a:pt x="15506" y="8058"/>
                    <a:pt x="15271" y="8015"/>
                  </a:cubicBezTo>
                  <a:cubicBezTo>
                    <a:pt x="15030" y="7970"/>
                    <a:pt x="14788" y="7908"/>
                    <a:pt x="14551" y="7847"/>
                  </a:cubicBezTo>
                  <a:cubicBezTo>
                    <a:pt x="14314" y="7786"/>
                    <a:pt x="14080" y="7724"/>
                    <a:pt x="13849" y="7647"/>
                  </a:cubicBezTo>
                  <a:close/>
                  <a:moveTo>
                    <a:pt x="5621" y="6339"/>
                  </a:moveTo>
                  <a:cubicBezTo>
                    <a:pt x="5287" y="6724"/>
                    <a:pt x="4981" y="7134"/>
                    <a:pt x="4692" y="7547"/>
                  </a:cubicBezTo>
                  <a:cubicBezTo>
                    <a:pt x="4403" y="7961"/>
                    <a:pt x="4130" y="8387"/>
                    <a:pt x="3887" y="8826"/>
                  </a:cubicBezTo>
                  <a:cubicBezTo>
                    <a:pt x="4272" y="8990"/>
                    <a:pt x="4648" y="9168"/>
                    <a:pt x="5008" y="9376"/>
                  </a:cubicBezTo>
                  <a:cubicBezTo>
                    <a:pt x="5368" y="9585"/>
                    <a:pt x="5718" y="9817"/>
                    <a:pt x="6049" y="10067"/>
                  </a:cubicBezTo>
                  <a:lnTo>
                    <a:pt x="7817" y="8145"/>
                  </a:lnTo>
                  <a:lnTo>
                    <a:pt x="5621" y="6339"/>
                  </a:lnTo>
                  <a:close/>
                  <a:moveTo>
                    <a:pt x="8538" y="8741"/>
                  </a:moveTo>
                  <a:lnTo>
                    <a:pt x="6770" y="10663"/>
                  </a:lnTo>
                  <a:cubicBezTo>
                    <a:pt x="7059" y="10924"/>
                    <a:pt x="7330" y="11201"/>
                    <a:pt x="7582" y="11489"/>
                  </a:cubicBezTo>
                  <a:cubicBezTo>
                    <a:pt x="7834" y="11777"/>
                    <a:pt x="8064" y="12076"/>
                    <a:pt x="8278" y="12390"/>
                  </a:cubicBezTo>
                  <a:cubicBezTo>
                    <a:pt x="8700" y="12103"/>
                    <a:pt x="9109" y="11798"/>
                    <a:pt x="9499" y="11473"/>
                  </a:cubicBezTo>
                  <a:cubicBezTo>
                    <a:pt x="9889" y="11147"/>
                    <a:pt x="10262" y="10804"/>
                    <a:pt x="10617" y="10442"/>
                  </a:cubicBezTo>
                  <a:lnTo>
                    <a:pt x="8538" y="8741"/>
                  </a:lnTo>
                  <a:close/>
                  <a:moveTo>
                    <a:pt x="1798" y="9132"/>
                  </a:moveTo>
                  <a:cubicBezTo>
                    <a:pt x="1535" y="9075"/>
                    <a:pt x="1275" y="9033"/>
                    <a:pt x="1007" y="8999"/>
                  </a:cubicBezTo>
                  <a:cubicBezTo>
                    <a:pt x="1062" y="9423"/>
                    <a:pt x="1148" y="9837"/>
                    <a:pt x="1280" y="10238"/>
                  </a:cubicBezTo>
                  <a:cubicBezTo>
                    <a:pt x="1412" y="10638"/>
                    <a:pt x="1583" y="11018"/>
                    <a:pt x="1786" y="11388"/>
                  </a:cubicBezTo>
                  <a:cubicBezTo>
                    <a:pt x="1891" y="11037"/>
                    <a:pt x="2008" y="10691"/>
                    <a:pt x="2139" y="10348"/>
                  </a:cubicBezTo>
                  <a:cubicBezTo>
                    <a:pt x="2270" y="10005"/>
                    <a:pt x="2418" y="9667"/>
                    <a:pt x="2574" y="9334"/>
                  </a:cubicBezTo>
                  <a:cubicBezTo>
                    <a:pt x="2319" y="9257"/>
                    <a:pt x="2059" y="9189"/>
                    <a:pt x="1798" y="9132"/>
                  </a:cubicBezTo>
                  <a:close/>
                  <a:moveTo>
                    <a:pt x="11338" y="11038"/>
                  </a:moveTo>
                  <a:cubicBezTo>
                    <a:pt x="10948" y="11437"/>
                    <a:pt x="10541" y="11810"/>
                    <a:pt x="10111" y="12167"/>
                  </a:cubicBezTo>
                  <a:cubicBezTo>
                    <a:pt x="9681" y="12525"/>
                    <a:pt x="9224" y="12866"/>
                    <a:pt x="8757" y="13179"/>
                  </a:cubicBezTo>
                  <a:cubicBezTo>
                    <a:pt x="8923" y="13483"/>
                    <a:pt x="9075" y="13796"/>
                    <a:pt x="9206" y="14117"/>
                  </a:cubicBezTo>
                  <a:cubicBezTo>
                    <a:pt x="9337" y="14439"/>
                    <a:pt x="9449" y="14769"/>
                    <a:pt x="9544" y="15106"/>
                  </a:cubicBezTo>
                  <a:cubicBezTo>
                    <a:pt x="10358" y="14993"/>
                    <a:pt x="11133" y="14757"/>
                    <a:pt x="11852" y="14413"/>
                  </a:cubicBezTo>
                  <a:cubicBezTo>
                    <a:pt x="12571" y="14068"/>
                    <a:pt x="13229" y="13610"/>
                    <a:pt x="13805" y="13059"/>
                  </a:cubicBezTo>
                  <a:lnTo>
                    <a:pt x="11338" y="11038"/>
                  </a:lnTo>
                  <a:close/>
                  <a:moveTo>
                    <a:pt x="3466" y="9652"/>
                  </a:moveTo>
                  <a:cubicBezTo>
                    <a:pt x="3255" y="10099"/>
                    <a:pt x="3068" y="10559"/>
                    <a:pt x="2906" y="11023"/>
                  </a:cubicBezTo>
                  <a:cubicBezTo>
                    <a:pt x="2744" y="11488"/>
                    <a:pt x="2612" y="11967"/>
                    <a:pt x="2500" y="12447"/>
                  </a:cubicBezTo>
                  <a:cubicBezTo>
                    <a:pt x="2606" y="12576"/>
                    <a:pt x="2712" y="12693"/>
                    <a:pt x="2827" y="12816"/>
                  </a:cubicBezTo>
                  <a:cubicBezTo>
                    <a:pt x="2943" y="12939"/>
                    <a:pt x="3067" y="13064"/>
                    <a:pt x="3192" y="13180"/>
                  </a:cubicBezTo>
                  <a:lnTo>
                    <a:pt x="5416" y="10759"/>
                  </a:lnTo>
                  <a:cubicBezTo>
                    <a:pt x="5115" y="10538"/>
                    <a:pt x="4810" y="10332"/>
                    <a:pt x="4484" y="10148"/>
                  </a:cubicBezTo>
                  <a:cubicBezTo>
                    <a:pt x="4158" y="9964"/>
                    <a:pt x="3813" y="9796"/>
                    <a:pt x="3466" y="9652"/>
                  </a:cubicBezTo>
                  <a:close/>
                  <a:moveTo>
                    <a:pt x="6136" y="11355"/>
                  </a:moveTo>
                  <a:lnTo>
                    <a:pt x="3901" y="13774"/>
                  </a:lnTo>
                  <a:cubicBezTo>
                    <a:pt x="4016" y="13856"/>
                    <a:pt x="4137" y="13929"/>
                    <a:pt x="4256" y="14005"/>
                  </a:cubicBezTo>
                  <a:cubicBezTo>
                    <a:pt x="4376" y="14081"/>
                    <a:pt x="4502" y="14158"/>
                    <a:pt x="4626" y="14228"/>
                  </a:cubicBezTo>
                  <a:cubicBezTo>
                    <a:pt x="5123" y="14054"/>
                    <a:pt x="5608" y="13859"/>
                    <a:pt x="6082" y="13639"/>
                  </a:cubicBezTo>
                  <a:cubicBezTo>
                    <a:pt x="6556" y="13419"/>
                    <a:pt x="7019" y="13171"/>
                    <a:pt x="7466" y="12906"/>
                  </a:cubicBezTo>
                  <a:cubicBezTo>
                    <a:pt x="7279" y="12625"/>
                    <a:pt x="7074" y="12352"/>
                    <a:pt x="6853" y="12093"/>
                  </a:cubicBezTo>
                  <a:cubicBezTo>
                    <a:pt x="6632" y="11833"/>
                    <a:pt x="6391" y="11591"/>
                    <a:pt x="6136" y="11355"/>
                  </a:cubicBezTo>
                  <a:close/>
                  <a:moveTo>
                    <a:pt x="7934" y="13694"/>
                  </a:moveTo>
                  <a:cubicBezTo>
                    <a:pt x="7591" y="13896"/>
                    <a:pt x="7243" y="14084"/>
                    <a:pt x="6885" y="14262"/>
                  </a:cubicBezTo>
                  <a:cubicBezTo>
                    <a:pt x="6527" y="14440"/>
                    <a:pt x="6160" y="14609"/>
                    <a:pt x="5788" y="14762"/>
                  </a:cubicBezTo>
                  <a:cubicBezTo>
                    <a:pt x="6191" y="14908"/>
                    <a:pt x="6614" y="15020"/>
                    <a:pt x="7040" y="15099"/>
                  </a:cubicBezTo>
                  <a:cubicBezTo>
                    <a:pt x="7538" y="15190"/>
                    <a:pt x="8041" y="15236"/>
                    <a:pt x="8548" y="15233"/>
                  </a:cubicBezTo>
                  <a:cubicBezTo>
                    <a:pt x="8471" y="14966"/>
                    <a:pt x="8384" y="14704"/>
                    <a:pt x="8282" y="14447"/>
                  </a:cubicBezTo>
                  <a:cubicBezTo>
                    <a:pt x="8181" y="14190"/>
                    <a:pt x="8061" y="13938"/>
                    <a:pt x="7934" y="13694"/>
                  </a:cubicBezTo>
                  <a:close/>
                </a:path>
              </a:pathLst>
            </a:custGeom>
            <a:solidFill>
              <a:srgbClr val="FF99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Shape 34227">
              <a:extLst>
                <a:ext uri="{FF2B5EF4-FFF2-40B4-BE49-F238E27FC236}">
                  <a16:creationId xmlns:a16="http://schemas.microsoft.com/office/drawing/2014/main" xmlns="" id="{4037B3EE-4B80-354B-A600-AEC1AF8E4BE2}"/>
                </a:ext>
              </a:extLst>
            </p:cNvPr>
            <p:cNvSpPr/>
            <p:nvPr/>
          </p:nvSpPr>
          <p:spPr>
            <a:xfrm>
              <a:off x="11861838" y="8796062"/>
              <a:ext cx="359648" cy="359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657"/>
                  </a:moveTo>
                  <a:cubicBezTo>
                    <a:pt x="8670" y="14657"/>
                    <a:pt x="6943" y="12930"/>
                    <a:pt x="6943" y="10800"/>
                  </a:cubicBezTo>
                  <a:cubicBezTo>
                    <a:pt x="6943" y="8670"/>
                    <a:pt x="8670" y="6943"/>
                    <a:pt x="10800" y="6943"/>
                  </a:cubicBezTo>
                  <a:cubicBezTo>
                    <a:pt x="12930" y="6943"/>
                    <a:pt x="14657" y="8670"/>
                    <a:pt x="14657" y="10800"/>
                  </a:cubicBezTo>
                  <a:cubicBezTo>
                    <a:pt x="14657" y="12930"/>
                    <a:pt x="12930" y="14657"/>
                    <a:pt x="10800" y="14657"/>
                  </a:cubicBezTo>
                  <a:close/>
                  <a:moveTo>
                    <a:pt x="20016" y="9930"/>
                  </a:moveTo>
                  <a:cubicBezTo>
                    <a:pt x="21001" y="9522"/>
                    <a:pt x="21600" y="9257"/>
                    <a:pt x="21600" y="9257"/>
                  </a:cubicBezTo>
                  <a:lnTo>
                    <a:pt x="20829" y="6171"/>
                  </a:lnTo>
                  <a:cubicBezTo>
                    <a:pt x="20829" y="6171"/>
                    <a:pt x="20119" y="6283"/>
                    <a:pt x="18990" y="6492"/>
                  </a:cubicBezTo>
                  <a:cubicBezTo>
                    <a:pt x="18430" y="5424"/>
                    <a:pt x="17677" y="4501"/>
                    <a:pt x="16789" y="3749"/>
                  </a:cubicBezTo>
                  <a:cubicBezTo>
                    <a:pt x="17377" y="2418"/>
                    <a:pt x="17743" y="1543"/>
                    <a:pt x="17743" y="1543"/>
                  </a:cubicBezTo>
                  <a:lnTo>
                    <a:pt x="14657" y="0"/>
                  </a:lnTo>
                  <a:cubicBezTo>
                    <a:pt x="14657" y="0"/>
                    <a:pt x="14156" y="750"/>
                    <a:pt x="13405" y="1922"/>
                  </a:cubicBezTo>
                  <a:cubicBezTo>
                    <a:pt x="12297" y="1595"/>
                    <a:pt x="11120" y="1470"/>
                    <a:pt x="9929" y="1584"/>
                  </a:cubicBezTo>
                  <a:cubicBezTo>
                    <a:pt x="9522" y="599"/>
                    <a:pt x="9257" y="0"/>
                    <a:pt x="9257" y="0"/>
                  </a:cubicBezTo>
                  <a:lnTo>
                    <a:pt x="6171" y="771"/>
                  </a:lnTo>
                  <a:cubicBezTo>
                    <a:pt x="6171" y="771"/>
                    <a:pt x="6283" y="1481"/>
                    <a:pt x="6492" y="2610"/>
                  </a:cubicBezTo>
                  <a:cubicBezTo>
                    <a:pt x="5420" y="3172"/>
                    <a:pt x="4494" y="3929"/>
                    <a:pt x="3740" y="4821"/>
                  </a:cubicBezTo>
                  <a:cubicBezTo>
                    <a:pt x="2414" y="4227"/>
                    <a:pt x="1543" y="3857"/>
                    <a:pt x="1543" y="3857"/>
                  </a:cubicBezTo>
                  <a:lnTo>
                    <a:pt x="0" y="6943"/>
                  </a:lnTo>
                  <a:cubicBezTo>
                    <a:pt x="0" y="6943"/>
                    <a:pt x="748" y="7450"/>
                    <a:pt x="1919" y="8207"/>
                  </a:cubicBezTo>
                  <a:cubicBezTo>
                    <a:pt x="1595" y="9313"/>
                    <a:pt x="1471" y="10485"/>
                    <a:pt x="1584" y="11672"/>
                  </a:cubicBezTo>
                  <a:cubicBezTo>
                    <a:pt x="599" y="12078"/>
                    <a:pt x="0" y="12343"/>
                    <a:pt x="0" y="12343"/>
                  </a:cubicBezTo>
                  <a:lnTo>
                    <a:pt x="771" y="15429"/>
                  </a:lnTo>
                  <a:cubicBezTo>
                    <a:pt x="771" y="15429"/>
                    <a:pt x="1480" y="15317"/>
                    <a:pt x="2609" y="15107"/>
                  </a:cubicBezTo>
                  <a:cubicBezTo>
                    <a:pt x="3172" y="16179"/>
                    <a:pt x="3928" y="17106"/>
                    <a:pt x="4820" y="17860"/>
                  </a:cubicBezTo>
                  <a:cubicBezTo>
                    <a:pt x="4227" y="19186"/>
                    <a:pt x="3857" y="20057"/>
                    <a:pt x="3857" y="20057"/>
                  </a:cubicBezTo>
                  <a:lnTo>
                    <a:pt x="6943" y="21600"/>
                  </a:lnTo>
                  <a:cubicBezTo>
                    <a:pt x="6943" y="21600"/>
                    <a:pt x="7449" y="20852"/>
                    <a:pt x="8206" y="19681"/>
                  </a:cubicBezTo>
                  <a:cubicBezTo>
                    <a:pt x="9312" y="20005"/>
                    <a:pt x="10485" y="20129"/>
                    <a:pt x="11672" y="20016"/>
                  </a:cubicBezTo>
                  <a:cubicBezTo>
                    <a:pt x="12078" y="21001"/>
                    <a:pt x="12343" y="21600"/>
                    <a:pt x="12343" y="21600"/>
                  </a:cubicBezTo>
                  <a:lnTo>
                    <a:pt x="15429" y="20829"/>
                  </a:lnTo>
                  <a:cubicBezTo>
                    <a:pt x="15429" y="20829"/>
                    <a:pt x="15317" y="20120"/>
                    <a:pt x="15107" y="18991"/>
                  </a:cubicBezTo>
                  <a:cubicBezTo>
                    <a:pt x="16176" y="18431"/>
                    <a:pt x="17099" y="17676"/>
                    <a:pt x="17852" y="16788"/>
                  </a:cubicBezTo>
                  <a:cubicBezTo>
                    <a:pt x="19183" y="17377"/>
                    <a:pt x="20057" y="17743"/>
                    <a:pt x="20057" y="17743"/>
                  </a:cubicBezTo>
                  <a:lnTo>
                    <a:pt x="21600" y="14657"/>
                  </a:lnTo>
                  <a:cubicBezTo>
                    <a:pt x="21600" y="14657"/>
                    <a:pt x="20851" y="14156"/>
                    <a:pt x="19678" y="13405"/>
                  </a:cubicBezTo>
                  <a:cubicBezTo>
                    <a:pt x="20005" y="12296"/>
                    <a:pt x="20130" y="11120"/>
                    <a:pt x="20016" y="993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Shape 34228">
              <a:extLst>
                <a:ext uri="{FF2B5EF4-FFF2-40B4-BE49-F238E27FC236}">
                  <a16:creationId xmlns:a16="http://schemas.microsoft.com/office/drawing/2014/main" xmlns="" id="{E2D2B0E6-A04A-4B4D-8284-31AAB6FD110E}"/>
                </a:ext>
              </a:extLst>
            </p:cNvPr>
            <p:cNvSpPr/>
            <p:nvPr/>
          </p:nvSpPr>
          <p:spPr>
            <a:xfrm>
              <a:off x="9057539" y="5652197"/>
              <a:ext cx="565072" cy="64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390" y="0"/>
                  </a:moveTo>
                  <a:lnTo>
                    <a:pt x="0" y="14168"/>
                  </a:lnTo>
                  <a:lnTo>
                    <a:pt x="12187" y="21600"/>
                  </a:lnTo>
                  <a:lnTo>
                    <a:pt x="21600" y="9890"/>
                  </a:lnTo>
                  <a:lnTo>
                    <a:pt x="20767" y="5719"/>
                  </a:lnTo>
                  <a:lnTo>
                    <a:pt x="11390" y="0"/>
                  </a:lnTo>
                  <a:close/>
                  <a:moveTo>
                    <a:pt x="12641" y="5625"/>
                  </a:moveTo>
                  <a:lnTo>
                    <a:pt x="17079" y="8332"/>
                  </a:lnTo>
                  <a:lnTo>
                    <a:pt x="16765" y="8723"/>
                  </a:lnTo>
                  <a:lnTo>
                    <a:pt x="12326" y="6016"/>
                  </a:lnTo>
                  <a:lnTo>
                    <a:pt x="12641" y="5625"/>
                  </a:lnTo>
                  <a:close/>
                  <a:moveTo>
                    <a:pt x="7323" y="8127"/>
                  </a:moveTo>
                  <a:lnTo>
                    <a:pt x="16200" y="13540"/>
                  </a:lnTo>
                  <a:lnTo>
                    <a:pt x="15894" y="13920"/>
                  </a:lnTo>
                  <a:lnTo>
                    <a:pt x="7017" y="8506"/>
                  </a:lnTo>
                  <a:lnTo>
                    <a:pt x="7323" y="8127"/>
                  </a:lnTo>
                  <a:close/>
                  <a:moveTo>
                    <a:pt x="5778" y="10048"/>
                  </a:moveTo>
                  <a:lnTo>
                    <a:pt x="14655" y="15462"/>
                  </a:lnTo>
                  <a:lnTo>
                    <a:pt x="14340" y="15853"/>
                  </a:lnTo>
                  <a:lnTo>
                    <a:pt x="5463" y="10439"/>
                  </a:lnTo>
                  <a:lnTo>
                    <a:pt x="5778" y="10048"/>
                  </a:lnTo>
                  <a:close/>
                  <a:moveTo>
                    <a:pt x="4233" y="11970"/>
                  </a:moveTo>
                  <a:lnTo>
                    <a:pt x="8671" y="14677"/>
                  </a:lnTo>
                  <a:lnTo>
                    <a:pt x="8357" y="15068"/>
                  </a:lnTo>
                  <a:lnTo>
                    <a:pt x="3918" y="12361"/>
                  </a:lnTo>
                  <a:lnTo>
                    <a:pt x="4233" y="1197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Shape 34229">
              <a:extLst>
                <a:ext uri="{FF2B5EF4-FFF2-40B4-BE49-F238E27FC236}">
                  <a16:creationId xmlns:a16="http://schemas.microsoft.com/office/drawing/2014/main" xmlns="" id="{0D28AC26-FF05-AD4F-AFBA-857802A7908D}"/>
                </a:ext>
              </a:extLst>
            </p:cNvPr>
            <p:cNvSpPr/>
            <p:nvPr/>
          </p:nvSpPr>
          <p:spPr>
            <a:xfrm>
              <a:off x="14430703" y="5653180"/>
              <a:ext cx="678286" cy="609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5" h="21217" extrusionOk="0">
                  <a:moveTo>
                    <a:pt x="16218" y="16859"/>
                  </a:moveTo>
                  <a:lnTo>
                    <a:pt x="3455" y="9002"/>
                  </a:lnTo>
                  <a:lnTo>
                    <a:pt x="7275" y="1347"/>
                  </a:lnTo>
                  <a:lnTo>
                    <a:pt x="20039" y="9205"/>
                  </a:lnTo>
                  <a:cubicBezTo>
                    <a:pt x="20039" y="9205"/>
                    <a:pt x="16218" y="16859"/>
                    <a:pt x="16218" y="16859"/>
                  </a:cubicBezTo>
                  <a:close/>
                  <a:moveTo>
                    <a:pt x="20627" y="8027"/>
                  </a:moveTo>
                  <a:lnTo>
                    <a:pt x="7863" y="170"/>
                  </a:lnTo>
                  <a:cubicBezTo>
                    <a:pt x="7275" y="-192"/>
                    <a:pt x="6536" y="43"/>
                    <a:pt x="6211" y="693"/>
                  </a:cubicBezTo>
                  <a:cubicBezTo>
                    <a:pt x="6211" y="693"/>
                    <a:pt x="1803" y="9525"/>
                    <a:pt x="1814" y="9531"/>
                  </a:cubicBezTo>
                  <a:lnTo>
                    <a:pt x="16683" y="18684"/>
                  </a:lnTo>
                  <a:cubicBezTo>
                    <a:pt x="16694" y="18691"/>
                    <a:pt x="21103" y="9860"/>
                    <a:pt x="21103" y="9860"/>
                  </a:cubicBezTo>
                  <a:cubicBezTo>
                    <a:pt x="21427" y="9210"/>
                    <a:pt x="21214" y="8389"/>
                    <a:pt x="20627" y="8027"/>
                  </a:cubicBezTo>
                  <a:close/>
                  <a:moveTo>
                    <a:pt x="15519" y="21047"/>
                  </a:moveTo>
                  <a:lnTo>
                    <a:pt x="628" y="11880"/>
                  </a:lnTo>
                  <a:cubicBezTo>
                    <a:pt x="40" y="11518"/>
                    <a:pt x="-173" y="10698"/>
                    <a:pt x="152" y="10047"/>
                  </a:cubicBezTo>
                  <a:lnTo>
                    <a:pt x="446" y="9459"/>
                  </a:lnTo>
                  <a:lnTo>
                    <a:pt x="7359" y="13714"/>
                  </a:lnTo>
                  <a:lnTo>
                    <a:pt x="7065" y="14303"/>
                  </a:lnTo>
                  <a:lnTo>
                    <a:pt x="10256" y="16268"/>
                  </a:lnTo>
                  <a:lnTo>
                    <a:pt x="10550" y="15679"/>
                  </a:lnTo>
                  <a:lnTo>
                    <a:pt x="17464" y="19935"/>
                  </a:lnTo>
                  <a:lnTo>
                    <a:pt x="17170" y="20524"/>
                  </a:lnTo>
                  <a:cubicBezTo>
                    <a:pt x="16846" y="21174"/>
                    <a:pt x="16106" y="21408"/>
                    <a:pt x="15519" y="21047"/>
                  </a:cubicBezTo>
                  <a:cubicBezTo>
                    <a:pt x="15519" y="21047"/>
                    <a:pt x="15519" y="21047"/>
                    <a:pt x="15519" y="2104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1" name="Shape 34230">
              <a:extLst>
                <a:ext uri="{FF2B5EF4-FFF2-40B4-BE49-F238E27FC236}">
                  <a16:creationId xmlns:a16="http://schemas.microsoft.com/office/drawing/2014/main" xmlns="" id="{D6C02FED-220A-E944-BAF6-14DA27E19A33}"/>
                </a:ext>
              </a:extLst>
            </p:cNvPr>
            <p:cNvSpPr/>
            <p:nvPr/>
          </p:nvSpPr>
          <p:spPr>
            <a:xfrm>
              <a:off x="14217720" y="6775957"/>
              <a:ext cx="333440" cy="666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4050"/>
                  </a:moveTo>
                  <a:lnTo>
                    <a:pt x="1618" y="4050"/>
                  </a:lnTo>
                  <a:lnTo>
                    <a:pt x="1618" y="17550"/>
                  </a:lnTo>
                  <a:lnTo>
                    <a:pt x="20250" y="17550"/>
                  </a:lnTo>
                  <a:lnTo>
                    <a:pt x="20250" y="4050"/>
                  </a:lnTo>
                  <a:close/>
                  <a:moveTo>
                    <a:pt x="14175" y="2025"/>
                  </a:moveTo>
                  <a:lnTo>
                    <a:pt x="7425" y="2025"/>
                  </a:lnTo>
                  <a:cubicBezTo>
                    <a:pt x="7052" y="2025"/>
                    <a:pt x="6750" y="2176"/>
                    <a:pt x="6750" y="2363"/>
                  </a:cubicBezTo>
                  <a:cubicBezTo>
                    <a:pt x="6750" y="2549"/>
                    <a:pt x="7052" y="2700"/>
                    <a:pt x="7425" y="2700"/>
                  </a:cubicBezTo>
                  <a:lnTo>
                    <a:pt x="14175" y="2700"/>
                  </a:lnTo>
                  <a:cubicBezTo>
                    <a:pt x="14548" y="2700"/>
                    <a:pt x="14850" y="2549"/>
                    <a:pt x="14850" y="2363"/>
                  </a:cubicBezTo>
                  <a:cubicBezTo>
                    <a:pt x="14850" y="2176"/>
                    <a:pt x="14548" y="2025"/>
                    <a:pt x="14175" y="2025"/>
                  </a:cubicBezTo>
                  <a:close/>
                  <a:moveTo>
                    <a:pt x="11475" y="20250"/>
                  </a:moveTo>
                  <a:cubicBezTo>
                    <a:pt x="12593" y="20250"/>
                    <a:pt x="13500" y="19797"/>
                    <a:pt x="13500" y="19238"/>
                  </a:cubicBezTo>
                  <a:cubicBezTo>
                    <a:pt x="13500" y="18678"/>
                    <a:pt x="12593" y="18225"/>
                    <a:pt x="11475" y="18225"/>
                  </a:cubicBezTo>
                  <a:cubicBezTo>
                    <a:pt x="10357" y="18225"/>
                    <a:pt x="9450" y="18678"/>
                    <a:pt x="9450" y="19238"/>
                  </a:cubicBezTo>
                  <a:cubicBezTo>
                    <a:pt x="9450" y="19797"/>
                    <a:pt x="10357" y="20250"/>
                    <a:pt x="11475" y="20250"/>
                  </a:cubicBezTo>
                  <a:close/>
                  <a:moveTo>
                    <a:pt x="18900" y="21600"/>
                  </a:moveTo>
                  <a:lnTo>
                    <a:pt x="2700" y="21600"/>
                  </a:lnTo>
                  <a:cubicBezTo>
                    <a:pt x="1954" y="21600"/>
                    <a:pt x="1279" y="21449"/>
                    <a:pt x="791" y="21205"/>
                  </a:cubicBezTo>
                  <a:cubicBezTo>
                    <a:pt x="302" y="20960"/>
                    <a:pt x="0" y="20623"/>
                    <a:pt x="0" y="20250"/>
                  </a:cubicBezTo>
                  <a:lnTo>
                    <a:pt x="0" y="1350"/>
                  </a:lnTo>
                  <a:cubicBezTo>
                    <a:pt x="0" y="977"/>
                    <a:pt x="302" y="640"/>
                    <a:pt x="791" y="395"/>
                  </a:cubicBezTo>
                  <a:cubicBezTo>
                    <a:pt x="1279" y="151"/>
                    <a:pt x="1954" y="0"/>
                    <a:pt x="2700" y="0"/>
                  </a:cubicBezTo>
                  <a:lnTo>
                    <a:pt x="18900" y="0"/>
                  </a:lnTo>
                  <a:cubicBezTo>
                    <a:pt x="19646" y="0"/>
                    <a:pt x="20321" y="151"/>
                    <a:pt x="20809" y="395"/>
                  </a:cubicBezTo>
                  <a:cubicBezTo>
                    <a:pt x="21298" y="640"/>
                    <a:pt x="21600" y="977"/>
                    <a:pt x="21600" y="1350"/>
                  </a:cubicBezTo>
                  <a:lnTo>
                    <a:pt x="21600" y="20250"/>
                  </a:lnTo>
                  <a:cubicBezTo>
                    <a:pt x="21600" y="20623"/>
                    <a:pt x="21298" y="20960"/>
                    <a:pt x="20809" y="21205"/>
                  </a:cubicBezTo>
                  <a:cubicBezTo>
                    <a:pt x="20321" y="21449"/>
                    <a:pt x="19646" y="21600"/>
                    <a:pt x="18900" y="216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" name="Shape 34231">
              <a:extLst>
                <a:ext uri="{FF2B5EF4-FFF2-40B4-BE49-F238E27FC236}">
                  <a16:creationId xmlns:a16="http://schemas.microsoft.com/office/drawing/2014/main" xmlns="" id="{55DDA64C-221F-6347-BB9C-D04B22A043AE}"/>
                </a:ext>
              </a:extLst>
            </p:cNvPr>
            <p:cNvSpPr/>
            <p:nvPr/>
          </p:nvSpPr>
          <p:spPr>
            <a:xfrm>
              <a:off x="12484545" y="3228311"/>
              <a:ext cx="428100" cy="34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59"/>
                  </a:moveTo>
                  <a:cubicBezTo>
                    <a:pt x="20805" y="2994"/>
                    <a:pt x="19949" y="3285"/>
                    <a:pt x="19055" y="3417"/>
                  </a:cubicBezTo>
                  <a:cubicBezTo>
                    <a:pt x="19968" y="2742"/>
                    <a:pt x="20672" y="1676"/>
                    <a:pt x="21003" y="401"/>
                  </a:cubicBezTo>
                  <a:cubicBezTo>
                    <a:pt x="20147" y="1026"/>
                    <a:pt x="19198" y="1478"/>
                    <a:pt x="18187" y="1722"/>
                  </a:cubicBezTo>
                  <a:cubicBezTo>
                    <a:pt x="17379" y="665"/>
                    <a:pt x="16228" y="0"/>
                    <a:pt x="14953" y="0"/>
                  </a:cubicBezTo>
                  <a:cubicBezTo>
                    <a:pt x="12506" y="0"/>
                    <a:pt x="10524" y="2441"/>
                    <a:pt x="10524" y="5454"/>
                  </a:cubicBezTo>
                  <a:cubicBezTo>
                    <a:pt x="10524" y="5881"/>
                    <a:pt x="10561" y="6298"/>
                    <a:pt x="10637" y="6694"/>
                  </a:cubicBezTo>
                  <a:cubicBezTo>
                    <a:pt x="6954" y="6468"/>
                    <a:pt x="3689" y="4296"/>
                    <a:pt x="1504" y="998"/>
                  </a:cubicBezTo>
                  <a:cubicBezTo>
                    <a:pt x="1122" y="1806"/>
                    <a:pt x="903" y="2742"/>
                    <a:pt x="903" y="3739"/>
                  </a:cubicBezTo>
                  <a:cubicBezTo>
                    <a:pt x="903" y="5631"/>
                    <a:pt x="1686" y="7302"/>
                    <a:pt x="2875" y="8279"/>
                  </a:cubicBezTo>
                  <a:cubicBezTo>
                    <a:pt x="2149" y="8248"/>
                    <a:pt x="1466" y="8005"/>
                    <a:pt x="868" y="7599"/>
                  </a:cubicBezTo>
                  <a:cubicBezTo>
                    <a:pt x="868" y="7618"/>
                    <a:pt x="868" y="7641"/>
                    <a:pt x="868" y="7666"/>
                  </a:cubicBezTo>
                  <a:cubicBezTo>
                    <a:pt x="868" y="10307"/>
                    <a:pt x="2395" y="12512"/>
                    <a:pt x="4423" y="13011"/>
                  </a:cubicBezTo>
                  <a:cubicBezTo>
                    <a:pt x="4051" y="13134"/>
                    <a:pt x="3658" y="13201"/>
                    <a:pt x="3255" y="13201"/>
                  </a:cubicBezTo>
                  <a:cubicBezTo>
                    <a:pt x="2970" y="13201"/>
                    <a:pt x="2691" y="13168"/>
                    <a:pt x="2420" y="13106"/>
                  </a:cubicBezTo>
                  <a:cubicBezTo>
                    <a:pt x="2983" y="15270"/>
                    <a:pt x="4621" y="16846"/>
                    <a:pt x="6561" y="16890"/>
                  </a:cubicBezTo>
                  <a:cubicBezTo>
                    <a:pt x="5042" y="18353"/>
                    <a:pt x="3134" y="19225"/>
                    <a:pt x="1056" y="19225"/>
                  </a:cubicBezTo>
                  <a:cubicBezTo>
                    <a:pt x="700" y="19225"/>
                    <a:pt x="347" y="19197"/>
                    <a:pt x="0" y="19149"/>
                  </a:cubicBezTo>
                  <a:cubicBezTo>
                    <a:pt x="1963" y="20695"/>
                    <a:pt x="4290" y="21600"/>
                    <a:pt x="6791" y="21600"/>
                  </a:cubicBezTo>
                  <a:cubicBezTo>
                    <a:pt x="14943" y="21600"/>
                    <a:pt x="19401" y="13291"/>
                    <a:pt x="19401" y="6084"/>
                  </a:cubicBezTo>
                  <a:cubicBezTo>
                    <a:pt x="19401" y="5851"/>
                    <a:pt x="19396" y="5613"/>
                    <a:pt x="19388" y="5380"/>
                  </a:cubicBezTo>
                  <a:cubicBezTo>
                    <a:pt x="20253" y="4614"/>
                    <a:pt x="21005" y="3652"/>
                    <a:pt x="21600" y="2559"/>
                  </a:cubicBezTo>
                  <a:cubicBezTo>
                    <a:pt x="21600" y="2559"/>
                    <a:pt x="21600" y="2559"/>
                    <a:pt x="21600" y="255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3" name="Shape 34232">
              <a:extLst>
                <a:ext uri="{FF2B5EF4-FFF2-40B4-BE49-F238E27FC236}">
                  <a16:creationId xmlns:a16="http://schemas.microsoft.com/office/drawing/2014/main" xmlns="" id="{F4E9767B-DEA8-894D-8689-F3F3B0D9A33D}"/>
                </a:ext>
              </a:extLst>
            </p:cNvPr>
            <p:cNvSpPr/>
            <p:nvPr/>
          </p:nvSpPr>
          <p:spPr>
            <a:xfrm>
              <a:off x="11791096" y="11232556"/>
              <a:ext cx="130464" cy="279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62" y="21600"/>
                  </a:moveTo>
                  <a:lnTo>
                    <a:pt x="4786" y="21600"/>
                  </a:lnTo>
                  <a:lnTo>
                    <a:pt x="4786" y="10800"/>
                  </a:lnTo>
                  <a:lnTo>
                    <a:pt x="0" y="10800"/>
                  </a:lnTo>
                  <a:lnTo>
                    <a:pt x="0" y="7077"/>
                  </a:lnTo>
                  <a:lnTo>
                    <a:pt x="4786" y="7077"/>
                  </a:lnTo>
                  <a:lnTo>
                    <a:pt x="4786" y="4842"/>
                  </a:lnTo>
                  <a:cubicBezTo>
                    <a:pt x="4786" y="1806"/>
                    <a:pt x="7489" y="0"/>
                    <a:pt x="15162" y="0"/>
                  </a:cubicBezTo>
                  <a:lnTo>
                    <a:pt x="21552" y="0"/>
                  </a:lnTo>
                  <a:lnTo>
                    <a:pt x="21552" y="3723"/>
                  </a:lnTo>
                  <a:lnTo>
                    <a:pt x="17560" y="3723"/>
                  </a:lnTo>
                  <a:cubicBezTo>
                    <a:pt x="14572" y="3723"/>
                    <a:pt x="14372" y="4243"/>
                    <a:pt x="14372" y="5214"/>
                  </a:cubicBezTo>
                  <a:lnTo>
                    <a:pt x="14362" y="7077"/>
                  </a:lnTo>
                  <a:lnTo>
                    <a:pt x="21600" y="7077"/>
                  </a:lnTo>
                  <a:lnTo>
                    <a:pt x="20752" y="10800"/>
                  </a:lnTo>
                  <a:lnTo>
                    <a:pt x="14362" y="10800"/>
                  </a:lnTo>
                  <a:cubicBezTo>
                    <a:pt x="14362" y="10800"/>
                    <a:pt x="14362" y="21600"/>
                    <a:pt x="14362" y="216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4" name="Shape 34233">
              <a:extLst>
                <a:ext uri="{FF2B5EF4-FFF2-40B4-BE49-F238E27FC236}">
                  <a16:creationId xmlns:a16="http://schemas.microsoft.com/office/drawing/2014/main" xmlns="" id="{F9314BAC-E178-094A-B5F6-AF9611B5EC78}"/>
                </a:ext>
              </a:extLst>
            </p:cNvPr>
            <p:cNvSpPr/>
            <p:nvPr/>
          </p:nvSpPr>
          <p:spPr>
            <a:xfrm>
              <a:off x="11084739" y="4570184"/>
              <a:ext cx="304442" cy="39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287" extrusionOk="0">
                  <a:moveTo>
                    <a:pt x="8719" y="13902"/>
                  </a:moveTo>
                  <a:cubicBezTo>
                    <a:pt x="8086" y="16090"/>
                    <a:pt x="7465" y="18199"/>
                    <a:pt x="6111" y="19862"/>
                  </a:cubicBezTo>
                  <a:cubicBezTo>
                    <a:pt x="5699" y="20370"/>
                    <a:pt x="5281" y="21012"/>
                    <a:pt x="4573" y="21287"/>
                  </a:cubicBezTo>
                  <a:cubicBezTo>
                    <a:pt x="3525" y="17039"/>
                    <a:pt x="5712" y="13464"/>
                    <a:pt x="6579" y="9893"/>
                  </a:cubicBezTo>
                  <a:cubicBezTo>
                    <a:pt x="5475" y="8121"/>
                    <a:pt x="6162" y="5116"/>
                    <a:pt x="8519" y="4777"/>
                  </a:cubicBezTo>
                  <a:cubicBezTo>
                    <a:pt x="11938" y="4282"/>
                    <a:pt x="11037" y="7536"/>
                    <a:pt x="10457" y="9049"/>
                  </a:cubicBezTo>
                  <a:cubicBezTo>
                    <a:pt x="10139" y="9877"/>
                    <a:pt x="9566" y="10671"/>
                    <a:pt x="9654" y="11581"/>
                  </a:cubicBezTo>
                  <a:cubicBezTo>
                    <a:pt x="9843" y="13499"/>
                    <a:pt x="12902" y="13622"/>
                    <a:pt x="14467" y="12636"/>
                  </a:cubicBezTo>
                  <a:cubicBezTo>
                    <a:pt x="16713" y="11223"/>
                    <a:pt x="17361" y="8494"/>
                    <a:pt x="17144" y="6253"/>
                  </a:cubicBezTo>
                  <a:cubicBezTo>
                    <a:pt x="16810" y="2840"/>
                    <a:pt x="11909" y="1143"/>
                    <a:pt x="7583" y="2508"/>
                  </a:cubicBezTo>
                  <a:cubicBezTo>
                    <a:pt x="5355" y="3211"/>
                    <a:pt x="3329" y="4827"/>
                    <a:pt x="3035" y="7202"/>
                  </a:cubicBezTo>
                  <a:cubicBezTo>
                    <a:pt x="2881" y="8453"/>
                    <a:pt x="3214" y="9451"/>
                    <a:pt x="3838" y="10156"/>
                  </a:cubicBezTo>
                  <a:cubicBezTo>
                    <a:pt x="3933" y="10263"/>
                    <a:pt x="4258" y="10453"/>
                    <a:pt x="4305" y="10738"/>
                  </a:cubicBezTo>
                  <a:cubicBezTo>
                    <a:pt x="4403" y="11316"/>
                    <a:pt x="3968" y="11940"/>
                    <a:pt x="3570" y="12371"/>
                  </a:cubicBezTo>
                  <a:cubicBezTo>
                    <a:pt x="1354" y="11867"/>
                    <a:pt x="210" y="10298"/>
                    <a:pt x="26" y="8311"/>
                  </a:cubicBezTo>
                  <a:cubicBezTo>
                    <a:pt x="-390" y="3790"/>
                    <a:pt x="4313" y="350"/>
                    <a:pt x="9854" y="29"/>
                  </a:cubicBezTo>
                  <a:cubicBezTo>
                    <a:pt x="15764" y="-313"/>
                    <a:pt x="20453" y="2380"/>
                    <a:pt x="20886" y="6306"/>
                  </a:cubicBezTo>
                  <a:cubicBezTo>
                    <a:pt x="21210" y="9225"/>
                    <a:pt x="19897" y="12163"/>
                    <a:pt x="17812" y="13743"/>
                  </a:cubicBezTo>
                  <a:cubicBezTo>
                    <a:pt x="16244" y="14931"/>
                    <a:pt x="12913" y="16092"/>
                    <a:pt x="10190" y="14957"/>
                  </a:cubicBezTo>
                  <a:cubicBezTo>
                    <a:pt x="9585" y="14704"/>
                    <a:pt x="9318" y="14397"/>
                    <a:pt x="8719" y="1390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5" name="Shape 34234">
              <a:extLst>
                <a:ext uri="{FF2B5EF4-FFF2-40B4-BE49-F238E27FC236}">
                  <a16:creationId xmlns:a16="http://schemas.microsoft.com/office/drawing/2014/main" xmlns="" id="{95963685-35AB-5145-B1A3-2F34B168BF3F}"/>
                </a:ext>
              </a:extLst>
            </p:cNvPr>
            <p:cNvSpPr/>
            <p:nvPr/>
          </p:nvSpPr>
          <p:spPr>
            <a:xfrm>
              <a:off x="10710090" y="4258444"/>
              <a:ext cx="419088" cy="39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" name="Shape 34235">
              <a:extLst>
                <a:ext uri="{FF2B5EF4-FFF2-40B4-BE49-F238E27FC236}">
                  <a16:creationId xmlns:a16="http://schemas.microsoft.com/office/drawing/2014/main" xmlns="" id="{7D508A07-9289-1F48-997E-ED0BF5680AEF}"/>
                </a:ext>
              </a:extLst>
            </p:cNvPr>
            <p:cNvSpPr/>
            <p:nvPr/>
          </p:nvSpPr>
          <p:spPr>
            <a:xfrm>
              <a:off x="9790862" y="4363012"/>
              <a:ext cx="428100" cy="34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59"/>
                  </a:moveTo>
                  <a:cubicBezTo>
                    <a:pt x="20805" y="2994"/>
                    <a:pt x="19949" y="3285"/>
                    <a:pt x="19055" y="3417"/>
                  </a:cubicBezTo>
                  <a:cubicBezTo>
                    <a:pt x="19968" y="2742"/>
                    <a:pt x="20672" y="1676"/>
                    <a:pt x="21003" y="401"/>
                  </a:cubicBezTo>
                  <a:cubicBezTo>
                    <a:pt x="20147" y="1026"/>
                    <a:pt x="19198" y="1478"/>
                    <a:pt x="18187" y="1722"/>
                  </a:cubicBezTo>
                  <a:cubicBezTo>
                    <a:pt x="17379" y="665"/>
                    <a:pt x="16228" y="0"/>
                    <a:pt x="14953" y="0"/>
                  </a:cubicBezTo>
                  <a:cubicBezTo>
                    <a:pt x="12506" y="0"/>
                    <a:pt x="10524" y="2441"/>
                    <a:pt x="10524" y="5454"/>
                  </a:cubicBezTo>
                  <a:cubicBezTo>
                    <a:pt x="10524" y="5881"/>
                    <a:pt x="10561" y="6298"/>
                    <a:pt x="10637" y="6694"/>
                  </a:cubicBezTo>
                  <a:cubicBezTo>
                    <a:pt x="6954" y="6468"/>
                    <a:pt x="3689" y="4296"/>
                    <a:pt x="1504" y="998"/>
                  </a:cubicBezTo>
                  <a:cubicBezTo>
                    <a:pt x="1122" y="1806"/>
                    <a:pt x="903" y="2742"/>
                    <a:pt x="903" y="3739"/>
                  </a:cubicBezTo>
                  <a:cubicBezTo>
                    <a:pt x="903" y="5631"/>
                    <a:pt x="1686" y="7302"/>
                    <a:pt x="2875" y="8279"/>
                  </a:cubicBezTo>
                  <a:cubicBezTo>
                    <a:pt x="2149" y="8248"/>
                    <a:pt x="1466" y="8005"/>
                    <a:pt x="868" y="7599"/>
                  </a:cubicBezTo>
                  <a:cubicBezTo>
                    <a:pt x="868" y="7618"/>
                    <a:pt x="868" y="7641"/>
                    <a:pt x="868" y="7666"/>
                  </a:cubicBezTo>
                  <a:cubicBezTo>
                    <a:pt x="868" y="10307"/>
                    <a:pt x="2395" y="12512"/>
                    <a:pt x="4423" y="13011"/>
                  </a:cubicBezTo>
                  <a:cubicBezTo>
                    <a:pt x="4051" y="13134"/>
                    <a:pt x="3658" y="13201"/>
                    <a:pt x="3255" y="13201"/>
                  </a:cubicBezTo>
                  <a:cubicBezTo>
                    <a:pt x="2970" y="13201"/>
                    <a:pt x="2691" y="13168"/>
                    <a:pt x="2420" y="13106"/>
                  </a:cubicBezTo>
                  <a:cubicBezTo>
                    <a:pt x="2983" y="15270"/>
                    <a:pt x="4621" y="16846"/>
                    <a:pt x="6561" y="16890"/>
                  </a:cubicBezTo>
                  <a:cubicBezTo>
                    <a:pt x="5042" y="18353"/>
                    <a:pt x="3134" y="19225"/>
                    <a:pt x="1056" y="19225"/>
                  </a:cubicBezTo>
                  <a:cubicBezTo>
                    <a:pt x="700" y="19225"/>
                    <a:pt x="347" y="19197"/>
                    <a:pt x="0" y="19149"/>
                  </a:cubicBezTo>
                  <a:cubicBezTo>
                    <a:pt x="1963" y="20695"/>
                    <a:pt x="4290" y="21600"/>
                    <a:pt x="6791" y="21600"/>
                  </a:cubicBezTo>
                  <a:cubicBezTo>
                    <a:pt x="14943" y="21600"/>
                    <a:pt x="19401" y="13291"/>
                    <a:pt x="19401" y="6084"/>
                  </a:cubicBezTo>
                  <a:cubicBezTo>
                    <a:pt x="19401" y="5851"/>
                    <a:pt x="19396" y="5613"/>
                    <a:pt x="19388" y="5380"/>
                  </a:cubicBezTo>
                  <a:cubicBezTo>
                    <a:pt x="20253" y="4614"/>
                    <a:pt x="21005" y="3652"/>
                    <a:pt x="21600" y="2559"/>
                  </a:cubicBezTo>
                  <a:cubicBezTo>
                    <a:pt x="21600" y="2559"/>
                    <a:pt x="21600" y="2559"/>
                    <a:pt x="21600" y="255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7" name="Shape 34236">
              <a:extLst>
                <a:ext uri="{FF2B5EF4-FFF2-40B4-BE49-F238E27FC236}">
                  <a16:creationId xmlns:a16="http://schemas.microsoft.com/office/drawing/2014/main" xmlns="" id="{B5243012-7569-B944-94D5-75C5450CBA3F}"/>
                </a:ext>
              </a:extLst>
            </p:cNvPr>
            <p:cNvSpPr/>
            <p:nvPr/>
          </p:nvSpPr>
          <p:spPr>
            <a:xfrm>
              <a:off x="12210021" y="7840631"/>
              <a:ext cx="346528" cy="281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59"/>
                  </a:moveTo>
                  <a:cubicBezTo>
                    <a:pt x="20805" y="2994"/>
                    <a:pt x="19949" y="3285"/>
                    <a:pt x="19055" y="3417"/>
                  </a:cubicBezTo>
                  <a:cubicBezTo>
                    <a:pt x="19968" y="2742"/>
                    <a:pt x="20672" y="1676"/>
                    <a:pt x="21003" y="401"/>
                  </a:cubicBezTo>
                  <a:cubicBezTo>
                    <a:pt x="20147" y="1026"/>
                    <a:pt x="19198" y="1478"/>
                    <a:pt x="18187" y="1722"/>
                  </a:cubicBezTo>
                  <a:cubicBezTo>
                    <a:pt x="17379" y="665"/>
                    <a:pt x="16228" y="0"/>
                    <a:pt x="14953" y="0"/>
                  </a:cubicBezTo>
                  <a:cubicBezTo>
                    <a:pt x="12506" y="0"/>
                    <a:pt x="10524" y="2441"/>
                    <a:pt x="10524" y="5454"/>
                  </a:cubicBezTo>
                  <a:cubicBezTo>
                    <a:pt x="10524" y="5881"/>
                    <a:pt x="10561" y="6298"/>
                    <a:pt x="10637" y="6694"/>
                  </a:cubicBezTo>
                  <a:cubicBezTo>
                    <a:pt x="6954" y="6468"/>
                    <a:pt x="3689" y="4296"/>
                    <a:pt x="1504" y="998"/>
                  </a:cubicBezTo>
                  <a:cubicBezTo>
                    <a:pt x="1122" y="1806"/>
                    <a:pt x="903" y="2742"/>
                    <a:pt x="903" y="3739"/>
                  </a:cubicBezTo>
                  <a:cubicBezTo>
                    <a:pt x="903" y="5631"/>
                    <a:pt x="1686" y="7302"/>
                    <a:pt x="2875" y="8279"/>
                  </a:cubicBezTo>
                  <a:cubicBezTo>
                    <a:pt x="2149" y="8248"/>
                    <a:pt x="1466" y="8005"/>
                    <a:pt x="868" y="7599"/>
                  </a:cubicBezTo>
                  <a:cubicBezTo>
                    <a:pt x="868" y="7618"/>
                    <a:pt x="868" y="7641"/>
                    <a:pt x="868" y="7666"/>
                  </a:cubicBezTo>
                  <a:cubicBezTo>
                    <a:pt x="868" y="10307"/>
                    <a:pt x="2395" y="12512"/>
                    <a:pt x="4423" y="13011"/>
                  </a:cubicBezTo>
                  <a:cubicBezTo>
                    <a:pt x="4051" y="13134"/>
                    <a:pt x="3658" y="13201"/>
                    <a:pt x="3255" y="13201"/>
                  </a:cubicBezTo>
                  <a:cubicBezTo>
                    <a:pt x="2970" y="13201"/>
                    <a:pt x="2691" y="13168"/>
                    <a:pt x="2420" y="13106"/>
                  </a:cubicBezTo>
                  <a:cubicBezTo>
                    <a:pt x="2983" y="15270"/>
                    <a:pt x="4621" y="16846"/>
                    <a:pt x="6561" y="16890"/>
                  </a:cubicBezTo>
                  <a:cubicBezTo>
                    <a:pt x="5042" y="18353"/>
                    <a:pt x="3134" y="19225"/>
                    <a:pt x="1056" y="19225"/>
                  </a:cubicBezTo>
                  <a:cubicBezTo>
                    <a:pt x="700" y="19225"/>
                    <a:pt x="347" y="19197"/>
                    <a:pt x="0" y="19149"/>
                  </a:cubicBezTo>
                  <a:cubicBezTo>
                    <a:pt x="1963" y="20695"/>
                    <a:pt x="4290" y="21600"/>
                    <a:pt x="6791" y="21600"/>
                  </a:cubicBezTo>
                  <a:cubicBezTo>
                    <a:pt x="14943" y="21600"/>
                    <a:pt x="19401" y="13291"/>
                    <a:pt x="19401" y="6084"/>
                  </a:cubicBezTo>
                  <a:cubicBezTo>
                    <a:pt x="19401" y="5851"/>
                    <a:pt x="19396" y="5613"/>
                    <a:pt x="19388" y="5380"/>
                  </a:cubicBezTo>
                  <a:cubicBezTo>
                    <a:pt x="20253" y="4614"/>
                    <a:pt x="21005" y="3652"/>
                    <a:pt x="21600" y="2559"/>
                  </a:cubicBezTo>
                  <a:cubicBezTo>
                    <a:pt x="21600" y="2559"/>
                    <a:pt x="21600" y="2559"/>
                    <a:pt x="21600" y="255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8" name="Shape 34237">
              <a:extLst>
                <a:ext uri="{FF2B5EF4-FFF2-40B4-BE49-F238E27FC236}">
                  <a16:creationId xmlns:a16="http://schemas.microsoft.com/office/drawing/2014/main" xmlns="" id="{243FAE1E-B290-0D41-8AFF-F333F1A9D088}"/>
                </a:ext>
              </a:extLst>
            </p:cNvPr>
            <p:cNvSpPr/>
            <p:nvPr/>
          </p:nvSpPr>
          <p:spPr>
            <a:xfrm>
              <a:off x="11135547" y="9214788"/>
              <a:ext cx="163854" cy="35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62" y="21600"/>
                  </a:moveTo>
                  <a:lnTo>
                    <a:pt x="4786" y="21600"/>
                  </a:lnTo>
                  <a:lnTo>
                    <a:pt x="4786" y="10800"/>
                  </a:lnTo>
                  <a:lnTo>
                    <a:pt x="0" y="10800"/>
                  </a:lnTo>
                  <a:lnTo>
                    <a:pt x="0" y="7077"/>
                  </a:lnTo>
                  <a:lnTo>
                    <a:pt x="4786" y="7077"/>
                  </a:lnTo>
                  <a:lnTo>
                    <a:pt x="4786" y="4842"/>
                  </a:lnTo>
                  <a:cubicBezTo>
                    <a:pt x="4786" y="1806"/>
                    <a:pt x="7489" y="0"/>
                    <a:pt x="15162" y="0"/>
                  </a:cubicBezTo>
                  <a:lnTo>
                    <a:pt x="21552" y="0"/>
                  </a:lnTo>
                  <a:lnTo>
                    <a:pt x="21552" y="3723"/>
                  </a:lnTo>
                  <a:lnTo>
                    <a:pt x="17560" y="3723"/>
                  </a:lnTo>
                  <a:cubicBezTo>
                    <a:pt x="14572" y="3723"/>
                    <a:pt x="14372" y="4243"/>
                    <a:pt x="14372" y="5214"/>
                  </a:cubicBezTo>
                  <a:lnTo>
                    <a:pt x="14362" y="7077"/>
                  </a:lnTo>
                  <a:lnTo>
                    <a:pt x="21600" y="7077"/>
                  </a:lnTo>
                  <a:lnTo>
                    <a:pt x="20752" y="10800"/>
                  </a:lnTo>
                  <a:lnTo>
                    <a:pt x="14362" y="10800"/>
                  </a:lnTo>
                  <a:cubicBezTo>
                    <a:pt x="14362" y="10800"/>
                    <a:pt x="14362" y="21600"/>
                    <a:pt x="14362" y="216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9" name="Shape 34238">
              <a:extLst>
                <a:ext uri="{FF2B5EF4-FFF2-40B4-BE49-F238E27FC236}">
                  <a16:creationId xmlns:a16="http://schemas.microsoft.com/office/drawing/2014/main" xmlns="" id="{293A67BE-5C84-BC42-9271-4F271A360965}"/>
                </a:ext>
              </a:extLst>
            </p:cNvPr>
            <p:cNvSpPr/>
            <p:nvPr/>
          </p:nvSpPr>
          <p:spPr>
            <a:xfrm>
              <a:off x="13971261" y="7721068"/>
              <a:ext cx="163854" cy="35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62" y="21600"/>
                  </a:moveTo>
                  <a:lnTo>
                    <a:pt x="4786" y="21600"/>
                  </a:lnTo>
                  <a:lnTo>
                    <a:pt x="4786" y="10800"/>
                  </a:lnTo>
                  <a:lnTo>
                    <a:pt x="0" y="10800"/>
                  </a:lnTo>
                  <a:lnTo>
                    <a:pt x="0" y="7077"/>
                  </a:lnTo>
                  <a:lnTo>
                    <a:pt x="4786" y="7077"/>
                  </a:lnTo>
                  <a:lnTo>
                    <a:pt x="4786" y="4842"/>
                  </a:lnTo>
                  <a:cubicBezTo>
                    <a:pt x="4786" y="1806"/>
                    <a:pt x="7489" y="0"/>
                    <a:pt x="15162" y="0"/>
                  </a:cubicBezTo>
                  <a:lnTo>
                    <a:pt x="21552" y="0"/>
                  </a:lnTo>
                  <a:lnTo>
                    <a:pt x="21552" y="3723"/>
                  </a:lnTo>
                  <a:lnTo>
                    <a:pt x="17560" y="3723"/>
                  </a:lnTo>
                  <a:cubicBezTo>
                    <a:pt x="14572" y="3723"/>
                    <a:pt x="14372" y="4243"/>
                    <a:pt x="14372" y="5214"/>
                  </a:cubicBezTo>
                  <a:lnTo>
                    <a:pt x="14362" y="7077"/>
                  </a:lnTo>
                  <a:lnTo>
                    <a:pt x="21600" y="7077"/>
                  </a:lnTo>
                  <a:lnTo>
                    <a:pt x="20752" y="10800"/>
                  </a:lnTo>
                  <a:lnTo>
                    <a:pt x="14362" y="10800"/>
                  </a:lnTo>
                  <a:cubicBezTo>
                    <a:pt x="14362" y="10800"/>
                    <a:pt x="14362" y="21600"/>
                    <a:pt x="14362" y="216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0" name="Shape 34239">
              <a:extLst>
                <a:ext uri="{FF2B5EF4-FFF2-40B4-BE49-F238E27FC236}">
                  <a16:creationId xmlns:a16="http://schemas.microsoft.com/office/drawing/2014/main" xmlns="" id="{1C1964E7-07DE-F945-8D40-56F9E497C15E}"/>
                </a:ext>
              </a:extLst>
            </p:cNvPr>
            <p:cNvSpPr/>
            <p:nvPr/>
          </p:nvSpPr>
          <p:spPr>
            <a:xfrm>
              <a:off x="13086555" y="5888971"/>
              <a:ext cx="304442" cy="392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287" extrusionOk="0">
                  <a:moveTo>
                    <a:pt x="8719" y="13902"/>
                  </a:moveTo>
                  <a:cubicBezTo>
                    <a:pt x="8086" y="16090"/>
                    <a:pt x="7465" y="18199"/>
                    <a:pt x="6111" y="19862"/>
                  </a:cubicBezTo>
                  <a:cubicBezTo>
                    <a:pt x="5699" y="20370"/>
                    <a:pt x="5281" y="21012"/>
                    <a:pt x="4573" y="21287"/>
                  </a:cubicBezTo>
                  <a:cubicBezTo>
                    <a:pt x="3525" y="17039"/>
                    <a:pt x="5712" y="13464"/>
                    <a:pt x="6579" y="9893"/>
                  </a:cubicBezTo>
                  <a:cubicBezTo>
                    <a:pt x="5475" y="8121"/>
                    <a:pt x="6162" y="5116"/>
                    <a:pt x="8519" y="4777"/>
                  </a:cubicBezTo>
                  <a:cubicBezTo>
                    <a:pt x="11938" y="4282"/>
                    <a:pt x="11037" y="7536"/>
                    <a:pt x="10457" y="9049"/>
                  </a:cubicBezTo>
                  <a:cubicBezTo>
                    <a:pt x="10139" y="9877"/>
                    <a:pt x="9566" y="10671"/>
                    <a:pt x="9654" y="11581"/>
                  </a:cubicBezTo>
                  <a:cubicBezTo>
                    <a:pt x="9843" y="13499"/>
                    <a:pt x="12902" y="13622"/>
                    <a:pt x="14467" y="12636"/>
                  </a:cubicBezTo>
                  <a:cubicBezTo>
                    <a:pt x="16713" y="11223"/>
                    <a:pt x="17361" y="8494"/>
                    <a:pt x="17144" y="6253"/>
                  </a:cubicBezTo>
                  <a:cubicBezTo>
                    <a:pt x="16810" y="2840"/>
                    <a:pt x="11909" y="1143"/>
                    <a:pt x="7583" y="2508"/>
                  </a:cubicBezTo>
                  <a:cubicBezTo>
                    <a:pt x="5355" y="3211"/>
                    <a:pt x="3329" y="4827"/>
                    <a:pt x="3035" y="7202"/>
                  </a:cubicBezTo>
                  <a:cubicBezTo>
                    <a:pt x="2881" y="8453"/>
                    <a:pt x="3214" y="9451"/>
                    <a:pt x="3838" y="10156"/>
                  </a:cubicBezTo>
                  <a:cubicBezTo>
                    <a:pt x="3933" y="10263"/>
                    <a:pt x="4258" y="10453"/>
                    <a:pt x="4305" y="10738"/>
                  </a:cubicBezTo>
                  <a:cubicBezTo>
                    <a:pt x="4403" y="11316"/>
                    <a:pt x="3968" y="11940"/>
                    <a:pt x="3570" y="12371"/>
                  </a:cubicBezTo>
                  <a:cubicBezTo>
                    <a:pt x="1354" y="11867"/>
                    <a:pt x="210" y="10298"/>
                    <a:pt x="26" y="8311"/>
                  </a:cubicBezTo>
                  <a:cubicBezTo>
                    <a:pt x="-390" y="3790"/>
                    <a:pt x="4313" y="350"/>
                    <a:pt x="9854" y="29"/>
                  </a:cubicBezTo>
                  <a:cubicBezTo>
                    <a:pt x="15764" y="-313"/>
                    <a:pt x="20453" y="2380"/>
                    <a:pt x="20886" y="6306"/>
                  </a:cubicBezTo>
                  <a:cubicBezTo>
                    <a:pt x="21210" y="9225"/>
                    <a:pt x="19897" y="12163"/>
                    <a:pt x="17812" y="13743"/>
                  </a:cubicBezTo>
                  <a:cubicBezTo>
                    <a:pt x="16244" y="14931"/>
                    <a:pt x="12913" y="16092"/>
                    <a:pt x="10190" y="14957"/>
                  </a:cubicBezTo>
                  <a:cubicBezTo>
                    <a:pt x="9585" y="14704"/>
                    <a:pt x="9318" y="14397"/>
                    <a:pt x="8719" y="1390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1" name="Shape 34240">
              <a:extLst>
                <a:ext uri="{FF2B5EF4-FFF2-40B4-BE49-F238E27FC236}">
                  <a16:creationId xmlns:a16="http://schemas.microsoft.com/office/drawing/2014/main" xmlns="" id="{1363AD94-41EA-FB49-A357-9E2A94BEE28A}"/>
                </a:ext>
              </a:extLst>
            </p:cNvPr>
            <p:cNvSpPr/>
            <p:nvPr/>
          </p:nvSpPr>
          <p:spPr>
            <a:xfrm>
              <a:off x="12718729" y="8725244"/>
              <a:ext cx="218222" cy="281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287" extrusionOk="0">
                  <a:moveTo>
                    <a:pt x="8719" y="13902"/>
                  </a:moveTo>
                  <a:cubicBezTo>
                    <a:pt x="8086" y="16090"/>
                    <a:pt x="7465" y="18199"/>
                    <a:pt x="6111" y="19862"/>
                  </a:cubicBezTo>
                  <a:cubicBezTo>
                    <a:pt x="5699" y="20370"/>
                    <a:pt x="5281" y="21012"/>
                    <a:pt x="4573" y="21287"/>
                  </a:cubicBezTo>
                  <a:cubicBezTo>
                    <a:pt x="3525" y="17039"/>
                    <a:pt x="5712" y="13464"/>
                    <a:pt x="6579" y="9893"/>
                  </a:cubicBezTo>
                  <a:cubicBezTo>
                    <a:pt x="5475" y="8121"/>
                    <a:pt x="6162" y="5116"/>
                    <a:pt x="8519" y="4777"/>
                  </a:cubicBezTo>
                  <a:cubicBezTo>
                    <a:pt x="11938" y="4282"/>
                    <a:pt x="11037" y="7536"/>
                    <a:pt x="10457" y="9049"/>
                  </a:cubicBezTo>
                  <a:cubicBezTo>
                    <a:pt x="10139" y="9877"/>
                    <a:pt x="9566" y="10671"/>
                    <a:pt x="9654" y="11581"/>
                  </a:cubicBezTo>
                  <a:cubicBezTo>
                    <a:pt x="9843" y="13499"/>
                    <a:pt x="12902" y="13622"/>
                    <a:pt x="14467" y="12636"/>
                  </a:cubicBezTo>
                  <a:cubicBezTo>
                    <a:pt x="16713" y="11223"/>
                    <a:pt x="17361" y="8494"/>
                    <a:pt x="17144" y="6253"/>
                  </a:cubicBezTo>
                  <a:cubicBezTo>
                    <a:pt x="16810" y="2840"/>
                    <a:pt x="11909" y="1143"/>
                    <a:pt x="7583" y="2508"/>
                  </a:cubicBezTo>
                  <a:cubicBezTo>
                    <a:pt x="5355" y="3211"/>
                    <a:pt x="3329" y="4827"/>
                    <a:pt x="3035" y="7202"/>
                  </a:cubicBezTo>
                  <a:cubicBezTo>
                    <a:pt x="2881" y="8453"/>
                    <a:pt x="3214" y="9451"/>
                    <a:pt x="3838" y="10156"/>
                  </a:cubicBezTo>
                  <a:cubicBezTo>
                    <a:pt x="3933" y="10263"/>
                    <a:pt x="4258" y="10453"/>
                    <a:pt x="4305" y="10738"/>
                  </a:cubicBezTo>
                  <a:cubicBezTo>
                    <a:pt x="4403" y="11316"/>
                    <a:pt x="3968" y="11940"/>
                    <a:pt x="3570" y="12371"/>
                  </a:cubicBezTo>
                  <a:cubicBezTo>
                    <a:pt x="1354" y="11867"/>
                    <a:pt x="210" y="10298"/>
                    <a:pt x="26" y="8311"/>
                  </a:cubicBezTo>
                  <a:cubicBezTo>
                    <a:pt x="-390" y="3790"/>
                    <a:pt x="4313" y="350"/>
                    <a:pt x="9854" y="29"/>
                  </a:cubicBezTo>
                  <a:cubicBezTo>
                    <a:pt x="15764" y="-313"/>
                    <a:pt x="20453" y="2380"/>
                    <a:pt x="20886" y="6306"/>
                  </a:cubicBezTo>
                  <a:cubicBezTo>
                    <a:pt x="21210" y="9225"/>
                    <a:pt x="19897" y="12163"/>
                    <a:pt x="17812" y="13743"/>
                  </a:cubicBezTo>
                  <a:cubicBezTo>
                    <a:pt x="16244" y="14931"/>
                    <a:pt x="12913" y="16092"/>
                    <a:pt x="10190" y="14957"/>
                  </a:cubicBezTo>
                  <a:cubicBezTo>
                    <a:pt x="9585" y="14704"/>
                    <a:pt x="9318" y="14397"/>
                    <a:pt x="8719" y="1390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" name="Shape 34241">
              <a:extLst>
                <a:ext uri="{FF2B5EF4-FFF2-40B4-BE49-F238E27FC236}">
                  <a16:creationId xmlns:a16="http://schemas.microsoft.com/office/drawing/2014/main" xmlns="" id="{454ACF20-66C6-0342-8FC9-23BA0F412C25}"/>
                </a:ext>
              </a:extLst>
            </p:cNvPr>
            <p:cNvSpPr/>
            <p:nvPr/>
          </p:nvSpPr>
          <p:spPr>
            <a:xfrm>
              <a:off x="11342014" y="7513407"/>
              <a:ext cx="272208" cy="366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1" h="20821" extrusionOk="0">
                  <a:moveTo>
                    <a:pt x="12499" y="13303"/>
                  </a:moveTo>
                  <a:cubicBezTo>
                    <a:pt x="13474" y="15282"/>
                    <a:pt x="14406" y="17194"/>
                    <a:pt x="14461" y="19063"/>
                  </a:cubicBezTo>
                  <a:cubicBezTo>
                    <a:pt x="14479" y="19633"/>
                    <a:pt x="14582" y="20311"/>
                    <a:pt x="14210" y="20821"/>
                  </a:cubicBezTo>
                  <a:cubicBezTo>
                    <a:pt x="10525" y="17927"/>
                    <a:pt x="9838" y="14212"/>
                    <a:pt x="8115" y="11051"/>
                  </a:cubicBezTo>
                  <a:cubicBezTo>
                    <a:pt x="6053" y="10122"/>
                    <a:pt x="4570" y="7480"/>
                    <a:pt x="6196" y="6231"/>
                  </a:cubicBezTo>
                  <a:cubicBezTo>
                    <a:pt x="8553" y="4419"/>
                    <a:pt x="10035" y="7345"/>
                    <a:pt x="10598" y="8773"/>
                  </a:cubicBezTo>
                  <a:cubicBezTo>
                    <a:pt x="10906" y="9555"/>
                    <a:pt x="10989" y="10416"/>
                    <a:pt x="11671" y="11094"/>
                  </a:cubicBezTo>
                  <a:cubicBezTo>
                    <a:pt x="13112" y="12518"/>
                    <a:pt x="15601" y="11340"/>
                    <a:pt x="16169" y="9915"/>
                  </a:cubicBezTo>
                  <a:cubicBezTo>
                    <a:pt x="16983" y="7871"/>
                    <a:pt x="15656" y="5461"/>
                    <a:pt x="13976" y="3794"/>
                  </a:cubicBezTo>
                  <a:cubicBezTo>
                    <a:pt x="11415" y="1258"/>
                    <a:pt x="6416" y="1969"/>
                    <a:pt x="3932" y="4842"/>
                  </a:cubicBezTo>
                  <a:cubicBezTo>
                    <a:pt x="2652" y="6323"/>
                    <a:pt x="2147" y="8434"/>
                    <a:pt x="3515" y="10418"/>
                  </a:cubicBezTo>
                  <a:cubicBezTo>
                    <a:pt x="4236" y="11464"/>
                    <a:pt x="5170" y="12108"/>
                    <a:pt x="6136" y="12400"/>
                  </a:cubicBezTo>
                  <a:cubicBezTo>
                    <a:pt x="6282" y="12445"/>
                    <a:pt x="6666" y="12458"/>
                    <a:pt x="6895" y="12661"/>
                  </a:cubicBezTo>
                  <a:cubicBezTo>
                    <a:pt x="7361" y="13074"/>
                    <a:pt x="7439" y="13745"/>
                    <a:pt x="7417" y="14249"/>
                  </a:cubicBezTo>
                  <a:cubicBezTo>
                    <a:pt x="5334" y="14777"/>
                    <a:pt x="3377" y="14023"/>
                    <a:pt x="1894" y="12542"/>
                  </a:cubicBezTo>
                  <a:cubicBezTo>
                    <a:pt x="-1478" y="9170"/>
                    <a:pt x="-94" y="4513"/>
                    <a:pt x="4049" y="1953"/>
                  </a:cubicBezTo>
                  <a:cubicBezTo>
                    <a:pt x="8469" y="-779"/>
                    <a:pt x="13971" y="-622"/>
                    <a:pt x="16956" y="2276"/>
                  </a:cubicBezTo>
                  <a:cubicBezTo>
                    <a:pt x="19176" y="4430"/>
                    <a:pt x="20122" y="7281"/>
                    <a:pt x="19546" y="9389"/>
                  </a:cubicBezTo>
                  <a:cubicBezTo>
                    <a:pt x="19112" y="10973"/>
                    <a:pt x="17273" y="13272"/>
                    <a:pt x="14367" y="13517"/>
                  </a:cubicBezTo>
                  <a:cubicBezTo>
                    <a:pt x="13720" y="13571"/>
                    <a:pt x="13303" y="13441"/>
                    <a:pt x="12499" y="1330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3" name="Shape 34242">
              <a:extLst>
                <a:ext uri="{FF2B5EF4-FFF2-40B4-BE49-F238E27FC236}">
                  <a16:creationId xmlns:a16="http://schemas.microsoft.com/office/drawing/2014/main" xmlns="" id="{AB8398D6-A203-F44E-9506-A0D7371CCEDB}"/>
                </a:ext>
              </a:extLst>
            </p:cNvPr>
            <p:cNvSpPr/>
            <p:nvPr/>
          </p:nvSpPr>
          <p:spPr>
            <a:xfrm>
              <a:off x="14349166" y="3565132"/>
              <a:ext cx="272152" cy="35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287" extrusionOk="0">
                  <a:moveTo>
                    <a:pt x="8719" y="13902"/>
                  </a:moveTo>
                  <a:cubicBezTo>
                    <a:pt x="8086" y="16090"/>
                    <a:pt x="7465" y="18199"/>
                    <a:pt x="6111" y="19862"/>
                  </a:cubicBezTo>
                  <a:cubicBezTo>
                    <a:pt x="5699" y="20370"/>
                    <a:pt x="5281" y="21012"/>
                    <a:pt x="4573" y="21287"/>
                  </a:cubicBezTo>
                  <a:cubicBezTo>
                    <a:pt x="3525" y="17039"/>
                    <a:pt x="5712" y="13464"/>
                    <a:pt x="6579" y="9893"/>
                  </a:cubicBezTo>
                  <a:cubicBezTo>
                    <a:pt x="5475" y="8121"/>
                    <a:pt x="6162" y="5116"/>
                    <a:pt x="8519" y="4777"/>
                  </a:cubicBezTo>
                  <a:cubicBezTo>
                    <a:pt x="11938" y="4282"/>
                    <a:pt x="11037" y="7536"/>
                    <a:pt x="10457" y="9049"/>
                  </a:cubicBezTo>
                  <a:cubicBezTo>
                    <a:pt x="10139" y="9877"/>
                    <a:pt x="9566" y="10671"/>
                    <a:pt x="9654" y="11581"/>
                  </a:cubicBezTo>
                  <a:cubicBezTo>
                    <a:pt x="9843" y="13499"/>
                    <a:pt x="12902" y="13622"/>
                    <a:pt x="14467" y="12636"/>
                  </a:cubicBezTo>
                  <a:cubicBezTo>
                    <a:pt x="16713" y="11223"/>
                    <a:pt x="17361" y="8494"/>
                    <a:pt x="17144" y="6253"/>
                  </a:cubicBezTo>
                  <a:cubicBezTo>
                    <a:pt x="16810" y="2840"/>
                    <a:pt x="11909" y="1143"/>
                    <a:pt x="7583" y="2508"/>
                  </a:cubicBezTo>
                  <a:cubicBezTo>
                    <a:pt x="5355" y="3211"/>
                    <a:pt x="3329" y="4827"/>
                    <a:pt x="3035" y="7202"/>
                  </a:cubicBezTo>
                  <a:cubicBezTo>
                    <a:pt x="2881" y="8453"/>
                    <a:pt x="3214" y="9451"/>
                    <a:pt x="3838" y="10156"/>
                  </a:cubicBezTo>
                  <a:cubicBezTo>
                    <a:pt x="3933" y="10263"/>
                    <a:pt x="4258" y="10453"/>
                    <a:pt x="4305" y="10738"/>
                  </a:cubicBezTo>
                  <a:cubicBezTo>
                    <a:pt x="4403" y="11316"/>
                    <a:pt x="3968" y="11940"/>
                    <a:pt x="3570" y="12371"/>
                  </a:cubicBezTo>
                  <a:cubicBezTo>
                    <a:pt x="1354" y="11867"/>
                    <a:pt x="210" y="10298"/>
                    <a:pt x="26" y="8311"/>
                  </a:cubicBezTo>
                  <a:cubicBezTo>
                    <a:pt x="-390" y="3790"/>
                    <a:pt x="4313" y="350"/>
                    <a:pt x="9854" y="29"/>
                  </a:cubicBezTo>
                  <a:cubicBezTo>
                    <a:pt x="15764" y="-313"/>
                    <a:pt x="20453" y="2380"/>
                    <a:pt x="20886" y="6306"/>
                  </a:cubicBezTo>
                  <a:cubicBezTo>
                    <a:pt x="21210" y="9225"/>
                    <a:pt x="19897" y="12163"/>
                    <a:pt x="17812" y="13743"/>
                  </a:cubicBezTo>
                  <a:cubicBezTo>
                    <a:pt x="16244" y="14931"/>
                    <a:pt x="12913" y="16092"/>
                    <a:pt x="10190" y="14957"/>
                  </a:cubicBezTo>
                  <a:cubicBezTo>
                    <a:pt x="9585" y="14704"/>
                    <a:pt x="9318" y="14397"/>
                    <a:pt x="8719" y="1390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4" name="Shape 34243">
              <a:extLst>
                <a:ext uri="{FF2B5EF4-FFF2-40B4-BE49-F238E27FC236}">
                  <a16:creationId xmlns:a16="http://schemas.microsoft.com/office/drawing/2014/main" xmlns="" id="{44C7AFE9-3464-BB45-A8F4-CE98840ECE0F}"/>
                </a:ext>
              </a:extLst>
            </p:cNvPr>
            <p:cNvSpPr/>
            <p:nvPr/>
          </p:nvSpPr>
          <p:spPr>
            <a:xfrm>
              <a:off x="10163109" y="5879849"/>
              <a:ext cx="373972" cy="350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5" name="Shape 34244">
              <a:extLst>
                <a:ext uri="{FF2B5EF4-FFF2-40B4-BE49-F238E27FC236}">
                  <a16:creationId xmlns:a16="http://schemas.microsoft.com/office/drawing/2014/main" xmlns="" id="{80E7DC56-45F1-6946-854B-9851B1D61A07}"/>
                </a:ext>
              </a:extLst>
            </p:cNvPr>
            <p:cNvSpPr/>
            <p:nvPr/>
          </p:nvSpPr>
          <p:spPr>
            <a:xfrm>
              <a:off x="14467934" y="6264695"/>
              <a:ext cx="347528" cy="325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6" name="Shape 34245">
              <a:extLst>
                <a:ext uri="{FF2B5EF4-FFF2-40B4-BE49-F238E27FC236}">
                  <a16:creationId xmlns:a16="http://schemas.microsoft.com/office/drawing/2014/main" xmlns="" id="{1BBEBB79-F662-A045-B0C3-496B08A2E5DE}"/>
                </a:ext>
              </a:extLst>
            </p:cNvPr>
            <p:cNvSpPr/>
            <p:nvPr/>
          </p:nvSpPr>
          <p:spPr>
            <a:xfrm>
              <a:off x="12353445" y="9604415"/>
              <a:ext cx="266020" cy="24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7" name="Shape 34246">
              <a:extLst>
                <a:ext uri="{FF2B5EF4-FFF2-40B4-BE49-F238E27FC236}">
                  <a16:creationId xmlns:a16="http://schemas.microsoft.com/office/drawing/2014/main" xmlns="" id="{025B5D77-BA48-1143-9695-788969DCF2A2}"/>
                </a:ext>
              </a:extLst>
            </p:cNvPr>
            <p:cNvSpPr/>
            <p:nvPr/>
          </p:nvSpPr>
          <p:spPr>
            <a:xfrm>
              <a:off x="11817349" y="7826120"/>
              <a:ext cx="266022" cy="24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8" name="Shape 34247">
              <a:extLst>
                <a:ext uri="{FF2B5EF4-FFF2-40B4-BE49-F238E27FC236}">
                  <a16:creationId xmlns:a16="http://schemas.microsoft.com/office/drawing/2014/main" xmlns="" id="{8047EA66-A31C-7A42-B5D1-747FF4F7FF71}"/>
                </a:ext>
              </a:extLst>
            </p:cNvPr>
            <p:cNvSpPr/>
            <p:nvPr/>
          </p:nvSpPr>
          <p:spPr>
            <a:xfrm>
              <a:off x="10728159" y="11858687"/>
              <a:ext cx="359648" cy="359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657"/>
                  </a:moveTo>
                  <a:cubicBezTo>
                    <a:pt x="8670" y="14657"/>
                    <a:pt x="6943" y="12930"/>
                    <a:pt x="6943" y="10800"/>
                  </a:cubicBezTo>
                  <a:cubicBezTo>
                    <a:pt x="6943" y="8670"/>
                    <a:pt x="8670" y="6943"/>
                    <a:pt x="10800" y="6943"/>
                  </a:cubicBezTo>
                  <a:cubicBezTo>
                    <a:pt x="12930" y="6943"/>
                    <a:pt x="14657" y="8670"/>
                    <a:pt x="14657" y="10800"/>
                  </a:cubicBezTo>
                  <a:cubicBezTo>
                    <a:pt x="14657" y="12930"/>
                    <a:pt x="12930" y="14657"/>
                    <a:pt x="10800" y="14657"/>
                  </a:cubicBezTo>
                  <a:close/>
                  <a:moveTo>
                    <a:pt x="20016" y="9930"/>
                  </a:moveTo>
                  <a:cubicBezTo>
                    <a:pt x="21001" y="9522"/>
                    <a:pt x="21600" y="9257"/>
                    <a:pt x="21600" y="9257"/>
                  </a:cubicBezTo>
                  <a:lnTo>
                    <a:pt x="20829" y="6171"/>
                  </a:lnTo>
                  <a:cubicBezTo>
                    <a:pt x="20829" y="6171"/>
                    <a:pt x="20119" y="6283"/>
                    <a:pt x="18990" y="6492"/>
                  </a:cubicBezTo>
                  <a:cubicBezTo>
                    <a:pt x="18430" y="5424"/>
                    <a:pt x="17677" y="4501"/>
                    <a:pt x="16789" y="3749"/>
                  </a:cubicBezTo>
                  <a:cubicBezTo>
                    <a:pt x="17377" y="2418"/>
                    <a:pt x="17743" y="1543"/>
                    <a:pt x="17743" y="1543"/>
                  </a:cubicBezTo>
                  <a:lnTo>
                    <a:pt x="14657" y="0"/>
                  </a:lnTo>
                  <a:cubicBezTo>
                    <a:pt x="14657" y="0"/>
                    <a:pt x="14156" y="750"/>
                    <a:pt x="13405" y="1922"/>
                  </a:cubicBezTo>
                  <a:cubicBezTo>
                    <a:pt x="12297" y="1595"/>
                    <a:pt x="11120" y="1470"/>
                    <a:pt x="9929" y="1584"/>
                  </a:cubicBezTo>
                  <a:cubicBezTo>
                    <a:pt x="9522" y="599"/>
                    <a:pt x="9257" y="0"/>
                    <a:pt x="9257" y="0"/>
                  </a:cubicBezTo>
                  <a:lnTo>
                    <a:pt x="6171" y="771"/>
                  </a:lnTo>
                  <a:cubicBezTo>
                    <a:pt x="6171" y="771"/>
                    <a:pt x="6283" y="1481"/>
                    <a:pt x="6492" y="2610"/>
                  </a:cubicBezTo>
                  <a:cubicBezTo>
                    <a:pt x="5420" y="3172"/>
                    <a:pt x="4494" y="3929"/>
                    <a:pt x="3740" y="4821"/>
                  </a:cubicBezTo>
                  <a:cubicBezTo>
                    <a:pt x="2414" y="4227"/>
                    <a:pt x="1543" y="3857"/>
                    <a:pt x="1543" y="3857"/>
                  </a:cubicBezTo>
                  <a:lnTo>
                    <a:pt x="0" y="6943"/>
                  </a:lnTo>
                  <a:cubicBezTo>
                    <a:pt x="0" y="6943"/>
                    <a:pt x="748" y="7450"/>
                    <a:pt x="1919" y="8207"/>
                  </a:cubicBezTo>
                  <a:cubicBezTo>
                    <a:pt x="1595" y="9313"/>
                    <a:pt x="1471" y="10485"/>
                    <a:pt x="1584" y="11672"/>
                  </a:cubicBezTo>
                  <a:cubicBezTo>
                    <a:pt x="599" y="12078"/>
                    <a:pt x="0" y="12343"/>
                    <a:pt x="0" y="12343"/>
                  </a:cubicBezTo>
                  <a:lnTo>
                    <a:pt x="771" y="15429"/>
                  </a:lnTo>
                  <a:cubicBezTo>
                    <a:pt x="771" y="15429"/>
                    <a:pt x="1480" y="15317"/>
                    <a:pt x="2609" y="15107"/>
                  </a:cubicBezTo>
                  <a:cubicBezTo>
                    <a:pt x="3172" y="16179"/>
                    <a:pt x="3928" y="17106"/>
                    <a:pt x="4820" y="17860"/>
                  </a:cubicBezTo>
                  <a:cubicBezTo>
                    <a:pt x="4227" y="19186"/>
                    <a:pt x="3857" y="20057"/>
                    <a:pt x="3857" y="20057"/>
                  </a:cubicBezTo>
                  <a:lnTo>
                    <a:pt x="6943" y="21600"/>
                  </a:lnTo>
                  <a:cubicBezTo>
                    <a:pt x="6943" y="21600"/>
                    <a:pt x="7449" y="20852"/>
                    <a:pt x="8206" y="19681"/>
                  </a:cubicBezTo>
                  <a:cubicBezTo>
                    <a:pt x="9312" y="20005"/>
                    <a:pt x="10485" y="20129"/>
                    <a:pt x="11672" y="20016"/>
                  </a:cubicBezTo>
                  <a:cubicBezTo>
                    <a:pt x="12078" y="21001"/>
                    <a:pt x="12343" y="21600"/>
                    <a:pt x="12343" y="21600"/>
                  </a:cubicBezTo>
                  <a:lnTo>
                    <a:pt x="15429" y="20829"/>
                  </a:lnTo>
                  <a:cubicBezTo>
                    <a:pt x="15429" y="20829"/>
                    <a:pt x="15317" y="20120"/>
                    <a:pt x="15107" y="18991"/>
                  </a:cubicBezTo>
                  <a:cubicBezTo>
                    <a:pt x="16176" y="18431"/>
                    <a:pt x="17099" y="17676"/>
                    <a:pt x="17852" y="16788"/>
                  </a:cubicBezTo>
                  <a:cubicBezTo>
                    <a:pt x="19183" y="17377"/>
                    <a:pt x="20057" y="17743"/>
                    <a:pt x="20057" y="17743"/>
                  </a:cubicBezTo>
                  <a:lnTo>
                    <a:pt x="21600" y="14657"/>
                  </a:lnTo>
                  <a:cubicBezTo>
                    <a:pt x="21600" y="14657"/>
                    <a:pt x="20851" y="14156"/>
                    <a:pt x="19678" y="13405"/>
                  </a:cubicBezTo>
                  <a:cubicBezTo>
                    <a:pt x="20005" y="12296"/>
                    <a:pt x="20130" y="11120"/>
                    <a:pt x="20016" y="993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9" name="Shape 34248">
              <a:extLst>
                <a:ext uri="{FF2B5EF4-FFF2-40B4-BE49-F238E27FC236}">
                  <a16:creationId xmlns:a16="http://schemas.microsoft.com/office/drawing/2014/main" xmlns="" id="{4129415B-96D3-C44F-85B4-6673F8C65B96}"/>
                </a:ext>
              </a:extLst>
            </p:cNvPr>
            <p:cNvSpPr/>
            <p:nvPr/>
          </p:nvSpPr>
          <p:spPr>
            <a:xfrm>
              <a:off x="11187068" y="11262359"/>
              <a:ext cx="266020" cy="24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8" y="5409"/>
                  </a:moveTo>
                  <a:cubicBezTo>
                    <a:pt x="8423" y="3519"/>
                    <a:pt x="7212" y="1948"/>
                    <a:pt x="5946" y="1906"/>
                  </a:cubicBezTo>
                  <a:lnTo>
                    <a:pt x="5894" y="1906"/>
                  </a:lnTo>
                  <a:cubicBezTo>
                    <a:pt x="5447" y="1906"/>
                    <a:pt x="5049" y="2111"/>
                    <a:pt x="4743" y="2498"/>
                  </a:cubicBezTo>
                  <a:cubicBezTo>
                    <a:pt x="4271" y="3097"/>
                    <a:pt x="4073" y="4045"/>
                    <a:pt x="4198" y="5100"/>
                  </a:cubicBezTo>
                  <a:cubicBezTo>
                    <a:pt x="4418" y="6988"/>
                    <a:pt x="5656" y="8619"/>
                    <a:pt x="6897" y="8662"/>
                  </a:cubicBezTo>
                  <a:lnTo>
                    <a:pt x="6916" y="8662"/>
                  </a:lnTo>
                  <a:cubicBezTo>
                    <a:pt x="7385" y="8662"/>
                    <a:pt x="7778" y="8457"/>
                    <a:pt x="8085" y="8070"/>
                  </a:cubicBezTo>
                  <a:cubicBezTo>
                    <a:pt x="8561" y="7463"/>
                    <a:pt x="8773" y="6468"/>
                    <a:pt x="8648" y="5409"/>
                  </a:cubicBezTo>
                  <a:cubicBezTo>
                    <a:pt x="8648" y="5409"/>
                    <a:pt x="8648" y="5409"/>
                    <a:pt x="8648" y="5409"/>
                  </a:cubicBezTo>
                  <a:close/>
                  <a:moveTo>
                    <a:pt x="2967" y="16668"/>
                  </a:moveTo>
                  <a:cubicBezTo>
                    <a:pt x="2967" y="18299"/>
                    <a:pt x="4433" y="19576"/>
                    <a:pt x="6303" y="19576"/>
                  </a:cubicBezTo>
                  <a:cubicBezTo>
                    <a:pt x="8773" y="19576"/>
                    <a:pt x="10022" y="18631"/>
                    <a:pt x="10022" y="16763"/>
                  </a:cubicBezTo>
                  <a:cubicBezTo>
                    <a:pt x="10022" y="16587"/>
                    <a:pt x="10003" y="16402"/>
                    <a:pt x="9965" y="16220"/>
                  </a:cubicBezTo>
                  <a:cubicBezTo>
                    <a:pt x="9800" y="15495"/>
                    <a:pt x="9201" y="15043"/>
                    <a:pt x="8298" y="14355"/>
                  </a:cubicBezTo>
                  <a:cubicBezTo>
                    <a:pt x="8173" y="14263"/>
                    <a:pt x="8044" y="14164"/>
                    <a:pt x="7911" y="14063"/>
                  </a:cubicBezTo>
                  <a:cubicBezTo>
                    <a:pt x="7520" y="13931"/>
                    <a:pt x="7106" y="13857"/>
                    <a:pt x="6683" y="13855"/>
                  </a:cubicBezTo>
                  <a:lnTo>
                    <a:pt x="6629" y="13852"/>
                  </a:lnTo>
                  <a:cubicBezTo>
                    <a:pt x="4680" y="13852"/>
                    <a:pt x="2967" y="15167"/>
                    <a:pt x="2967" y="16668"/>
                  </a:cubicBezTo>
                  <a:cubicBezTo>
                    <a:pt x="2967" y="16668"/>
                    <a:pt x="2967" y="16668"/>
                    <a:pt x="2967" y="16668"/>
                  </a:cubicBezTo>
                  <a:close/>
                  <a:moveTo>
                    <a:pt x="12670" y="907"/>
                  </a:moveTo>
                  <a:lnTo>
                    <a:pt x="11388" y="1940"/>
                  </a:lnTo>
                  <a:cubicBezTo>
                    <a:pt x="11312" y="2002"/>
                    <a:pt x="11218" y="2035"/>
                    <a:pt x="11123" y="2035"/>
                  </a:cubicBezTo>
                  <a:lnTo>
                    <a:pt x="10665" y="2035"/>
                  </a:lnTo>
                  <a:cubicBezTo>
                    <a:pt x="11255" y="2824"/>
                    <a:pt x="11605" y="3949"/>
                    <a:pt x="11605" y="5219"/>
                  </a:cubicBezTo>
                  <a:cubicBezTo>
                    <a:pt x="11605" y="6615"/>
                    <a:pt x="10968" y="7937"/>
                    <a:pt x="9814" y="8945"/>
                  </a:cubicBezTo>
                  <a:cubicBezTo>
                    <a:pt x="8922" y="9717"/>
                    <a:pt x="8887" y="9931"/>
                    <a:pt x="8887" y="10374"/>
                  </a:cubicBezTo>
                  <a:cubicBezTo>
                    <a:pt x="8897" y="10617"/>
                    <a:pt x="9521" y="11409"/>
                    <a:pt x="10204" y="11949"/>
                  </a:cubicBezTo>
                  <a:cubicBezTo>
                    <a:pt x="11803" y="13208"/>
                    <a:pt x="12396" y="14441"/>
                    <a:pt x="12396" y="16503"/>
                  </a:cubicBezTo>
                  <a:cubicBezTo>
                    <a:pt x="12396" y="18652"/>
                    <a:pt x="10930" y="20513"/>
                    <a:pt x="8659" y="21248"/>
                  </a:cubicBezTo>
                  <a:cubicBezTo>
                    <a:pt x="7930" y="21482"/>
                    <a:pt x="7141" y="21600"/>
                    <a:pt x="6315" y="21600"/>
                  </a:cubicBezTo>
                  <a:cubicBezTo>
                    <a:pt x="5396" y="21600"/>
                    <a:pt x="4510" y="21482"/>
                    <a:pt x="3686" y="21251"/>
                  </a:cubicBezTo>
                  <a:cubicBezTo>
                    <a:pt x="2090" y="20802"/>
                    <a:pt x="908" y="19953"/>
                    <a:pt x="358" y="18858"/>
                  </a:cubicBezTo>
                  <a:cubicBezTo>
                    <a:pt x="122" y="18382"/>
                    <a:pt x="0" y="17877"/>
                    <a:pt x="0" y="17354"/>
                  </a:cubicBezTo>
                  <a:cubicBezTo>
                    <a:pt x="0" y="16815"/>
                    <a:pt x="117" y="16269"/>
                    <a:pt x="344" y="15728"/>
                  </a:cubicBezTo>
                  <a:cubicBezTo>
                    <a:pt x="1219" y="13652"/>
                    <a:pt x="3526" y="12256"/>
                    <a:pt x="6079" y="12256"/>
                  </a:cubicBezTo>
                  <a:cubicBezTo>
                    <a:pt x="6106" y="12256"/>
                    <a:pt x="6130" y="12256"/>
                    <a:pt x="6152" y="12256"/>
                  </a:cubicBezTo>
                  <a:cubicBezTo>
                    <a:pt x="5946" y="11848"/>
                    <a:pt x="5843" y="11429"/>
                    <a:pt x="5843" y="10984"/>
                  </a:cubicBezTo>
                  <a:cubicBezTo>
                    <a:pt x="5843" y="10764"/>
                    <a:pt x="5870" y="10538"/>
                    <a:pt x="5924" y="10311"/>
                  </a:cubicBezTo>
                  <a:cubicBezTo>
                    <a:pt x="3244" y="10243"/>
                    <a:pt x="1238" y="8057"/>
                    <a:pt x="1238" y="5179"/>
                  </a:cubicBezTo>
                  <a:cubicBezTo>
                    <a:pt x="1238" y="3144"/>
                    <a:pt x="2699" y="1162"/>
                    <a:pt x="4786" y="362"/>
                  </a:cubicBezTo>
                  <a:cubicBezTo>
                    <a:pt x="5412" y="121"/>
                    <a:pt x="6049" y="0"/>
                    <a:pt x="6675" y="0"/>
                  </a:cubicBezTo>
                  <a:lnTo>
                    <a:pt x="12404" y="0"/>
                  </a:lnTo>
                  <a:cubicBezTo>
                    <a:pt x="12599" y="0"/>
                    <a:pt x="12772" y="139"/>
                    <a:pt x="12833" y="347"/>
                  </a:cubicBezTo>
                  <a:cubicBezTo>
                    <a:pt x="12895" y="553"/>
                    <a:pt x="12827" y="781"/>
                    <a:pt x="12670" y="907"/>
                  </a:cubicBezTo>
                  <a:cubicBezTo>
                    <a:pt x="12670" y="907"/>
                    <a:pt x="12670" y="907"/>
                    <a:pt x="12670" y="907"/>
                  </a:cubicBezTo>
                  <a:close/>
                  <a:moveTo>
                    <a:pt x="21151" y="10807"/>
                  </a:moveTo>
                  <a:lnTo>
                    <a:pt x="17892" y="10807"/>
                  </a:lnTo>
                  <a:lnTo>
                    <a:pt x="17892" y="14433"/>
                  </a:lnTo>
                  <a:cubicBezTo>
                    <a:pt x="17892" y="14711"/>
                    <a:pt x="17691" y="14934"/>
                    <a:pt x="17443" y="14934"/>
                  </a:cubicBezTo>
                  <a:lnTo>
                    <a:pt x="16515" y="14934"/>
                  </a:lnTo>
                  <a:cubicBezTo>
                    <a:pt x="16266" y="14934"/>
                    <a:pt x="16063" y="14711"/>
                    <a:pt x="16063" y="14433"/>
                  </a:cubicBezTo>
                  <a:lnTo>
                    <a:pt x="16063" y="10807"/>
                  </a:lnTo>
                  <a:lnTo>
                    <a:pt x="12808" y="10807"/>
                  </a:lnTo>
                  <a:cubicBezTo>
                    <a:pt x="12559" y="10807"/>
                    <a:pt x="12355" y="10582"/>
                    <a:pt x="12355" y="10305"/>
                  </a:cubicBezTo>
                  <a:lnTo>
                    <a:pt x="12355" y="9273"/>
                  </a:lnTo>
                  <a:cubicBezTo>
                    <a:pt x="12355" y="8994"/>
                    <a:pt x="12559" y="8769"/>
                    <a:pt x="12808" y="8769"/>
                  </a:cubicBezTo>
                  <a:lnTo>
                    <a:pt x="16063" y="8769"/>
                  </a:lnTo>
                  <a:lnTo>
                    <a:pt x="16063" y="5144"/>
                  </a:lnTo>
                  <a:cubicBezTo>
                    <a:pt x="16063" y="4869"/>
                    <a:pt x="16266" y="4643"/>
                    <a:pt x="16515" y="4643"/>
                  </a:cubicBezTo>
                  <a:lnTo>
                    <a:pt x="17443" y="4643"/>
                  </a:lnTo>
                  <a:cubicBezTo>
                    <a:pt x="17691" y="4643"/>
                    <a:pt x="17892" y="4869"/>
                    <a:pt x="17892" y="5144"/>
                  </a:cubicBezTo>
                  <a:lnTo>
                    <a:pt x="17892" y="8769"/>
                  </a:lnTo>
                  <a:lnTo>
                    <a:pt x="21151" y="8769"/>
                  </a:lnTo>
                  <a:cubicBezTo>
                    <a:pt x="21396" y="8769"/>
                    <a:pt x="21600" y="8994"/>
                    <a:pt x="21600" y="9273"/>
                  </a:cubicBezTo>
                  <a:lnTo>
                    <a:pt x="21600" y="10305"/>
                  </a:lnTo>
                  <a:cubicBezTo>
                    <a:pt x="21600" y="10582"/>
                    <a:pt x="21396" y="10807"/>
                    <a:pt x="21151" y="10807"/>
                  </a:cubicBezTo>
                  <a:cubicBezTo>
                    <a:pt x="21151" y="10807"/>
                    <a:pt x="21151" y="10807"/>
                    <a:pt x="21151" y="1080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0" name="Shape 34249">
              <a:extLst>
                <a:ext uri="{FF2B5EF4-FFF2-40B4-BE49-F238E27FC236}">
                  <a16:creationId xmlns:a16="http://schemas.microsoft.com/office/drawing/2014/main" xmlns="" id="{4F4485C3-177A-3444-9A81-E9B74F157B95}"/>
                </a:ext>
              </a:extLst>
            </p:cNvPr>
            <p:cNvSpPr/>
            <p:nvPr/>
          </p:nvSpPr>
          <p:spPr>
            <a:xfrm>
              <a:off x="11097651" y="11556529"/>
              <a:ext cx="363722" cy="489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89"/>
                  </a:moveTo>
                  <a:lnTo>
                    <a:pt x="7526" y="11318"/>
                  </a:lnTo>
                  <a:lnTo>
                    <a:pt x="10639" y="10027"/>
                  </a:lnTo>
                  <a:lnTo>
                    <a:pt x="6735" y="4831"/>
                  </a:lnTo>
                  <a:cubicBezTo>
                    <a:pt x="7186" y="4822"/>
                    <a:pt x="7638" y="4734"/>
                    <a:pt x="8042" y="4542"/>
                  </a:cubicBezTo>
                  <a:cubicBezTo>
                    <a:pt x="8843" y="4160"/>
                    <a:pt x="9286" y="3488"/>
                    <a:pt x="9338" y="2779"/>
                  </a:cubicBezTo>
                  <a:cubicBezTo>
                    <a:pt x="9343" y="2717"/>
                    <a:pt x="9344" y="2654"/>
                    <a:pt x="9343" y="2591"/>
                  </a:cubicBezTo>
                  <a:cubicBezTo>
                    <a:pt x="10859" y="2532"/>
                    <a:pt x="12290" y="2713"/>
                    <a:pt x="13557" y="3159"/>
                  </a:cubicBezTo>
                  <a:cubicBezTo>
                    <a:pt x="15647" y="3894"/>
                    <a:pt x="17171" y="5277"/>
                    <a:pt x="17964" y="7158"/>
                  </a:cubicBezTo>
                  <a:cubicBezTo>
                    <a:pt x="19200" y="10089"/>
                    <a:pt x="17878" y="13269"/>
                    <a:pt x="14770" y="15143"/>
                  </a:cubicBezTo>
                  <a:lnTo>
                    <a:pt x="13545" y="13629"/>
                  </a:lnTo>
                  <a:lnTo>
                    <a:pt x="15711" y="12662"/>
                  </a:lnTo>
                  <a:lnTo>
                    <a:pt x="15100" y="11906"/>
                  </a:lnTo>
                  <a:lnTo>
                    <a:pt x="7202" y="15433"/>
                  </a:lnTo>
                  <a:lnTo>
                    <a:pt x="7813" y="16189"/>
                  </a:lnTo>
                  <a:lnTo>
                    <a:pt x="9983" y="15220"/>
                  </a:lnTo>
                  <a:lnTo>
                    <a:pt x="11972" y="17680"/>
                  </a:lnTo>
                  <a:lnTo>
                    <a:pt x="7432" y="19708"/>
                  </a:lnTo>
                  <a:lnTo>
                    <a:pt x="8961" y="21600"/>
                  </a:lnTo>
                  <a:lnTo>
                    <a:pt x="21600" y="15956"/>
                  </a:lnTo>
                  <a:lnTo>
                    <a:pt x="20070" y="14064"/>
                  </a:lnTo>
                  <a:lnTo>
                    <a:pt x="16905" y="15477"/>
                  </a:lnTo>
                  <a:cubicBezTo>
                    <a:pt x="19819" y="13226"/>
                    <a:pt x="20973" y="9873"/>
                    <a:pt x="19662" y="6762"/>
                  </a:cubicBezTo>
                  <a:cubicBezTo>
                    <a:pt x="18716" y="4520"/>
                    <a:pt x="16868" y="2861"/>
                    <a:pt x="14317" y="1964"/>
                  </a:cubicBezTo>
                  <a:cubicBezTo>
                    <a:pt x="12625" y="1368"/>
                    <a:pt x="10722" y="1151"/>
                    <a:pt x="8713" y="1295"/>
                  </a:cubicBezTo>
                  <a:cubicBezTo>
                    <a:pt x="7813" y="536"/>
                    <a:pt x="6285" y="336"/>
                    <a:pt x="5078" y="875"/>
                  </a:cubicBezTo>
                  <a:cubicBezTo>
                    <a:pt x="4725" y="1032"/>
                    <a:pt x="4440" y="1236"/>
                    <a:pt x="4217" y="1471"/>
                  </a:cubicBezTo>
                  <a:lnTo>
                    <a:pt x="3109" y="0"/>
                  </a:lnTo>
                  <a:lnTo>
                    <a:pt x="0" y="1289"/>
                  </a:lnTo>
                  <a:close/>
                  <a:moveTo>
                    <a:pt x="5994" y="2008"/>
                  </a:moveTo>
                  <a:cubicBezTo>
                    <a:pt x="6453" y="1798"/>
                    <a:pt x="7049" y="1856"/>
                    <a:pt x="7404" y="2156"/>
                  </a:cubicBezTo>
                  <a:cubicBezTo>
                    <a:pt x="7771" y="2467"/>
                    <a:pt x="7762" y="2932"/>
                    <a:pt x="7387" y="3235"/>
                  </a:cubicBezTo>
                  <a:cubicBezTo>
                    <a:pt x="7313" y="3300"/>
                    <a:pt x="7226" y="3359"/>
                    <a:pt x="7123" y="3405"/>
                  </a:cubicBezTo>
                  <a:cubicBezTo>
                    <a:pt x="6605" y="3637"/>
                    <a:pt x="5928" y="3511"/>
                    <a:pt x="5619" y="3126"/>
                  </a:cubicBezTo>
                  <a:cubicBezTo>
                    <a:pt x="5309" y="2742"/>
                    <a:pt x="5480" y="2244"/>
                    <a:pt x="5994" y="200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1" name="Shape 34250">
              <a:extLst>
                <a:ext uri="{FF2B5EF4-FFF2-40B4-BE49-F238E27FC236}">
                  <a16:creationId xmlns:a16="http://schemas.microsoft.com/office/drawing/2014/main" xmlns="" id="{36D9B60E-3FB0-CE4E-A4F9-360DAC1A7A7A}"/>
                </a:ext>
              </a:extLst>
            </p:cNvPr>
            <p:cNvSpPr/>
            <p:nvPr/>
          </p:nvSpPr>
          <p:spPr>
            <a:xfrm>
              <a:off x="11475026" y="12061751"/>
              <a:ext cx="218222" cy="281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5" h="21287" extrusionOk="0">
                  <a:moveTo>
                    <a:pt x="8719" y="13902"/>
                  </a:moveTo>
                  <a:cubicBezTo>
                    <a:pt x="8086" y="16090"/>
                    <a:pt x="7465" y="18199"/>
                    <a:pt x="6111" y="19862"/>
                  </a:cubicBezTo>
                  <a:cubicBezTo>
                    <a:pt x="5699" y="20370"/>
                    <a:pt x="5281" y="21012"/>
                    <a:pt x="4573" y="21287"/>
                  </a:cubicBezTo>
                  <a:cubicBezTo>
                    <a:pt x="3525" y="17039"/>
                    <a:pt x="5712" y="13464"/>
                    <a:pt x="6579" y="9893"/>
                  </a:cubicBezTo>
                  <a:cubicBezTo>
                    <a:pt x="5475" y="8121"/>
                    <a:pt x="6162" y="5116"/>
                    <a:pt x="8519" y="4777"/>
                  </a:cubicBezTo>
                  <a:cubicBezTo>
                    <a:pt x="11938" y="4282"/>
                    <a:pt x="11037" y="7536"/>
                    <a:pt x="10457" y="9049"/>
                  </a:cubicBezTo>
                  <a:cubicBezTo>
                    <a:pt x="10139" y="9877"/>
                    <a:pt x="9566" y="10671"/>
                    <a:pt x="9654" y="11581"/>
                  </a:cubicBezTo>
                  <a:cubicBezTo>
                    <a:pt x="9843" y="13499"/>
                    <a:pt x="12902" y="13622"/>
                    <a:pt x="14467" y="12636"/>
                  </a:cubicBezTo>
                  <a:cubicBezTo>
                    <a:pt x="16713" y="11223"/>
                    <a:pt x="17361" y="8494"/>
                    <a:pt x="17144" y="6253"/>
                  </a:cubicBezTo>
                  <a:cubicBezTo>
                    <a:pt x="16810" y="2840"/>
                    <a:pt x="11909" y="1143"/>
                    <a:pt x="7583" y="2508"/>
                  </a:cubicBezTo>
                  <a:cubicBezTo>
                    <a:pt x="5355" y="3211"/>
                    <a:pt x="3329" y="4827"/>
                    <a:pt x="3035" y="7202"/>
                  </a:cubicBezTo>
                  <a:cubicBezTo>
                    <a:pt x="2881" y="8453"/>
                    <a:pt x="3214" y="9451"/>
                    <a:pt x="3838" y="10156"/>
                  </a:cubicBezTo>
                  <a:cubicBezTo>
                    <a:pt x="3933" y="10263"/>
                    <a:pt x="4258" y="10453"/>
                    <a:pt x="4305" y="10738"/>
                  </a:cubicBezTo>
                  <a:cubicBezTo>
                    <a:pt x="4403" y="11316"/>
                    <a:pt x="3968" y="11940"/>
                    <a:pt x="3570" y="12371"/>
                  </a:cubicBezTo>
                  <a:cubicBezTo>
                    <a:pt x="1354" y="11867"/>
                    <a:pt x="210" y="10298"/>
                    <a:pt x="26" y="8311"/>
                  </a:cubicBezTo>
                  <a:cubicBezTo>
                    <a:pt x="-390" y="3790"/>
                    <a:pt x="4313" y="350"/>
                    <a:pt x="9854" y="29"/>
                  </a:cubicBezTo>
                  <a:cubicBezTo>
                    <a:pt x="15764" y="-313"/>
                    <a:pt x="20453" y="2380"/>
                    <a:pt x="20886" y="6306"/>
                  </a:cubicBezTo>
                  <a:cubicBezTo>
                    <a:pt x="21210" y="9225"/>
                    <a:pt x="19897" y="12163"/>
                    <a:pt x="17812" y="13743"/>
                  </a:cubicBezTo>
                  <a:cubicBezTo>
                    <a:pt x="16244" y="14931"/>
                    <a:pt x="12913" y="16092"/>
                    <a:pt x="10190" y="14957"/>
                  </a:cubicBezTo>
                  <a:cubicBezTo>
                    <a:pt x="9585" y="14704"/>
                    <a:pt x="9318" y="14397"/>
                    <a:pt x="8719" y="1390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2" name="Shape 34251">
              <a:extLst>
                <a:ext uri="{FF2B5EF4-FFF2-40B4-BE49-F238E27FC236}">
                  <a16:creationId xmlns:a16="http://schemas.microsoft.com/office/drawing/2014/main" xmlns="" id="{DCBF47BB-E712-3044-84F4-06C330422C4F}"/>
                </a:ext>
              </a:extLst>
            </p:cNvPr>
            <p:cNvSpPr/>
            <p:nvPr/>
          </p:nvSpPr>
          <p:spPr>
            <a:xfrm>
              <a:off x="11001064" y="12147982"/>
              <a:ext cx="241994" cy="279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07" y="15970"/>
                  </a:lnTo>
                  <a:lnTo>
                    <a:pt x="6112" y="19464"/>
                  </a:lnTo>
                  <a:cubicBezTo>
                    <a:pt x="6112" y="19464"/>
                    <a:pt x="0" y="21600"/>
                    <a:pt x="0" y="21600"/>
                  </a:cubicBezTo>
                  <a:close/>
                  <a:moveTo>
                    <a:pt x="6773" y="18782"/>
                  </a:moveTo>
                  <a:lnTo>
                    <a:pt x="1968" y="15288"/>
                  </a:lnTo>
                  <a:lnTo>
                    <a:pt x="13737" y="3150"/>
                  </a:lnTo>
                  <a:lnTo>
                    <a:pt x="18545" y="6642"/>
                  </a:lnTo>
                  <a:cubicBezTo>
                    <a:pt x="18545" y="6642"/>
                    <a:pt x="6773" y="18782"/>
                    <a:pt x="6773" y="18782"/>
                  </a:cubicBezTo>
                  <a:close/>
                  <a:moveTo>
                    <a:pt x="19218" y="5946"/>
                  </a:moveTo>
                  <a:lnTo>
                    <a:pt x="14411" y="2455"/>
                  </a:lnTo>
                  <a:lnTo>
                    <a:pt x="16792" y="0"/>
                  </a:lnTo>
                  <a:lnTo>
                    <a:pt x="21600" y="3492"/>
                  </a:lnTo>
                  <a:cubicBezTo>
                    <a:pt x="21600" y="3492"/>
                    <a:pt x="19218" y="5946"/>
                    <a:pt x="19218" y="594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3" name="Shape 34252">
              <a:extLst>
                <a:ext uri="{FF2B5EF4-FFF2-40B4-BE49-F238E27FC236}">
                  <a16:creationId xmlns:a16="http://schemas.microsoft.com/office/drawing/2014/main" xmlns="" id="{D026D08A-9281-D043-8DE0-0580F985A187}"/>
                </a:ext>
              </a:extLst>
            </p:cNvPr>
            <p:cNvSpPr/>
            <p:nvPr/>
          </p:nvSpPr>
          <p:spPr>
            <a:xfrm>
              <a:off x="11499317" y="12714275"/>
              <a:ext cx="353634" cy="243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29" y="10800"/>
                  </a:moveTo>
                  <a:lnTo>
                    <a:pt x="14850" y="5891"/>
                  </a:lnTo>
                  <a:lnTo>
                    <a:pt x="18865" y="5891"/>
                  </a:lnTo>
                  <a:lnTo>
                    <a:pt x="20250" y="10800"/>
                  </a:lnTo>
                  <a:lnTo>
                    <a:pt x="14829" y="10800"/>
                  </a:lnTo>
                  <a:close/>
                  <a:moveTo>
                    <a:pt x="20250" y="5564"/>
                  </a:moveTo>
                  <a:cubicBezTo>
                    <a:pt x="19879" y="3856"/>
                    <a:pt x="18900" y="3919"/>
                    <a:pt x="18900" y="3919"/>
                  </a:cubicBezTo>
                  <a:lnTo>
                    <a:pt x="13495" y="3919"/>
                  </a:lnTo>
                  <a:lnTo>
                    <a:pt x="13495" y="18655"/>
                  </a:lnTo>
                  <a:lnTo>
                    <a:pt x="15525" y="18655"/>
                  </a:lnTo>
                  <a:cubicBezTo>
                    <a:pt x="15527" y="14736"/>
                    <a:pt x="16734" y="14727"/>
                    <a:pt x="18225" y="14728"/>
                  </a:cubicBezTo>
                  <a:cubicBezTo>
                    <a:pt x="19716" y="14728"/>
                    <a:pt x="20918" y="14757"/>
                    <a:pt x="20924" y="18655"/>
                  </a:cubicBezTo>
                  <a:lnTo>
                    <a:pt x="21600" y="18655"/>
                  </a:lnTo>
                  <a:lnTo>
                    <a:pt x="21600" y="10817"/>
                  </a:lnTo>
                  <a:cubicBezTo>
                    <a:pt x="21600" y="10817"/>
                    <a:pt x="20621" y="7272"/>
                    <a:pt x="20250" y="5564"/>
                  </a:cubicBezTo>
                  <a:close/>
                  <a:moveTo>
                    <a:pt x="12690" y="1964"/>
                  </a:moveTo>
                  <a:lnTo>
                    <a:pt x="12690" y="18655"/>
                  </a:lnTo>
                  <a:lnTo>
                    <a:pt x="6750" y="18655"/>
                  </a:lnTo>
                  <a:cubicBezTo>
                    <a:pt x="6750" y="14728"/>
                    <a:pt x="5541" y="14728"/>
                    <a:pt x="4050" y="14728"/>
                  </a:cubicBezTo>
                  <a:cubicBezTo>
                    <a:pt x="2559" y="14728"/>
                    <a:pt x="1350" y="14728"/>
                    <a:pt x="1350" y="18655"/>
                  </a:cubicBezTo>
                  <a:lnTo>
                    <a:pt x="0" y="18655"/>
                  </a:lnTo>
                  <a:lnTo>
                    <a:pt x="0" y="1964"/>
                  </a:lnTo>
                  <a:cubicBezTo>
                    <a:pt x="0" y="1421"/>
                    <a:pt x="151" y="931"/>
                    <a:pt x="395" y="575"/>
                  </a:cubicBezTo>
                  <a:cubicBezTo>
                    <a:pt x="640" y="220"/>
                    <a:pt x="977" y="0"/>
                    <a:pt x="1350" y="0"/>
                  </a:cubicBezTo>
                  <a:lnTo>
                    <a:pt x="11340" y="0"/>
                  </a:lnTo>
                  <a:cubicBezTo>
                    <a:pt x="11713" y="0"/>
                    <a:pt x="12050" y="220"/>
                    <a:pt x="12295" y="575"/>
                  </a:cubicBezTo>
                  <a:cubicBezTo>
                    <a:pt x="12539" y="931"/>
                    <a:pt x="12690" y="1421"/>
                    <a:pt x="12690" y="1964"/>
                  </a:cubicBezTo>
                  <a:close/>
                  <a:moveTo>
                    <a:pt x="4050" y="19636"/>
                  </a:moveTo>
                  <a:cubicBezTo>
                    <a:pt x="3677" y="19636"/>
                    <a:pt x="3375" y="19197"/>
                    <a:pt x="3375" y="18655"/>
                  </a:cubicBezTo>
                  <a:cubicBezTo>
                    <a:pt x="3375" y="18112"/>
                    <a:pt x="3677" y="17673"/>
                    <a:pt x="4050" y="17673"/>
                  </a:cubicBezTo>
                  <a:cubicBezTo>
                    <a:pt x="4423" y="17673"/>
                    <a:pt x="4725" y="18112"/>
                    <a:pt x="4725" y="18655"/>
                  </a:cubicBezTo>
                  <a:cubicBezTo>
                    <a:pt x="4725" y="19197"/>
                    <a:pt x="4423" y="19636"/>
                    <a:pt x="4050" y="19636"/>
                  </a:cubicBezTo>
                  <a:close/>
                  <a:moveTo>
                    <a:pt x="4050" y="15709"/>
                  </a:moveTo>
                  <a:cubicBezTo>
                    <a:pt x="2932" y="15709"/>
                    <a:pt x="2025" y="17028"/>
                    <a:pt x="2025" y="18655"/>
                  </a:cubicBezTo>
                  <a:cubicBezTo>
                    <a:pt x="2025" y="20281"/>
                    <a:pt x="2932" y="21600"/>
                    <a:pt x="4050" y="21600"/>
                  </a:cubicBezTo>
                  <a:cubicBezTo>
                    <a:pt x="5168" y="21600"/>
                    <a:pt x="6075" y="20281"/>
                    <a:pt x="6075" y="18655"/>
                  </a:cubicBezTo>
                  <a:cubicBezTo>
                    <a:pt x="6075" y="17028"/>
                    <a:pt x="5168" y="15709"/>
                    <a:pt x="4050" y="15709"/>
                  </a:cubicBezTo>
                  <a:close/>
                  <a:moveTo>
                    <a:pt x="18225" y="19636"/>
                  </a:moveTo>
                  <a:cubicBezTo>
                    <a:pt x="17852" y="19636"/>
                    <a:pt x="17550" y="19197"/>
                    <a:pt x="17550" y="18655"/>
                  </a:cubicBezTo>
                  <a:cubicBezTo>
                    <a:pt x="17550" y="18112"/>
                    <a:pt x="17852" y="17673"/>
                    <a:pt x="18225" y="17673"/>
                  </a:cubicBezTo>
                  <a:cubicBezTo>
                    <a:pt x="18598" y="17673"/>
                    <a:pt x="18900" y="18112"/>
                    <a:pt x="18900" y="18655"/>
                  </a:cubicBezTo>
                  <a:cubicBezTo>
                    <a:pt x="18900" y="19197"/>
                    <a:pt x="18598" y="19636"/>
                    <a:pt x="18225" y="19636"/>
                  </a:cubicBezTo>
                  <a:close/>
                  <a:moveTo>
                    <a:pt x="18225" y="15709"/>
                  </a:moveTo>
                  <a:cubicBezTo>
                    <a:pt x="17107" y="15709"/>
                    <a:pt x="16200" y="17028"/>
                    <a:pt x="16200" y="18655"/>
                  </a:cubicBezTo>
                  <a:cubicBezTo>
                    <a:pt x="16200" y="20281"/>
                    <a:pt x="17107" y="21600"/>
                    <a:pt x="18225" y="21600"/>
                  </a:cubicBezTo>
                  <a:cubicBezTo>
                    <a:pt x="19343" y="21600"/>
                    <a:pt x="20250" y="20281"/>
                    <a:pt x="20250" y="18655"/>
                  </a:cubicBezTo>
                  <a:cubicBezTo>
                    <a:pt x="20250" y="17028"/>
                    <a:pt x="19343" y="15709"/>
                    <a:pt x="18225" y="1570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b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4" name="Shape 34253">
              <a:extLst>
                <a:ext uri="{FF2B5EF4-FFF2-40B4-BE49-F238E27FC236}">
                  <a16:creationId xmlns:a16="http://schemas.microsoft.com/office/drawing/2014/main" xmlns="" id="{9E36C17D-52E5-4C4A-BA51-BEA1A22CB0D9}"/>
                </a:ext>
              </a:extLst>
            </p:cNvPr>
            <p:cNvSpPr/>
            <p:nvPr/>
          </p:nvSpPr>
          <p:spPr>
            <a:xfrm rot="1920000">
              <a:off x="12259440" y="12552699"/>
              <a:ext cx="459460" cy="127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936"/>
                  </a:moveTo>
                  <a:lnTo>
                    <a:pt x="17631" y="5428"/>
                  </a:lnTo>
                  <a:lnTo>
                    <a:pt x="17241" y="21600"/>
                  </a:lnTo>
                  <a:cubicBezTo>
                    <a:pt x="17241" y="21600"/>
                    <a:pt x="21600" y="14936"/>
                    <a:pt x="21600" y="14936"/>
                  </a:cubicBezTo>
                  <a:close/>
                  <a:moveTo>
                    <a:pt x="16506" y="21368"/>
                  </a:moveTo>
                  <a:lnTo>
                    <a:pt x="16896" y="5196"/>
                  </a:lnTo>
                  <a:lnTo>
                    <a:pt x="3794" y="1071"/>
                  </a:lnTo>
                  <a:lnTo>
                    <a:pt x="3401" y="17243"/>
                  </a:lnTo>
                  <a:cubicBezTo>
                    <a:pt x="3401" y="17243"/>
                    <a:pt x="16506" y="21368"/>
                    <a:pt x="16506" y="21368"/>
                  </a:cubicBezTo>
                  <a:close/>
                  <a:moveTo>
                    <a:pt x="2651" y="17004"/>
                  </a:moveTo>
                  <a:lnTo>
                    <a:pt x="3043" y="832"/>
                  </a:lnTo>
                  <a:lnTo>
                    <a:pt x="393" y="0"/>
                  </a:lnTo>
                  <a:lnTo>
                    <a:pt x="0" y="16172"/>
                  </a:lnTo>
                  <a:cubicBezTo>
                    <a:pt x="0" y="16172"/>
                    <a:pt x="2651" y="17004"/>
                    <a:pt x="2651" y="1700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5" name="Shape 34254">
              <a:extLst>
                <a:ext uri="{FF2B5EF4-FFF2-40B4-BE49-F238E27FC236}">
                  <a16:creationId xmlns:a16="http://schemas.microsoft.com/office/drawing/2014/main" xmlns="" id="{9E0B20AA-B99A-7944-85AF-D4E94F4699FC}"/>
                </a:ext>
              </a:extLst>
            </p:cNvPr>
            <p:cNvSpPr/>
            <p:nvPr/>
          </p:nvSpPr>
          <p:spPr>
            <a:xfrm>
              <a:off x="10340903" y="5125500"/>
              <a:ext cx="609452" cy="544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19415" y="16649"/>
                  </a:moveTo>
                  <a:cubicBezTo>
                    <a:pt x="20161" y="16995"/>
                    <a:pt x="20794" y="17015"/>
                    <a:pt x="20797" y="18016"/>
                  </a:cubicBezTo>
                  <a:lnTo>
                    <a:pt x="21600" y="21484"/>
                  </a:lnTo>
                  <a:lnTo>
                    <a:pt x="0" y="21484"/>
                  </a:lnTo>
                  <a:cubicBezTo>
                    <a:pt x="91" y="20771"/>
                    <a:pt x="349" y="19060"/>
                    <a:pt x="573" y="18136"/>
                  </a:cubicBezTo>
                  <a:cubicBezTo>
                    <a:pt x="679" y="17700"/>
                    <a:pt x="1212" y="16975"/>
                    <a:pt x="2036" y="16624"/>
                  </a:cubicBezTo>
                  <a:cubicBezTo>
                    <a:pt x="4050" y="15766"/>
                    <a:pt x="6877" y="14370"/>
                    <a:pt x="7251" y="13724"/>
                  </a:cubicBezTo>
                  <a:cubicBezTo>
                    <a:pt x="7484" y="13323"/>
                    <a:pt x="7579" y="13743"/>
                    <a:pt x="7681" y="13421"/>
                  </a:cubicBezTo>
                  <a:cubicBezTo>
                    <a:pt x="7916" y="12679"/>
                    <a:pt x="7968" y="11587"/>
                    <a:pt x="7968" y="11587"/>
                  </a:cubicBezTo>
                  <a:cubicBezTo>
                    <a:pt x="7848" y="11494"/>
                    <a:pt x="7572" y="10786"/>
                    <a:pt x="7434" y="10117"/>
                  </a:cubicBezTo>
                  <a:cubicBezTo>
                    <a:pt x="7387" y="9891"/>
                    <a:pt x="7082" y="9884"/>
                    <a:pt x="6846" y="8995"/>
                  </a:cubicBezTo>
                  <a:cubicBezTo>
                    <a:pt x="6653" y="8263"/>
                    <a:pt x="6425" y="7272"/>
                    <a:pt x="6518" y="6932"/>
                  </a:cubicBezTo>
                  <a:cubicBezTo>
                    <a:pt x="6566" y="6758"/>
                    <a:pt x="6695" y="6822"/>
                    <a:pt x="6716" y="6831"/>
                  </a:cubicBezTo>
                  <a:cubicBezTo>
                    <a:pt x="6697" y="6706"/>
                    <a:pt x="6673" y="6705"/>
                    <a:pt x="6649" y="6531"/>
                  </a:cubicBezTo>
                  <a:cubicBezTo>
                    <a:pt x="6603" y="6199"/>
                    <a:pt x="6428" y="5653"/>
                    <a:pt x="6414" y="5330"/>
                  </a:cubicBezTo>
                  <a:cubicBezTo>
                    <a:pt x="6302" y="2941"/>
                    <a:pt x="6814" y="1517"/>
                    <a:pt x="7802" y="834"/>
                  </a:cubicBezTo>
                  <a:cubicBezTo>
                    <a:pt x="8064" y="653"/>
                    <a:pt x="9136" y="145"/>
                    <a:pt x="9462" y="64"/>
                  </a:cubicBezTo>
                  <a:cubicBezTo>
                    <a:pt x="10187" y="-116"/>
                    <a:pt x="11659" y="109"/>
                    <a:pt x="12338" y="443"/>
                  </a:cubicBezTo>
                  <a:cubicBezTo>
                    <a:pt x="14203" y="1346"/>
                    <a:pt x="14766" y="2285"/>
                    <a:pt x="14624" y="5330"/>
                  </a:cubicBezTo>
                  <a:cubicBezTo>
                    <a:pt x="14599" y="5877"/>
                    <a:pt x="14486" y="6618"/>
                    <a:pt x="14433" y="6945"/>
                  </a:cubicBezTo>
                  <a:cubicBezTo>
                    <a:pt x="14521" y="6860"/>
                    <a:pt x="14606" y="6807"/>
                    <a:pt x="14679" y="6813"/>
                  </a:cubicBezTo>
                  <a:cubicBezTo>
                    <a:pt x="14982" y="6833"/>
                    <a:pt x="14696" y="8105"/>
                    <a:pt x="14460" y="8995"/>
                  </a:cubicBezTo>
                  <a:cubicBezTo>
                    <a:pt x="14225" y="9884"/>
                    <a:pt x="13904" y="9888"/>
                    <a:pt x="13872" y="10117"/>
                  </a:cubicBezTo>
                  <a:cubicBezTo>
                    <a:pt x="13761" y="10901"/>
                    <a:pt x="13490" y="11361"/>
                    <a:pt x="13347" y="11576"/>
                  </a:cubicBezTo>
                  <a:cubicBezTo>
                    <a:pt x="13347" y="11576"/>
                    <a:pt x="13436" y="12775"/>
                    <a:pt x="13704" y="13449"/>
                  </a:cubicBezTo>
                  <a:cubicBezTo>
                    <a:pt x="13812" y="13730"/>
                    <a:pt x="13931" y="13430"/>
                    <a:pt x="14102" y="13742"/>
                  </a:cubicBezTo>
                  <a:cubicBezTo>
                    <a:pt x="14018" y="13588"/>
                    <a:pt x="14272" y="14339"/>
                    <a:pt x="15405" y="14858"/>
                  </a:cubicBezTo>
                  <a:cubicBezTo>
                    <a:pt x="17512" y="15825"/>
                    <a:pt x="18500" y="16226"/>
                    <a:pt x="19415" y="16649"/>
                  </a:cubicBezTo>
                  <a:close/>
                </a:path>
              </a:pathLst>
            </a:custGeom>
            <a:solidFill>
              <a:srgbClr val="FF99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6" name="Shape 34255">
              <a:extLst>
                <a:ext uri="{FF2B5EF4-FFF2-40B4-BE49-F238E27FC236}">
                  <a16:creationId xmlns:a16="http://schemas.microsoft.com/office/drawing/2014/main" xmlns="" id="{B04D6B22-85FB-B741-B366-CFBE77992A2B}"/>
                </a:ext>
              </a:extLst>
            </p:cNvPr>
            <p:cNvSpPr/>
            <p:nvPr/>
          </p:nvSpPr>
          <p:spPr>
            <a:xfrm>
              <a:off x="9854702" y="4803941"/>
              <a:ext cx="502982" cy="459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9" h="20716" extrusionOk="0">
                  <a:moveTo>
                    <a:pt x="19071" y="18146"/>
                  </a:moveTo>
                  <a:cubicBezTo>
                    <a:pt x="20183" y="16314"/>
                    <a:pt x="19749" y="13820"/>
                    <a:pt x="18102" y="12586"/>
                  </a:cubicBezTo>
                  <a:cubicBezTo>
                    <a:pt x="17662" y="12256"/>
                    <a:pt x="17178" y="12053"/>
                    <a:pt x="16685" y="11962"/>
                  </a:cubicBezTo>
                  <a:lnTo>
                    <a:pt x="16672" y="15889"/>
                  </a:lnTo>
                  <a:cubicBezTo>
                    <a:pt x="16671" y="16166"/>
                    <a:pt x="16469" y="16390"/>
                    <a:pt x="16220" y="16389"/>
                  </a:cubicBezTo>
                  <a:cubicBezTo>
                    <a:pt x="15971" y="16388"/>
                    <a:pt x="15770" y="16164"/>
                    <a:pt x="15771" y="15887"/>
                  </a:cubicBezTo>
                  <a:lnTo>
                    <a:pt x="15784" y="11921"/>
                  </a:lnTo>
                  <a:cubicBezTo>
                    <a:pt x="14735" y="12022"/>
                    <a:pt x="13732" y="12627"/>
                    <a:pt x="13098" y="13672"/>
                  </a:cubicBezTo>
                  <a:cubicBezTo>
                    <a:pt x="11985" y="15504"/>
                    <a:pt x="12420" y="17998"/>
                    <a:pt x="14067" y="19232"/>
                  </a:cubicBezTo>
                  <a:cubicBezTo>
                    <a:pt x="15713" y="20465"/>
                    <a:pt x="17958" y="19979"/>
                    <a:pt x="19071" y="18146"/>
                  </a:cubicBezTo>
                  <a:close/>
                  <a:moveTo>
                    <a:pt x="16740" y="7857"/>
                  </a:moveTo>
                  <a:lnTo>
                    <a:pt x="15291" y="6772"/>
                  </a:lnTo>
                  <a:cubicBezTo>
                    <a:pt x="15127" y="6649"/>
                    <a:pt x="15015" y="6369"/>
                    <a:pt x="15043" y="6151"/>
                  </a:cubicBezTo>
                  <a:lnTo>
                    <a:pt x="15275" y="4322"/>
                  </a:lnTo>
                  <a:lnTo>
                    <a:pt x="11975" y="5321"/>
                  </a:lnTo>
                  <a:cubicBezTo>
                    <a:pt x="11975" y="5321"/>
                    <a:pt x="12203" y="5706"/>
                    <a:pt x="12483" y="6179"/>
                  </a:cubicBezTo>
                  <a:lnTo>
                    <a:pt x="16109" y="8895"/>
                  </a:lnTo>
                  <a:cubicBezTo>
                    <a:pt x="16109" y="8895"/>
                    <a:pt x="16740" y="7857"/>
                    <a:pt x="16740" y="7857"/>
                  </a:cubicBezTo>
                  <a:close/>
                  <a:moveTo>
                    <a:pt x="15093" y="9342"/>
                  </a:moveTo>
                  <a:lnTo>
                    <a:pt x="13604" y="8227"/>
                  </a:lnTo>
                  <a:cubicBezTo>
                    <a:pt x="13647" y="8494"/>
                    <a:pt x="13599" y="8776"/>
                    <a:pt x="13458" y="9008"/>
                  </a:cubicBezTo>
                  <a:lnTo>
                    <a:pt x="13459" y="9008"/>
                  </a:lnTo>
                  <a:cubicBezTo>
                    <a:pt x="13459" y="9008"/>
                    <a:pt x="13042" y="9692"/>
                    <a:pt x="12523" y="10542"/>
                  </a:cubicBezTo>
                  <a:cubicBezTo>
                    <a:pt x="12523" y="10542"/>
                    <a:pt x="15093" y="9342"/>
                    <a:pt x="15093" y="9342"/>
                  </a:cubicBezTo>
                  <a:close/>
                  <a:moveTo>
                    <a:pt x="11619" y="8259"/>
                  </a:moveTo>
                  <a:cubicBezTo>
                    <a:pt x="11619" y="8259"/>
                    <a:pt x="10321" y="6315"/>
                    <a:pt x="9704" y="5383"/>
                  </a:cubicBezTo>
                  <a:lnTo>
                    <a:pt x="8507" y="5869"/>
                  </a:lnTo>
                  <a:cubicBezTo>
                    <a:pt x="8769" y="6978"/>
                    <a:pt x="8675" y="8186"/>
                    <a:pt x="8184" y="9262"/>
                  </a:cubicBezTo>
                  <a:lnTo>
                    <a:pt x="10126" y="10718"/>
                  </a:lnTo>
                  <a:cubicBezTo>
                    <a:pt x="10126" y="10718"/>
                    <a:pt x="11619" y="8259"/>
                    <a:pt x="11619" y="8259"/>
                  </a:cubicBezTo>
                  <a:close/>
                  <a:moveTo>
                    <a:pt x="7096" y="9656"/>
                  </a:moveTo>
                  <a:lnTo>
                    <a:pt x="4125" y="7430"/>
                  </a:lnTo>
                  <a:cubicBezTo>
                    <a:pt x="3919" y="7275"/>
                    <a:pt x="3865" y="6964"/>
                    <a:pt x="4004" y="6735"/>
                  </a:cubicBezTo>
                  <a:cubicBezTo>
                    <a:pt x="4067" y="6631"/>
                    <a:pt x="4159" y="6564"/>
                    <a:pt x="4260" y="6533"/>
                  </a:cubicBezTo>
                  <a:lnTo>
                    <a:pt x="4259" y="6531"/>
                  </a:lnTo>
                  <a:lnTo>
                    <a:pt x="7505" y="5212"/>
                  </a:lnTo>
                  <a:cubicBezTo>
                    <a:pt x="7238" y="4652"/>
                    <a:pt x="6848" y="4155"/>
                    <a:pt x="6343" y="3777"/>
                  </a:cubicBezTo>
                  <a:cubicBezTo>
                    <a:pt x="4697" y="2543"/>
                    <a:pt x="2452" y="3030"/>
                    <a:pt x="1339" y="4862"/>
                  </a:cubicBezTo>
                  <a:cubicBezTo>
                    <a:pt x="227" y="6694"/>
                    <a:pt x="661" y="9188"/>
                    <a:pt x="2308" y="10422"/>
                  </a:cubicBezTo>
                  <a:cubicBezTo>
                    <a:pt x="3854" y="11580"/>
                    <a:pt x="5928" y="11221"/>
                    <a:pt x="7096" y="9656"/>
                  </a:cubicBezTo>
                  <a:close/>
                  <a:moveTo>
                    <a:pt x="5362" y="7148"/>
                  </a:moveTo>
                  <a:lnTo>
                    <a:pt x="7578" y="8808"/>
                  </a:lnTo>
                  <a:cubicBezTo>
                    <a:pt x="7940" y="7960"/>
                    <a:pt x="8013" y="7021"/>
                    <a:pt x="7822" y="6148"/>
                  </a:cubicBezTo>
                  <a:cubicBezTo>
                    <a:pt x="7822" y="6148"/>
                    <a:pt x="5362" y="7148"/>
                    <a:pt x="5362" y="7148"/>
                  </a:cubicBezTo>
                  <a:close/>
                  <a:moveTo>
                    <a:pt x="19668" y="18594"/>
                  </a:moveTo>
                  <a:cubicBezTo>
                    <a:pt x="18331" y="20796"/>
                    <a:pt x="15642" y="21379"/>
                    <a:pt x="13663" y="19896"/>
                  </a:cubicBezTo>
                  <a:cubicBezTo>
                    <a:pt x="11684" y="18413"/>
                    <a:pt x="11164" y="15426"/>
                    <a:pt x="12501" y="13224"/>
                  </a:cubicBezTo>
                  <a:cubicBezTo>
                    <a:pt x="13276" y="11948"/>
                    <a:pt x="14505" y="11216"/>
                    <a:pt x="15787" y="11115"/>
                  </a:cubicBezTo>
                  <a:lnTo>
                    <a:pt x="15791" y="10101"/>
                  </a:lnTo>
                  <a:lnTo>
                    <a:pt x="11595" y="12059"/>
                  </a:lnTo>
                  <a:cubicBezTo>
                    <a:pt x="11028" y="12983"/>
                    <a:pt x="10547" y="13764"/>
                    <a:pt x="10524" y="13787"/>
                  </a:cubicBezTo>
                  <a:cubicBezTo>
                    <a:pt x="10135" y="14180"/>
                    <a:pt x="9533" y="14149"/>
                    <a:pt x="9180" y="13717"/>
                  </a:cubicBezTo>
                  <a:cubicBezTo>
                    <a:pt x="8879" y="13349"/>
                    <a:pt x="8857" y="12810"/>
                    <a:pt x="9097" y="12415"/>
                  </a:cubicBezTo>
                  <a:lnTo>
                    <a:pt x="9096" y="12414"/>
                  </a:lnTo>
                  <a:lnTo>
                    <a:pt x="9622" y="11548"/>
                  </a:lnTo>
                  <a:lnTo>
                    <a:pt x="7695" y="10105"/>
                  </a:lnTo>
                  <a:cubicBezTo>
                    <a:pt x="6301" y="12039"/>
                    <a:pt x="3783" y="12494"/>
                    <a:pt x="1904" y="11086"/>
                  </a:cubicBezTo>
                  <a:cubicBezTo>
                    <a:pt x="-75" y="9603"/>
                    <a:pt x="-595" y="6616"/>
                    <a:pt x="742" y="4414"/>
                  </a:cubicBezTo>
                  <a:cubicBezTo>
                    <a:pt x="2079" y="2212"/>
                    <a:pt x="4768" y="1629"/>
                    <a:pt x="6747" y="3112"/>
                  </a:cubicBezTo>
                  <a:cubicBezTo>
                    <a:pt x="7383" y="3589"/>
                    <a:pt x="7868" y="4222"/>
                    <a:pt x="8189" y="4933"/>
                  </a:cubicBezTo>
                  <a:lnTo>
                    <a:pt x="9242" y="4506"/>
                  </a:lnTo>
                  <a:cubicBezTo>
                    <a:pt x="9107" y="3945"/>
                    <a:pt x="9252" y="3323"/>
                    <a:pt x="9665" y="2905"/>
                  </a:cubicBezTo>
                  <a:cubicBezTo>
                    <a:pt x="9859" y="2709"/>
                    <a:pt x="10089" y="2584"/>
                    <a:pt x="10328" y="2526"/>
                  </a:cubicBezTo>
                  <a:lnTo>
                    <a:pt x="10328" y="2525"/>
                  </a:lnTo>
                  <a:lnTo>
                    <a:pt x="15055" y="1211"/>
                  </a:lnTo>
                  <a:lnTo>
                    <a:pt x="15055" y="1211"/>
                  </a:lnTo>
                  <a:cubicBezTo>
                    <a:pt x="15587" y="1000"/>
                    <a:pt x="16204" y="1148"/>
                    <a:pt x="16607" y="1641"/>
                  </a:cubicBezTo>
                  <a:cubicBezTo>
                    <a:pt x="16925" y="2031"/>
                    <a:pt x="17037" y="2548"/>
                    <a:pt x="16952" y="3028"/>
                  </a:cubicBezTo>
                  <a:lnTo>
                    <a:pt x="16953" y="3029"/>
                  </a:lnTo>
                  <a:lnTo>
                    <a:pt x="16496" y="5740"/>
                  </a:lnTo>
                  <a:lnTo>
                    <a:pt x="18231" y="7041"/>
                  </a:lnTo>
                  <a:cubicBezTo>
                    <a:pt x="18561" y="7288"/>
                    <a:pt x="18648" y="7786"/>
                    <a:pt x="18425" y="8153"/>
                  </a:cubicBezTo>
                  <a:cubicBezTo>
                    <a:pt x="18217" y="8496"/>
                    <a:pt x="17812" y="8599"/>
                    <a:pt x="17491" y="8409"/>
                  </a:cubicBezTo>
                  <a:lnTo>
                    <a:pt x="16693" y="9723"/>
                  </a:lnTo>
                  <a:lnTo>
                    <a:pt x="16688" y="11148"/>
                  </a:lnTo>
                  <a:cubicBezTo>
                    <a:pt x="17320" y="11245"/>
                    <a:pt x="17941" y="11499"/>
                    <a:pt x="18505" y="11922"/>
                  </a:cubicBezTo>
                  <a:cubicBezTo>
                    <a:pt x="20485" y="13405"/>
                    <a:pt x="21005" y="16392"/>
                    <a:pt x="19668" y="18594"/>
                  </a:cubicBezTo>
                  <a:close/>
                  <a:moveTo>
                    <a:pt x="17732" y="707"/>
                  </a:moveTo>
                  <a:cubicBezTo>
                    <a:pt x="18178" y="-27"/>
                    <a:pt x="19074" y="-221"/>
                    <a:pt x="19734" y="273"/>
                  </a:cubicBezTo>
                  <a:cubicBezTo>
                    <a:pt x="20394" y="767"/>
                    <a:pt x="20567" y="1763"/>
                    <a:pt x="20121" y="2497"/>
                  </a:cubicBezTo>
                  <a:cubicBezTo>
                    <a:pt x="19676" y="3231"/>
                    <a:pt x="18780" y="3426"/>
                    <a:pt x="18120" y="2931"/>
                  </a:cubicBezTo>
                  <a:cubicBezTo>
                    <a:pt x="17460" y="2437"/>
                    <a:pt x="17287" y="1441"/>
                    <a:pt x="17732" y="70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7" name="Shape 34256">
              <a:extLst>
                <a:ext uri="{FF2B5EF4-FFF2-40B4-BE49-F238E27FC236}">
                  <a16:creationId xmlns:a16="http://schemas.microsoft.com/office/drawing/2014/main" xmlns="" id="{5683A6B2-DD97-314D-8C77-4258CBDA9EC7}"/>
                </a:ext>
              </a:extLst>
            </p:cNvPr>
            <p:cNvSpPr/>
            <p:nvPr/>
          </p:nvSpPr>
          <p:spPr>
            <a:xfrm>
              <a:off x="10882778" y="5040627"/>
              <a:ext cx="347554" cy="302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600" extrusionOk="0">
                  <a:moveTo>
                    <a:pt x="0" y="307"/>
                  </a:moveTo>
                  <a:lnTo>
                    <a:pt x="120" y="8229"/>
                  </a:lnTo>
                  <a:cubicBezTo>
                    <a:pt x="120" y="8229"/>
                    <a:pt x="1074" y="9367"/>
                    <a:pt x="2052" y="8590"/>
                  </a:cubicBezTo>
                  <a:cubicBezTo>
                    <a:pt x="3133" y="7728"/>
                    <a:pt x="5865" y="7659"/>
                    <a:pt x="5855" y="10716"/>
                  </a:cubicBezTo>
                  <a:cubicBezTo>
                    <a:pt x="5845" y="13772"/>
                    <a:pt x="3624" y="13944"/>
                    <a:pt x="2389" y="13251"/>
                  </a:cubicBezTo>
                  <a:cubicBezTo>
                    <a:pt x="1272" y="12623"/>
                    <a:pt x="199" y="13432"/>
                    <a:pt x="199" y="13432"/>
                  </a:cubicBezTo>
                  <a:lnTo>
                    <a:pt x="323" y="21600"/>
                  </a:lnTo>
                  <a:lnTo>
                    <a:pt x="6451" y="21477"/>
                  </a:lnTo>
                  <a:cubicBezTo>
                    <a:pt x="6451" y="21477"/>
                    <a:pt x="6986" y="20514"/>
                    <a:pt x="6421" y="19495"/>
                  </a:cubicBezTo>
                  <a:cubicBezTo>
                    <a:pt x="5733" y="18260"/>
                    <a:pt x="5615" y="15424"/>
                    <a:pt x="8509" y="15365"/>
                  </a:cubicBezTo>
                  <a:cubicBezTo>
                    <a:pt x="11403" y="15307"/>
                    <a:pt x="11419" y="18067"/>
                    <a:pt x="10615" y="19535"/>
                  </a:cubicBezTo>
                  <a:cubicBezTo>
                    <a:pt x="10013" y="20636"/>
                    <a:pt x="10643" y="21392"/>
                    <a:pt x="10643" y="21392"/>
                  </a:cubicBezTo>
                  <a:lnTo>
                    <a:pt x="15804" y="21289"/>
                  </a:lnTo>
                  <a:cubicBezTo>
                    <a:pt x="15804" y="21289"/>
                    <a:pt x="15557" y="15444"/>
                    <a:pt x="15758" y="13903"/>
                  </a:cubicBezTo>
                  <a:cubicBezTo>
                    <a:pt x="15974" y="12251"/>
                    <a:pt x="17639" y="13349"/>
                    <a:pt x="17948" y="13520"/>
                  </a:cubicBezTo>
                  <a:cubicBezTo>
                    <a:pt x="19729" y="14509"/>
                    <a:pt x="21600" y="13423"/>
                    <a:pt x="21556" y="10521"/>
                  </a:cubicBezTo>
                  <a:cubicBezTo>
                    <a:pt x="21512" y="7619"/>
                    <a:pt x="18822" y="6942"/>
                    <a:pt x="17537" y="8101"/>
                  </a:cubicBezTo>
                  <a:cubicBezTo>
                    <a:pt x="16582" y="8962"/>
                    <a:pt x="15790" y="9114"/>
                    <a:pt x="15630" y="8309"/>
                  </a:cubicBezTo>
                  <a:cubicBezTo>
                    <a:pt x="15257" y="6427"/>
                    <a:pt x="15266" y="0"/>
                    <a:pt x="15266" y="0"/>
                  </a:cubicBezTo>
                  <a:lnTo>
                    <a:pt x="10428" y="97"/>
                  </a:lnTo>
                  <a:cubicBezTo>
                    <a:pt x="10428" y="97"/>
                    <a:pt x="9511" y="1388"/>
                    <a:pt x="10249" y="2454"/>
                  </a:cubicBezTo>
                  <a:cubicBezTo>
                    <a:pt x="11360" y="4059"/>
                    <a:pt x="10780" y="6532"/>
                    <a:pt x="8483" y="6578"/>
                  </a:cubicBezTo>
                  <a:cubicBezTo>
                    <a:pt x="6187" y="6624"/>
                    <a:pt x="5468" y="4417"/>
                    <a:pt x="6490" y="2673"/>
                  </a:cubicBezTo>
                  <a:cubicBezTo>
                    <a:pt x="7062" y="1695"/>
                    <a:pt x="6320" y="191"/>
                    <a:pt x="6320" y="191"/>
                  </a:cubicBezTo>
                  <a:cubicBezTo>
                    <a:pt x="6320" y="191"/>
                    <a:pt x="0" y="307"/>
                    <a:pt x="0" y="30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8" name="Shape 34257">
              <a:extLst>
                <a:ext uri="{FF2B5EF4-FFF2-40B4-BE49-F238E27FC236}">
                  <a16:creationId xmlns:a16="http://schemas.microsoft.com/office/drawing/2014/main" xmlns="" id="{357E795B-48F0-3A4C-9D2A-300AA7456EB7}"/>
                </a:ext>
              </a:extLst>
            </p:cNvPr>
            <p:cNvSpPr/>
            <p:nvPr/>
          </p:nvSpPr>
          <p:spPr>
            <a:xfrm>
              <a:off x="10466323" y="4715507"/>
              <a:ext cx="342888" cy="302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448" extrusionOk="0">
                  <a:moveTo>
                    <a:pt x="1162" y="1839"/>
                  </a:moveTo>
                  <a:cubicBezTo>
                    <a:pt x="454" y="1924"/>
                    <a:pt x="-67" y="2640"/>
                    <a:pt x="7" y="3442"/>
                  </a:cubicBezTo>
                  <a:lnTo>
                    <a:pt x="1557" y="20144"/>
                  </a:lnTo>
                  <a:cubicBezTo>
                    <a:pt x="1631" y="20947"/>
                    <a:pt x="2272" y="21524"/>
                    <a:pt x="2980" y="21440"/>
                  </a:cubicBezTo>
                  <a:lnTo>
                    <a:pt x="19632" y="19456"/>
                  </a:lnTo>
                  <a:cubicBezTo>
                    <a:pt x="20339" y="19372"/>
                    <a:pt x="20850" y="18657"/>
                    <a:pt x="20776" y="17855"/>
                  </a:cubicBezTo>
                  <a:lnTo>
                    <a:pt x="20372" y="13497"/>
                  </a:lnTo>
                  <a:lnTo>
                    <a:pt x="15892" y="14031"/>
                  </a:lnTo>
                  <a:cubicBezTo>
                    <a:pt x="15184" y="14115"/>
                    <a:pt x="14553" y="13536"/>
                    <a:pt x="14479" y="12734"/>
                  </a:cubicBezTo>
                  <a:lnTo>
                    <a:pt x="14209" y="9825"/>
                  </a:lnTo>
                  <a:cubicBezTo>
                    <a:pt x="14135" y="9023"/>
                    <a:pt x="14646" y="8308"/>
                    <a:pt x="15353" y="8224"/>
                  </a:cubicBezTo>
                  <a:lnTo>
                    <a:pt x="19833" y="7690"/>
                  </a:lnTo>
                  <a:lnTo>
                    <a:pt x="19497" y="4062"/>
                  </a:lnTo>
                  <a:cubicBezTo>
                    <a:pt x="19422" y="3260"/>
                    <a:pt x="18790" y="2669"/>
                    <a:pt x="18083" y="2754"/>
                  </a:cubicBezTo>
                  <a:lnTo>
                    <a:pt x="17948" y="1305"/>
                  </a:lnTo>
                  <a:cubicBezTo>
                    <a:pt x="17874" y="503"/>
                    <a:pt x="17243" y="-76"/>
                    <a:pt x="16535" y="8"/>
                  </a:cubicBezTo>
                  <a:lnTo>
                    <a:pt x="1162" y="1839"/>
                  </a:lnTo>
                  <a:close/>
                  <a:moveTo>
                    <a:pt x="1930" y="3213"/>
                  </a:moveTo>
                  <a:lnTo>
                    <a:pt x="15381" y="1611"/>
                  </a:lnTo>
                  <a:cubicBezTo>
                    <a:pt x="15381" y="1611"/>
                    <a:pt x="16670" y="1454"/>
                    <a:pt x="16804" y="2906"/>
                  </a:cubicBezTo>
                  <a:lnTo>
                    <a:pt x="2065" y="4661"/>
                  </a:lnTo>
                  <a:cubicBezTo>
                    <a:pt x="1711" y="4704"/>
                    <a:pt x="1401" y="4420"/>
                    <a:pt x="1364" y="4018"/>
                  </a:cubicBezTo>
                  <a:cubicBezTo>
                    <a:pt x="1327" y="3618"/>
                    <a:pt x="1577" y="3255"/>
                    <a:pt x="1930" y="3213"/>
                  </a:cubicBezTo>
                  <a:close/>
                  <a:moveTo>
                    <a:pt x="16055" y="8878"/>
                  </a:moveTo>
                  <a:cubicBezTo>
                    <a:pt x="15347" y="8963"/>
                    <a:pt x="14836" y="9677"/>
                    <a:pt x="14911" y="10479"/>
                  </a:cubicBezTo>
                  <a:lnTo>
                    <a:pt x="15045" y="11928"/>
                  </a:lnTo>
                  <a:cubicBezTo>
                    <a:pt x="15120" y="12730"/>
                    <a:pt x="15751" y="13309"/>
                    <a:pt x="16458" y="13225"/>
                  </a:cubicBezTo>
                  <a:lnTo>
                    <a:pt x="20304" y="12767"/>
                  </a:lnTo>
                  <a:cubicBezTo>
                    <a:pt x="21012" y="12682"/>
                    <a:pt x="21533" y="11966"/>
                    <a:pt x="21459" y="11164"/>
                  </a:cubicBezTo>
                  <a:lnTo>
                    <a:pt x="21324" y="9716"/>
                  </a:lnTo>
                  <a:cubicBezTo>
                    <a:pt x="21250" y="8913"/>
                    <a:pt x="20608" y="8336"/>
                    <a:pt x="19901" y="8420"/>
                  </a:cubicBezTo>
                  <a:lnTo>
                    <a:pt x="16055" y="8878"/>
                  </a:lnTo>
                  <a:close/>
                  <a:moveTo>
                    <a:pt x="16834" y="10250"/>
                  </a:moveTo>
                  <a:cubicBezTo>
                    <a:pt x="17188" y="10208"/>
                    <a:pt x="17508" y="10491"/>
                    <a:pt x="17545" y="10892"/>
                  </a:cubicBezTo>
                  <a:cubicBezTo>
                    <a:pt x="17582" y="11293"/>
                    <a:pt x="17322" y="11657"/>
                    <a:pt x="16968" y="11699"/>
                  </a:cubicBezTo>
                  <a:cubicBezTo>
                    <a:pt x="16614" y="11741"/>
                    <a:pt x="16293" y="11447"/>
                    <a:pt x="16256" y="11046"/>
                  </a:cubicBezTo>
                  <a:cubicBezTo>
                    <a:pt x="16219" y="10644"/>
                    <a:pt x="16480" y="10293"/>
                    <a:pt x="16834" y="102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9" name="Shape 34258">
              <a:extLst>
                <a:ext uri="{FF2B5EF4-FFF2-40B4-BE49-F238E27FC236}">
                  <a16:creationId xmlns:a16="http://schemas.microsoft.com/office/drawing/2014/main" xmlns="" id="{0EC6DDA5-B227-C245-B902-939551A59B42}"/>
                </a:ext>
              </a:extLst>
            </p:cNvPr>
            <p:cNvSpPr/>
            <p:nvPr/>
          </p:nvSpPr>
          <p:spPr>
            <a:xfrm>
              <a:off x="13456598" y="7929263"/>
              <a:ext cx="368866" cy="329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19415" y="16649"/>
                  </a:moveTo>
                  <a:cubicBezTo>
                    <a:pt x="20161" y="16995"/>
                    <a:pt x="20794" y="17015"/>
                    <a:pt x="20797" y="18016"/>
                  </a:cubicBezTo>
                  <a:lnTo>
                    <a:pt x="21600" y="21484"/>
                  </a:lnTo>
                  <a:lnTo>
                    <a:pt x="0" y="21484"/>
                  </a:lnTo>
                  <a:cubicBezTo>
                    <a:pt x="91" y="20771"/>
                    <a:pt x="349" y="19060"/>
                    <a:pt x="573" y="18136"/>
                  </a:cubicBezTo>
                  <a:cubicBezTo>
                    <a:pt x="679" y="17700"/>
                    <a:pt x="1212" y="16975"/>
                    <a:pt x="2036" y="16624"/>
                  </a:cubicBezTo>
                  <a:cubicBezTo>
                    <a:pt x="4050" y="15766"/>
                    <a:pt x="6877" y="14370"/>
                    <a:pt x="7251" y="13724"/>
                  </a:cubicBezTo>
                  <a:cubicBezTo>
                    <a:pt x="7484" y="13323"/>
                    <a:pt x="7579" y="13743"/>
                    <a:pt x="7681" y="13421"/>
                  </a:cubicBezTo>
                  <a:cubicBezTo>
                    <a:pt x="7916" y="12679"/>
                    <a:pt x="7968" y="11587"/>
                    <a:pt x="7968" y="11587"/>
                  </a:cubicBezTo>
                  <a:cubicBezTo>
                    <a:pt x="7848" y="11494"/>
                    <a:pt x="7572" y="10786"/>
                    <a:pt x="7434" y="10117"/>
                  </a:cubicBezTo>
                  <a:cubicBezTo>
                    <a:pt x="7387" y="9891"/>
                    <a:pt x="7082" y="9884"/>
                    <a:pt x="6846" y="8995"/>
                  </a:cubicBezTo>
                  <a:cubicBezTo>
                    <a:pt x="6653" y="8263"/>
                    <a:pt x="6425" y="7272"/>
                    <a:pt x="6518" y="6932"/>
                  </a:cubicBezTo>
                  <a:cubicBezTo>
                    <a:pt x="6566" y="6758"/>
                    <a:pt x="6695" y="6822"/>
                    <a:pt x="6716" y="6831"/>
                  </a:cubicBezTo>
                  <a:cubicBezTo>
                    <a:pt x="6697" y="6706"/>
                    <a:pt x="6673" y="6705"/>
                    <a:pt x="6649" y="6531"/>
                  </a:cubicBezTo>
                  <a:cubicBezTo>
                    <a:pt x="6603" y="6199"/>
                    <a:pt x="6428" y="5653"/>
                    <a:pt x="6414" y="5330"/>
                  </a:cubicBezTo>
                  <a:cubicBezTo>
                    <a:pt x="6302" y="2941"/>
                    <a:pt x="6814" y="1517"/>
                    <a:pt x="7802" y="834"/>
                  </a:cubicBezTo>
                  <a:cubicBezTo>
                    <a:pt x="8064" y="653"/>
                    <a:pt x="9136" y="145"/>
                    <a:pt x="9462" y="64"/>
                  </a:cubicBezTo>
                  <a:cubicBezTo>
                    <a:pt x="10187" y="-116"/>
                    <a:pt x="11659" y="109"/>
                    <a:pt x="12338" y="443"/>
                  </a:cubicBezTo>
                  <a:cubicBezTo>
                    <a:pt x="14203" y="1346"/>
                    <a:pt x="14766" y="2285"/>
                    <a:pt x="14624" y="5330"/>
                  </a:cubicBezTo>
                  <a:cubicBezTo>
                    <a:pt x="14599" y="5877"/>
                    <a:pt x="14486" y="6618"/>
                    <a:pt x="14433" y="6945"/>
                  </a:cubicBezTo>
                  <a:cubicBezTo>
                    <a:pt x="14521" y="6860"/>
                    <a:pt x="14606" y="6807"/>
                    <a:pt x="14679" y="6813"/>
                  </a:cubicBezTo>
                  <a:cubicBezTo>
                    <a:pt x="14982" y="6833"/>
                    <a:pt x="14696" y="8105"/>
                    <a:pt x="14460" y="8995"/>
                  </a:cubicBezTo>
                  <a:cubicBezTo>
                    <a:pt x="14225" y="9884"/>
                    <a:pt x="13904" y="9888"/>
                    <a:pt x="13872" y="10117"/>
                  </a:cubicBezTo>
                  <a:cubicBezTo>
                    <a:pt x="13761" y="10901"/>
                    <a:pt x="13490" y="11361"/>
                    <a:pt x="13347" y="11576"/>
                  </a:cubicBezTo>
                  <a:cubicBezTo>
                    <a:pt x="13347" y="11576"/>
                    <a:pt x="13436" y="12775"/>
                    <a:pt x="13704" y="13449"/>
                  </a:cubicBezTo>
                  <a:cubicBezTo>
                    <a:pt x="13812" y="13730"/>
                    <a:pt x="13931" y="13430"/>
                    <a:pt x="14102" y="13742"/>
                  </a:cubicBezTo>
                  <a:cubicBezTo>
                    <a:pt x="14018" y="13588"/>
                    <a:pt x="14272" y="14339"/>
                    <a:pt x="15405" y="14858"/>
                  </a:cubicBezTo>
                  <a:cubicBezTo>
                    <a:pt x="17512" y="15825"/>
                    <a:pt x="18500" y="16226"/>
                    <a:pt x="19415" y="1664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0" name="Shape 34259">
              <a:extLst>
                <a:ext uri="{FF2B5EF4-FFF2-40B4-BE49-F238E27FC236}">
                  <a16:creationId xmlns:a16="http://schemas.microsoft.com/office/drawing/2014/main" xmlns="" id="{A7B4BDAE-FFB0-294D-8076-60C5F4887F0C}"/>
                </a:ext>
              </a:extLst>
            </p:cNvPr>
            <p:cNvSpPr/>
            <p:nvPr/>
          </p:nvSpPr>
          <p:spPr>
            <a:xfrm>
              <a:off x="12160172" y="6699066"/>
              <a:ext cx="392924" cy="351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19415" y="16649"/>
                  </a:moveTo>
                  <a:cubicBezTo>
                    <a:pt x="20161" y="16995"/>
                    <a:pt x="20794" y="17015"/>
                    <a:pt x="20797" y="18016"/>
                  </a:cubicBezTo>
                  <a:lnTo>
                    <a:pt x="21600" y="21484"/>
                  </a:lnTo>
                  <a:lnTo>
                    <a:pt x="0" y="21484"/>
                  </a:lnTo>
                  <a:cubicBezTo>
                    <a:pt x="91" y="20771"/>
                    <a:pt x="349" y="19060"/>
                    <a:pt x="573" y="18136"/>
                  </a:cubicBezTo>
                  <a:cubicBezTo>
                    <a:pt x="679" y="17700"/>
                    <a:pt x="1212" y="16975"/>
                    <a:pt x="2036" y="16624"/>
                  </a:cubicBezTo>
                  <a:cubicBezTo>
                    <a:pt x="4050" y="15766"/>
                    <a:pt x="6877" y="14370"/>
                    <a:pt x="7251" y="13724"/>
                  </a:cubicBezTo>
                  <a:cubicBezTo>
                    <a:pt x="7484" y="13323"/>
                    <a:pt x="7579" y="13743"/>
                    <a:pt x="7681" y="13421"/>
                  </a:cubicBezTo>
                  <a:cubicBezTo>
                    <a:pt x="7916" y="12679"/>
                    <a:pt x="7968" y="11587"/>
                    <a:pt x="7968" y="11587"/>
                  </a:cubicBezTo>
                  <a:cubicBezTo>
                    <a:pt x="7848" y="11494"/>
                    <a:pt x="7572" y="10786"/>
                    <a:pt x="7434" y="10117"/>
                  </a:cubicBezTo>
                  <a:cubicBezTo>
                    <a:pt x="7387" y="9891"/>
                    <a:pt x="7082" y="9884"/>
                    <a:pt x="6846" y="8995"/>
                  </a:cubicBezTo>
                  <a:cubicBezTo>
                    <a:pt x="6653" y="8263"/>
                    <a:pt x="6425" y="7272"/>
                    <a:pt x="6518" y="6932"/>
                  </a:cubicBezTo>
                  <a:cubicBezTo>
                    <a:pt x="6566" y="6758"/>
                    <a:pt x="6695" y="6822"/>
                    <a:pt x="6716" y="6831"/>
                  </a:cubicBezTo>
                  <a:cubicBezTo>
                    <a:pt x="6697" y="6706"/>
                    <a:pt x="6673" y="6705"/>
                    <a:pt x="6649" y="6531"/>
                  </a:cubicBezTo>
                  <a:cubicBezTo>
                    <a:pt x="6603" y="6199"/>
                    <a:pt x="6428" y="5653"/>
                    <a:pt x="6414" y="5330"/>
                  </a:cubicBezTo>
                  <a:cubicBezTo>
                    <a:pt x="6302" y="2941"/>
                    <a:pt x="6814" y="1517"/>
                    <a:pt x="7802" y="834"/>
                  </a:cubicBezTo>
                  <a:cubicBezTo>
                    <a:pt x="8064" y="653"/>
                    <a:pt x="9136" y="145"/>
                    <a:pt x="9462" y="64"/>
                  </a:cubicBezTo>
                  <a:cubicBezTo>
                    <a:pt x="10187" y="-116"/>
                    <a:pt x="11659" y="109"/>
                    <a:pt x="12338" y="443"/>
                  </a:cubicBezTo>
                  <a:cubicBezTo>
                    <a:pt x="14203" y="1346"/>
                    <a:pt x="14766" y="2285"/>
                    <a:pt x="14624" y="5330"/>
                  </a:cubicBezTo>
                  <a:cubicBezTo>
                    <a:pt x="14599" y="5877"/>
                    <a:pt x="14486" y="6618"/>
                    <a:pt x="14433" y="6945"/>
                  </a:cubicBezTo>
                  <a:cubicBezTo>
                    <a:pt x="14521" y="6860"/>
                    <a:pt x="14606" y="6807"/>
                    <a:pt x="14679" y="6813"/>
                  </a:cubicBezTo>
                  <a:cubicBezTo>
                    <a:pt x="14982" y="6833"/>
                    <a:pt x="14696" y="8105"/>
                    <a:pt x="14460" y="8995"/>
                  </a:cubicBezTo>
                  <a:cubicBezTo>
                    <a:pt x="14225" y="9884"/>
                    <a:pt x="13904" y="9888"/>
                    <a:pt x="13872" y="10117"/>
                  </a:cubicBezTo>
                  <a:cubicBezTo>
                    <a:pt x="13761" y="10901"/>
                    <a:pt x="13490" y="11361"/>
                    <a:pt x="13347" y="11576"/>
                  </a:cubicBezTo>
                  <a:cubicBezTo>
                    <a:pt x="13347" y="11576"/>
                    <a:pt x="13436" y="12775"/>
                    <a:pt x="13704" y="13449"/>
                  </a:cubicBezTo>
                  <a:cubicBezTo>
                    <a:pt x="13812" y="13730"/>
                    <a:pt x="13931" y="13430"/>
                    <a:pt x="14102" y="13742"/>
                  </a:cubicBezTo>
                  <a:cubicBezTo>
                    <a:pt x="14018" y="13588"/>
                    <a:pt x="14272" y="14339"/>
                    <a:pt x="15405" y="14858"/>
                  </a:cubicBezTo>
                  <a:cubicBezTo>
                    <a:pt x="17512" y="15825"/>
                    <a:pt x="18500" y="16226"/>
                    <a:pt x="19415" y="1664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1" name="Shape 34260">
              <a:extLst>
                <a:ext uri="{FF2B5EF4-FFF2-40B4-BE49-F238E27FC236}">
                  <a16:creationId xmlns:a16="http://schemas.microsoft.com/office/drawing/2014/main" xmlns="" id="{F3EC8230-8F16-C040-80CE-20182F9A662E}"/>
                </a:ext>
              </a:extLst>
            </p:cNvPr>
            <p:cNvSpPr/>
            <p:nvPr/>
          </p:nvSpPr>
          <p:spPr>
            <a:xfrm>
              <a:off x="10867845" y="10886425"/>
              <a:ext cx="279004" cy="249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4" extrusionOk="0">
                  <a:moveTo>
                    <a:pt x="19415" y="16649"/>
                  </a:moveTo>
                  <a:cubicBezTo>
                    <a:pt x="20161" y="16995"/>
                    <a:pt x="20794" y="17015"/>
                    <a:pt x="20797" y="18016"/>
                  </a:cubicBezTo>
                  <a:lnTo>
                    <a:pt x="21600" y="21484"/>
                  </a:lnTo>
                  <a:lnTo>
                    <a:pt x="0" y="21484"/>
                  </a:lnTo>
                  <a:cubicBezTo>
                    <a:pt x="91" y="20771"/>
                    <a:pt x="349" y="19060"/>
                    <a:pt x="573" y="18136"/>
                  </a:cubicBezTo>
                  <a:cubicBezTo>
                    <a:pt x="679" y="17700"/>
                    <a:pt x="1212" y="16975"/>
                    <a:pt x="2036" y="16624"/>
                  </a:cubicBezTo>
                  <a:cubicBezTo>
                    <a:pt x="4050" y="15766"/>
                    <a:pt x="6877" y="14370"/>
                    <a:pt x="7251" y="13724"/>
                  </a:cubicBezTo>
                  <a:cubicBezTo>
                    <a:pt x="7484" y="13323"/>
                    <a:pt x="7579" y="13743"/>
                    <a:pt x="7681" y="13421"/>
                  </a:cubicBezTo>
                  <a:cubicBezTo>
                    <a:pt x="7916" y="12679"/>
                    <a:pt x="7968" y="11587"/>
                    <a:pt x="7968" y="11587"/>
                  </a:cubicBezTo>
                  <a:cubicBezTo>
                    <a:pt x="7848" y="11494"/>
                    <a:pt x="7572" y="10786"/>
                    <a:pt x="7434" y="10117"/>
                  </a:cubicBezTo>
                  <a:cubicBezTo>
                    <a:pt x="7387" y="9891"/>
                    <a:pt x="7082" y="9884"/>
                    <a:pt x="6846" y="8995"/>
                  </a:cubicBezTo>
                  <a:cubicBezTo>
                    <a:pt x="6653" y="8263"/>
                    <a:pt x="6425" y="7272"/>
                    <a:pt x="6518" y="6932"/>
                  </a:cubicBezTo>
                  <a:cubicBezTo>
                    <a:pt x="6566" y="6758"/>
                    <a:pt x="6695" y="6822"/>
                    <a:pt x="6716" y="6831"/>
                  </a:cubicBezTo>
                  <a:cubicBezTo>
                    <a:pt x="6697" y="6706"/>
                    <a:pt x="6673" y="6705"/>
                    <a:pt x="6649" y="6531"/>
                  </a:cubicBezTo>
                  <a:cubicBezTo>
                    <a:pt x="6603" y="6199"/>
                    <a:pt x="6428" y="5653"/>
                    <a:pt x="6414" y="5330"/>
                  </a:cubicBezTo>
                  <a:cubicBezTo>
                    <a:pt x="6302" y="2941"/>
                    <a:pt x="6814" y="1517"/>
                    <a:pt x="7802" y="834"/>
                  </a:cubicBezTo>
                  <a:cubicBezTo>
                    <a:pt x="8064" y="653"/>
                    <a:pt x="9136" y="145"/>
                    <a:pt x="9462" y="64"/>
                  </a:cubicBezTo>
                  <a:cubicBezTo>
                    <a:pt x="10187" y="-116"/>
                    <a:pt x="11659" y="109"/>
                    <a:pt x="12338" y="443"/>
                  </a:cubicBezTo>
                  <a:cubicBezTo>
                    <a:pt x="14203" y="1346"/>
                    <a:pt x="14766" y="2285"/>
                    <a:pt x="14624" y="5330"/>
                  </a:cubicBezTo>
                  <a:cubicBezTo>
                    <a:pt x="14599" y="5877"/>
                    <a:pt x="14486" y="6618"/>
                    <a:pt x="14433" y="6945"/>
                  </a:cubicBezTo>
                  <a:cubicBezTo>
                    <a:pt x="14521" y="6860"/>
                    <a:pt x="14606" y="6807"/>
                    <a:pt x="14679" y="6813"/>
                  </a:cubicBezTo>
                  <a:cubicBezTo>
                    <a:pt x="14982" y="6833"/>
                    <a:pt x="14696" y="8105"/>
                    <a:pt x="14460" y="8995"/>
                  </a:cubicBezTo>
                  <a:cubicBezTo>
                    <a:pt x="14225" y="9884"/>
                    <a:pt x="13904" y="9888"/>
                    <a:pt x="13872" y="10117"/>
                  </a:cubicBezTo>
                  <a:cubicBezTo>
                    <a:pt x="13761" y="10901"/>
                    <a:pt x="13490" y="11361"/>
                    <a:pt x="13347" y="11576"/>
                  </a:cubicBezTo>
                  <a:cubicBezTo>
                    <a:pt x="13347" y="11576"/>
                    <a:pt x="13436" y="12775"/>
                    <a:pt x="13704" y="13449"/>
                  </a:cubicBezTo>
                  <a:cubicBezTo>
                    <a:pt x="13812" y="13730"/>
                    <a:pt x="13931" y="13430"/>
                    <a:pt x="14102" y="13742"/>
                  </a:cubicBezTo>
                  <a:cubicBezTo>
                    <a:pt x="14018" y="13588"/>
                    <a:pt x="14272" y="14339"/>
                    <a:pt x="15405" y="14858"/>
                  </a:cubicBezTo>
                  <a:cubicBezTo>
                    <a:pt x="17512" y="15825"/>
                    <a:pt x="18500" y="16226"/>
                    <a:pt x="19415" y="1664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" name="Shape 34261">
              <a:extLst>
                <a:ext uri="{FF2B5EF4-FFF2-40B4-BE49-F238E27FC236}">
                  <a16:creationId xmlns:a16="http://schemas.microsoft.com/office/drawing/2014/main" xmlns="" id="{664FD63E-E307-3C4A-985A-E24E6DD874FA}"/>
                </a:ext>
              </a:extLst>
            </p:cNvPr>
            <p:cNvSpPr/>
            <p:nvPr/>
          </p:nvSpPr>
          <p:spPr>
            <a:xfrm>
              <a:off x="12725585" y="12289966"/>
              <a:ext cx="373054" cy="30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559"/>
                  </a:moveTo>
                  <a:cubicBezTo>
                    <a:pt x="20805" y="2994"/>
                    <a:pt x="19949" y="3285"/>
                    <a:pt x="19055" y="3417"/>
                  </a:cubicBezTo>
                  <a:cubicBezTo>
                    <a:pt x="19968" y="2742"/>
                    <a:pt x="20672" y="1676"/>
                    <a:pt x="21003" y="401"/>
                  </a:cubicBezTo>
                  <a:cubicBezTo>
                    <a:pt x="20147" y="1026"/>
                    <a:pt x="19198" y="1478"/>
                    <a:pt x="18187" y="1722"/>
                  </a:cubicBezTo>
                  <a:cubicBezTo>
                    <a:pt x="17379" y="665"/>
                    <a:pt x="16228" y="0"/>
                    <a:pt x="14953" y="0"/>
                  </a:cubicBezTo>
                  <a:cubicBezTo>
                    <a:pt x="12506" y="0"/>
                    <a:pt x="10524" y="2441"/>
                    <a:pt x="10524" y="5454"/>
                  </a:cubicBezTo>
                  <a:cubicBezTo>
                    <a:pt x="10524" y="5881"/>
                    <a:pt x="10561" y="6298"/>
                    <a:pt x="10637" y="6694"/>
                  </a:cubicBezTo>
                  <a:cubicBezTo>
                    <a:pt x="6954" y="6468"/>
                    <a:pt x="3689" y="4296"/>
                    <a:pt x="1504" y="998"/>
                  </a:cubicBezTo>
                  <a:cubicBezTo>
                    <a:pt x="1122" y="1806"/>
                    <a:pt x="903" y="2742"/>
                    <a:pt x="903" y="3739"/>
                  </a:cubicBezTo>
                  <a:cubicBezTo>
                    <a:pt x="903" y="5631"/>
                    <a:pt x="1686" y="7302"/>
                    <a:pt x="2875" y="8279"/>
                  </a:cubicBezTo>
                  <a:cubicBezTo>
                    <a:pt x="2149" y="8248"/>
                    <a:pt x="1466" y="8005"/>
                    <a:pt x="868" y="7599"/>
                  </a:cubicBezTo>
                  <a:cubicBezTo>
                    <a:pt x="868" y="7618"/>
                    <a:pt x="868" y="7641"/>
                    <a:pt x="868" y="7666"/>
                  </a:cubicBezTo>
                  <a:cubicBezTo>
                    <a:pt x="868" y="10307"/>
                    <a:pt x="2395" y="12512"/>
                    <a:pt x="4423" y="13011"/>
                  </a:cubicBezTo>
                  <a:cubicBezTo>
                    <a:pt x="4051" y="13134"/>
                    <a:pt x="3658" y="13201"/>
                    <a:pt x="3255" y="13201"/>
                  </a:cubicBezTo>
                  <a:cubicBezTo>
                    <a:pt x="2970" y="13201"/>
                    <a:pt x="2691" y="13168"/>
                    <a:pt x="2420" y="13106"/>
                  </a:cubicBezTo>
                  <a:cubicBezTo>
                    <a:pt x="2983" y="15270"/>
                    <a:pt x="4621" y="16846"/>
                    <a:pt x="6561" y="16890"/>
                  </a:cubicBezTo>
                  <a:cubicBezTo>
                    <a:pt x="5042" y="18353"/>
                    <a:pt x="3134" y="19225"/>
                    <a:pt x="1056" y="19225"/>
                  </a:cubicBezTo>
                  <a:cubicBezTo>
                    <a:pt x="700" y="19225"/>
                    <a:pt x="347" y="19197"/>
                    <a:pt x="0" y="19149"/>
                  </a:cubicBezTo>
                  <a:cubicBezTo>
                    <a:pt x="1963" y="20695"/>
                    <a:pt x="4290" y="21600"/>
                    <a:pt x="6791" y="21600"/>
                  </a:cubicBezTo>
                  <a:cubicBezTo>
                    <a:pt x="14943" y="21600"/>
                    <a:pt x="19401" y="13291"/>
                    <a:pt x="19401" y="6084"/>
                  </a:cubicBezTo>
                  <a:cubicBezTo>
                    <a:pt x="19401" y="5851"/>
                    <a:pt x="19396" y="5613"/>
                    <a:pt x="19388" y="5380"/>
                  </a:cubicBezTo>
                  <a:cubicBezTo>
                    <a:pt x="20253" y="4614"/>
                    <a:pt x="21005" y="3652"/>
                    <a:pt x="21600" y="2559"/>
                  </a:cubicBezTo>
                  <a:cubicBezTo>
                    <a:pt x="21600" y="2559"/>
                    <a:pt x="21600" y="2559"/>
                    <a:pt x="21600" y="255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3" name="Shape 34262">
              <a:extLst>
                <a:ext uri="{FF2B5EF4-FFF2-40B4-BE49-F238E27FC236}">
                  <a16:creationId xmlns:a16="http://schemas.microsoft.com/office/drawing/2014/main" xmlns="" id="{A82BE821-DA10-5342-9238-DC20C71A97A2}"/>
                </a:ext>
              </a:extLst>
            </p:cNvPr>
            <p:cNvSpPr/>
            <p:nvPr/>
          </p:nvSpPr>
          <p:spPr>
            <a:xfrm>
              <a:off x="13639147" y="5652275"/>
              <a:ext cx="728794" cy="541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5" y="8532"/>
                  </a:moveTo>
                  <a:lnTo>
                    <a:pt x="17798" y="8532"/>
                  </a:lnTo>
                  <a:lnTo>
                    <a:pt x="17798" y="12676"/>
                  </a:lnTo>
                  <a:cubicBezTo>
                    <a:pt x="17798" y="14711"/>
                    <a:pt x="16603" y="16373"/>
                    <a:pt x="15079" y="16373"/>
                  </a:cubicBezTo>
                  <a:lnTo>
                    <a:pt x="9158" y="16373"/>
                  </a:lnTo>
                  <a:lnTo>
                    <a:pt x="9158" y="17810"/>
                  </a:lnTo>
                  <a:cubicBezTo>
                    <a:pt x="9158" y="18927"/>
                    <a:pt x="9837" y="19832"/>
                    <a:pt x="10673" y="19832"/>
                  </a:cubicBezTo>
                  <a:lnTo>
                    <a:pt x="16728" y="19832"/>
                  </a:lnTo>
                  <a:lnTo>
                    <a:pt x="19181" y="21600"/>
                  </a:lnTo>
                  <a:lnTo>
                    <a:pt x="19181" y="19832"/>
                  </a:lnTo>
                  <a:lnTo>
                    <a:pt x="20085" y="19832"/>
                  </a:lnTo>
                  <a:cubicBezTo>
                    <a:pt x="20922" y="19832"/>
                    <a:pt x="21600" y="18927"/>
                    <a:pt x="21600" y="17810"/>
                  </a:cubicBezTo>
                  <a:lnTo>
                    <a:pt x="21600" y="10554"/>
                  </a:lnTo>
                  <a:cubicBezTo>
                    <a:pt x="21600" y="9438"/>
                    <a:pt x="20922" y="8532"/>
                    <a:pt x="20085" y="8532"/>
                  </a:cubicBezTo>
                  <a:close/>
                  <a:moveTo>
                    <a:pt x="6912" y="15450"/>
                  </a:moveTo>
                  <a:lnTo>
                    <a:pt x="6689" y="15450"/>
                  </a:lnTo>
                  <a:lnTo>
                    <a:pt x="2592" y="18372"/>
                  </a:lnTo>
                  <a:lnTo>
                    <a:pt x="2592" y="15450"/>
                  </a:lnTo>
                  <a:lnTo>
                    <a:pt x="2074" y="15450"/>
                  </a:lnTo>
                  <a:cubicBezTo>
                    <a:pt x="928" y="15450"/>
                    <a:pt x="0" y="14211"/>
                    <a:pt x="0" y="12683"/>
                  </a:cubicBezTo>
                  <a:lnTo>
                    <a:pt x="0" y="2767"/>
                  </a:lnTo>
                  <a:cubicBezTo>
                    <a:pt x="0" y="1239"/>
                    <a:pt x="928" y="0"/>
                    <a:pt x="2074" y="0"/>
                  </a:cubicBezTo>
                  <a:lnTo>
                    <a:pt x="15034" y="0"/>
                  </a:lnTo>
                  <a:cubicBezTo>
                    <a:pt x="16179" y="0"/>
                    <a:pt x="17107" y="1239"/>
                    <a:pt x="17107" y="2767"/>
                  </a:cubicBezTo>
                  <a:lnTo>
                    <a:pt x="17107" y="4381"/>
                  </a:lnTo>
                  <a:lnTo>
                    <a:pt x="17107" y="8532"/>
                  </a:lnTo>
                  <a:lnTo>
                    <a:pt x="17107" y="12676"/>
                  </a:lnTo>
                  <a:cubicBezTo>
                    <a:pt x="17107" y="14205"/>
                    <a:pt x="16224" y="15450"/>
                    <a:pt x="15079" y="15450"/>
                  </a:cubicBezTo>
                  <a:lnTo>
                    <a:pt x="9158" y="15450"/>
                  </a:lnTo>
                  <a:cubicBezTo>
                    <a:pt x="9158" y="15450"/>
                    <a:pt x="6912" y="15450"/>
                    <a:pt x="6912" y="154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4" name="Shape 34263">
              <a:extLst>
                <a:ext uri="{FF2B5EF4-FFF2-40B4-BE49-F238E27FC236}">
                  <a16:creationId xmlns:a16="http://schemas.microsoft.com/office/drawing/2014/main" xmlns="" id="{E460B604-361C-6647-B03F-859570ACDC44}"/>
                </a:ext>
              </a:extLst>
            </p:cNvPr>
            <p:cNvSpPr/>
            <p:nvPr/>
          </p:nvSpPr>
          <p:spPr>
            <a:xfrm>
              <a:off x="14075163" y="6302567"/>
              <a:ext cx="163854" cy="35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62" y="21600"/>
                  </a:moveTo>
                  <a:lnTo>
                    <a:pt x="4786" y="21600"/>
                  </a:lnTo>
                  <a:lnTo>
                    <a:pt x="4786" y="10800"/>
                  </a:lnTo>
                  <a:lnTo>
                    <a:pt x="0" y="10800"/>
                  </a:lnTo>
                  <a:lnTo>
                    <a:pt x="0" y="7077"/>
                  </a:lnTo>
                  <a:lnTo>
                    <a:pt x="4786" y="7077"/>
                  </a:lnTo>
                  <a:lnTo>
                    <a:pt x="4786" y="4842"/>
                  </a:lnTo>
                  <a:cubicBezTo>
                    <a:pt x="4786" y="1806"/>
                    <a:pt x="7489" y="0"/>
                    <a:pt x="15162" y="0"/>
                  </a:cubicBezTo>
                  <a:lnTo>
                    <a:pt x="21552" y="0"/>
                  </a:lnTo>
                  <a:lnTo>
                    <a:pt x="21552" y="3723"/>
                  </a:lnTo>
                  <a:lnTo>
                    <a:pt x="17560" y="3723"/>
                  </a:lnTo>
                  <a:cubicBezTo>
                    <a:pt x="14572" y="3723"/>
                    <a:pt x="14372" y="4243"/>
                    <a:pt x="14372" y="5214"/>
                  </a:cubicBezTo>
                  <a:lnTo>
                    <a:pt x="14362" y="7077"/>
                  </a:lnTo>
                  <a:lnTo>
                    <a:pt x="21600" y="7077"/>
                  </a:lnTo>
                  <a:lnTo>
                    <a:pt x="20752" y="10800"/>
                  </a:lnTo>
                  <a:lnTo>
                    <a:pt x="14362" y="10800"/>
                  </a:lnTo>
                  <a:cubicBezTo>
                    <a:pt x="14362" y="10800"/>
                    <a:pt x="14362" y="21600"/>
                    <a:pt x="14362" y="216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5" name="Shape 34264">
              <a:extLst>
                <a:ext uri="{FF2B5EF4-FFF2-40B4-BE49-F238E27FC236}">
                  <a16:creationId xmlns:a16="http://schemas.microsoft.com/office/drawing/2014/main" xmlns="" id="{97EF8735-62C8-1140-AE57-EB704BA1C3E0}"/>
                </a:ext>
              </a:extLst>
            </p:cNvPr>
            <p:cNvSpPr/>
            <p:nvPr/>
          </p:nvSpPr>
          <p:spPr>
            <a:xfrm>
              <a:off x="11378351" y="9431234"/>
              <a:ext cx="527920" cy="391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5" y="8532"/>
                  </a:moveTo>
                  <a:lnTo>
                    <a:pt x="17798" y="8532"/>
                  </a:lnTo>
                  <a:lnTo>
                    <a:pt x="17798" y="12676"/>
                  </a:lnTo>
                  <a:cubicBezTo>
                    <a:pt x="17798" y="14711"/>
                    <a:pt x="16603" y="16373"/>
                    <a:pt x="15079" y="16373"/>
                  </a:cubicBezTo>
                  <a:lnTo>
                    <a:pt x="9158" y="16373"/>
                  </a:lnTo>
                  <a:lnTo>
                    <a:pt x="9158" y="17810"/>
                  </a:lnTo>
                  <a:cubicBezTo>
                    <a:pt x="9158" y="18927"/>
                    <a:pt x="9837" y="19832"/>
                    <a:pt x="10673" y="19832"/>
                  </a:cubicBezTo>
                  <a:lnTo>
                    <a:pt x="16728" y="19832"/>
                  </a:lnTo>
                  <a:lnTo>
                    <a:pt x="19181" y="21600"/>
                  </a:lnTo>
                  <a:lnTo>
                    <a:pt x="19181" y="19832"/>
                  </a:lnTo>
                  <a:lnTo>
                    <a:pt x="20085" y="19832"/>
                  </a:lnTo>
                  <a:cubicBezTo>
                    <a:pt x="20922" y="19832"/>
                    <a:pt x="21600" y="18927"/>
                    <a:pt x="21600" y="17810"/>
                  </a:cubicBezTo>
                  <a:lnTo>
                    <a:pt x="21600" y="10554"/>
                  </a:lnTo>
                  <a:cubicBezTo>
                    <a:pt x="21600" y="9438"/>
                    <a:pt x="20922" y="8532"/>
                    <a:pt x="20085" y="8532"/>
                  </a:cubicBezTo>
                  <a:close/>
                  <a:moveTo>
                    <a:pt x="6912" y="15450"/>
                  </a:moveTo>
                  <a:lnTo>
                    <a:pt x="6689" y="15450"/>
                  </a:lnTo>
                  <a:lnTo>
                    <a:pt x="2592" y="18372"/>
                  </a:lnTo>
                  <a:lnTo>
                    <a:pt x="2592" y="15450"/>
                  </a:lnTo>
                  <a:lnTo>
                    <a:pt x="2074" y="15450"/>
                  </a:lnTo>
                  <a:cubicBezTo>
                    <a:pt x="928" y="15450"/>
                    <a:pt x="0" y="14211"/>
                    <a:pt x="0" y="12683"/>
                  </a:cubicBezTo>
                  <a:lnTo>
                    <a:pt x="0" y="2767"/>
                  </a:lnTo>
                  <a:cubicBezTo>
                    <a:pt x="0" y="1239"/>
                    <a:pt x="928" y="0"/>
                    <a:pt x="2074" y="0"/>
                  </a:cubicBezTo>
                  <a:lnTo>
                    <a:pt x="15034" y="0"/>
                  </a:lnTo>
                  <a:cubicBezTo>
                    <a:pt x="16179" y="0"/>
                    <a:pt x="17107" y="1239"/>
                    <a:pt x="17107" y="2767"/>
                  </a:cubicBezTo>
                  <a:lnTo>
                    <a:pt x="17107" y="4381"/>
                  </a:lnTo>
                  <a:lnTo>
                    <a:pt x="17107" y="8532"/>
                  </a:lnTo>
                  <a:lnTo>
                    <a:pt x="17107" y="12676"/>
                  </a:lnTo>
                  <a:cubicBezTo>
                    <a:pt x="17107" y="14205"/>
                    <a:pt x="16224" y="15450"/>
                    <a:pt x="15079" y="15450"/>
                  </a:cubicBezTo>
                  <a:lnTo>
                    <a:pt x="9158" y="15450"/>
                  </a:lnTo>
                  <a:cubicBezTo>
                    <a:pt x="9158" y="15450"/>
                    <a:pt x="6912" y="15450"/>
                    <a:pt x="6912" y="154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6" name="Shape 34265">
              <a:extLst>
                <a:ext uri="{FF2B5EF4-FFF2-40B4-BE49-F238E27FC236}">
                  <a16:creationId xmlns:a16="http://schemas.microsoft.com/office/drawing/2014/main" xmlns="" id="{55B43EA5-AC9B-9445-BAA6-F707C9580996}"/>
                </a:ext>
              </a:extLst>
            </p:cNvPr>
            <p:cNvSpPr/>
            <p:nvPr/>
          </p:nvSpPr>
          <p:spPr>
            <a:xfrm>
              <a:off x="13182794" y="4769147"/>
              <a:ext cx="316260" cy="234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5" y="8532"/>
                  </a:moveTo>
                  <a:lnTo>
                    <a:pt x="17798" y="8532"/>
                  </a:lnTo>
                  <a:lnTo>
                    <a:pt x="17798" y="12676"/>
                  </a:lnTo>
                  <a:cubicBezTo>
                    <a:pt x="17798" y="14711"/>
                    <a:pt x="16603" y="16373"/>
                    <a:pt x="15079" y="16373"/>
                  </a:cubicBezTo>
                  <a:lnTo>
                    <a:pt x="9158" y="16373"/>
                  </a:lnTo>
                  <a:lnTo>
                    <a:pt x="9158" y="17810"/>
                  </a:lnTo>
                  <a:cubicBezTo>
                    <a:pt x="9158" y="18927"/>
                    <a:pt x="9837" y="19832"/>
                    <a:pt x="10673" y="19832"/>
                  </a:cubicBezTo>
                  <a:lnTo>
                    <a:pt x="16728" y="19832"/>
                  </a:lnTo>
                  <a:lnTo>
                    <a:pt x="19181" y="21600"/>
                  </a:lnTo>
                  <a:lnTo>
                    <a:pt x="19181" y="19832"/>
                  </a:lnTo>
                  <a:lnTo>
                    <a:pt x="20085" y="19832"/>
                  </a:lnTo>
                  <a:cubicBezTo>
                    <a:pt x="20922" y="19832"/>
                    <a:pt x="21600" y="18927"/>
                    <a:pt x="21600" y="17810"/>
                  </a:cubicBezTo>
                  <a:lnTo>
                    <a:pt x="21600" y="10554"/>
                  </a:lnTo>
                  <a:cubicBezTo>
                    <a:pt x="21600" y="9438"/>
                    <a:pt x="20922" y="8532"/>
                    <a:pt x="20085" y="8532"/>
                  </a:cubicBezTo>
                  <a:close/>
                  <a:moveTo>
                    <a:pt x="6912" y="15450"/>
                  </a:moveTo>
                  <a:lnTo>
                    <a:pt x="6689" y="15450"/>
                  </a:lnTo>
                  <a:lnTo>
                    <a:pt x="2592" y="18372"/>
                  </a:lnTo>
                  <a:lnTo>
                    <a:pt x="2592" y="15450"/>
                  </a:lnTo>
                  <a:lnTo>
                    <a:pt x="2074" y="15450"/>
                  </a:lnTo>
                  <a:cubicBezTo>
                    <a:pt x="928" y="15450"/>
                    <a:pt x="0" y="14211"/>
                    <a:pt x="0" y="12683"/>
                  </a:cubicBezTo>
                  <a:lnTo>
                    <a:pt x="0" y="2767"/>
                  </a:lnTo>
                  <a:cubicBezTo>
                    <a:pt x="0" y="1239"/>
                    <a:pt x="928" y="0"/>
                    <a:pt x="2074" y="0"/>
                  </a:cubicBezTo>
                  <a:lnTo>
                    <a:pt x="15034" y="0"/>
                  </a:lnTo>
                  <a:cubicBezTo>
                    <a:pt x="16179" y="0"/>
                    <a:pt x="17107" y="1239"/>
                    <a:pt x="17107" y="2767"/>
                  </a:cubicBezTo>
                  <a:lnTo>
                    <a:pt x="17107" y="4381"/>
                  </a:lnTo>
                  <a:lnTo>
                    <a:pt x="17107" y="8532"/>
                  </a:lnTo>
                  <a:lnTo>
                    <a:pt x="17107" y="12676"/>
                  </a:lnTo>
                  <a:cubicBezTo>
                    <a:pt x="17107" y="14205"/>
                    <a:pt x="16224" y="15450"/>
                    <a:pt x="15079" y="15450"/>
                  </a:cubicBezTo>
                  <a:lnTo>
                    <a:pt x="9158" y="15450"/>
                  </a:lnTo>
                  <a:cubicBezTo>
                    <a:pt x="9158" y="15450"/>
                    <a:pt x="6912" y="15450"/>
                    <a:pt x="6912" y="154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7" name="Circle">
            <a:extLst>
              <a:ext uri="{FF2B5EF4-FFF2-40B4-BE49-F238E27FC236}">
                <a16:creationId xmlns:a16="http://schemas.microsoft.com/office/drawing/2014/main" xmlns="" id="{A387E7B1-D48C-784F-A796-7C3D8DC4B616}"/>
              </a:ext>
            </a:extLst>
          </p:cNvPr>
          <p:cNvSpPr/>
          <p:nvPr/>
        </p:nvSpPr>
        <p:spPr>
          <a:xfrm flipV="1">
            <a:off x="4727272" y="1542720"/>
            <a:ext cx="172399" cy="172399"/>
          </a:xfrm>
          <a:prstGeom prst="diamond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8" name="Circle">
            <a:extLst>
              <a:ext uri="{FF2B5EF4-FFF2-40B4-BE49-F238E27FC236}">
                <a16:creationId xmlns:a16="http://schemas.microsoft.com/office/drawing/2014/main" xmlns="" id="{53ACE406-3FE0-7542-BEAA-7B8E87328964}"/>
              </a:ext>
            </a:extLst>
          </p:cNvPr>
          <p:cNvSpPr/>
          <p:nvPr/>
        </p:nvSpPr>
        <p:spPr>
          <a:xfrm flipV="1">
            <a:off x="4727272" y="3378362"/>
            <a:ext cx="172399" cy="172399"/>
          </a:xfrm>
          <a:prstGeom prst="diamond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9" name="Circle">
            <a:extLst>
              <a:ext uri="{FF2B5EF4-FFF2-40B4-BE49-F238E27FC236}">
                <a16:creationId xmlns:a16="http://schemas.microsoft.com/office/drawing/2014/main" xmlns="" id="{CE0D00FF-B8EA-3540-A93A-C6785D31151A}"/>
              </a:ext>
            </a:extLst>
          </p:cNvPr>
          <p:cNvSpPr/>
          <p:nvPr/>
        </p:nvSpPr>
        <p:spPr>
          <a:xfrm flipV="1">
            <a:off x="4733174" y="5208031"/>
            <a:ext cx="160595" cy="160595"/>
          </a:xfrm>
          <a:prstGeom prst="diamond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0" name="TextBox 549">
            <a:extLst>
              <a:ext uri="{FF2B5EF4-FFF2-40B4-BE49-F238E27FC236}">
                <a16:creationId xmlns:a16="http://schemas.microsoft.com/office/drawing/2014/main" xmlns="" id="{A960744B-94A0-2046-8D47-FC6237833584}"/>
              </a:ext>
            </a:extLst>
          </p:cNvPr>
          <p:cNvSpPr txBox="1"/>
          <p:nvPr/>
        </p:nvSpPr>
        <p:spPr>
          <a:xfrm>
            <a:off x="5060326" y="1458614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01</a:t>
            </a:r>
          </a:p>
        </p:txBody>
      </p:sp>
      <p:sp>
        <p:nvSpPr>
          <p:cNvPr id="551" name="Subtitle 2">
            <a:extLst>
              <a:ext uri="{FF2B5EF4-FFF2-40B4-BE49-F238E27FC236}">
                <a16:creationId xmlns:a16="http://schemas.microsoft.com/office/drawing/2014/main" xmlns="" id="{B63A9F20-7400-E049-B1AC-F66B0174AA18}"/>
              </a:ext>
            </a:extLst>
          </p:cNvPr>
          <p:cNvSpPr txBox="1">
            <a:spLocks/>
          </p:cNvSpPr>
          <p:nvPr/>
        </p:nvSpPr>
        <p:spPr>
          <a:xfrm>
            <a:off x="5118891" y="1791790"/>
            <a:ext cx="2618497" cy="60016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2" name="TextBox 551">
            <a:extLst>
              <a:ext uri="{FF2B5EF4-FFF2-40B4-BE49-F238E27FC236}">
                <a16:creationId xmlns:a16="http://schemas.microsoft.com/office/drawing/2014/main" xmlns="" id="{07BA8227-7F0E-9040-8E43-9F0D8DEDC1A8}"/>
              </a:ext>
            </a:extLst>
          </p:cNvPr>
          <p:cNvSpPr txBox="1"/>
          <p:nvPr/>
        </p:nvSpPr>
        <p:spPr>
          <a:xfrm>
            <a:off x="5060326" y="3283946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02</a:t>
            </a:r>
          </a:p>
        </p:txBody>
      </p:sp>
      <p:sp>
        <p:nvSpPr>
          <p:cNvPr id="553" name="Subtitle 2">
            <a:extLst>
              <a:ext uri="{FF2B5EF4-FFF2-40B4-BE49-F238E27FC236}">
                <a16:creationId xmlns:a16="http://schemas.microsoft.com/office/drawing/2014/main" xmlns="" id="{88CAF576-9A44-2E4C-8A2E-3750AA684E6D}"/>
              </a:ext>
            </a:extLst>
          </p:cNvPr>
          <p:cNvSpPr txBox="1">
            <a:spLocks/>
          </p:cNvSpPr>
          <p:nvPr/>
        </p:nvSpPr>
        <p:spPr>
          <a:xfrm>
            <a:off x="5118891" y="3617122"/>
            <a:ext cx="2618497" cy="60016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4" name="TextBox 553">
            <a:extLst>
              <a:ext uri="{FF2B5EF4-FFF2-40B4-BE49-F238E27FC236}">
                <a16:creationId xmlns:a16="http://schemas.microsoft.com/office/drawing/2014/main" xmlns="" id="{FCA11C0A-DBD7-9248-A4A7-514E93BC98EC}"/>
              </a:ext>
            </a:extLst>
          </p:cNvPr>
          <p:cNvSpPr txBox="1"/>
          <p:nvPr/>
        </p:nvSpPr>
        <p:spPr>
          <a:xfrm>
            <a:off x="5060326" y="5109277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03</a:t>
            </a:r>
          </a:p>
        </p:txBody>
      </p:sp>
      <p:sp>
        <p:nvSpPr>
          <p:cNvPr id="555" name="Subtitle 2">
            <a:extLst>
              <a:ext uri="{FF2B5EF4-FFF2-40B4-BE49-F238E27FC236}">
                <a16:creationId xmlns:a16="http://schemas.microsoft.com/office/drawing/2014/main" xmlns="" id="{0A505595-DBEF-4042-9A89-6B0695316DE7}"/>
              </a:ext>
            </a:extLst>
          </p:cNvPr>
          <p:cNvSpPr txBox="1">
            <a:spLocks/>
          </p:cNvSpPr>
          <p:nvPr/>
        </p:nvSpPr>
        <p:spPr>
          <a:xfrm>
            <a:off x="5118891" y="5442453"/>
            <a:ext cx="2618497" cy="60016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6" name="Circle">
            <a:extLst>
              <a:ext uri="{FF2B5EF4-FFF2-40B4-BE49-F238E27FC236}">
                <a16:creationId xmlns:a16="http://schemas.microsoft.com/office/drawing/2014/main" xmlns="" id="{FC531032-8D80-7D43-8C73-B975B5B2E6CE}"/>
              </a:ext>
            </a:extLst>
          </p:cNvPr>
          <p:cNvSpPr/>
          <p:nvPr/>
        </p:nvSpPr>
        <p:spPr>
          <a:xfrm flipV="1">
            <a:off x="8094813" y="1542720"/>
            <a:ext cx="172399" cy="172399"/>
          </a:xfrm>
          <a:prstGeom prst="diamond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7" name="Circle">
            <a:extLst>
              <a:ext uri="{FF2B5EF4-FFF2-40B4-BE49-F238E27FC236}">
                <a16:creationId xmlns:a16="http://schemas.microsoft.com/office/drawing/2014/main" xmlns="" id="{4C137131-F397-2349-BFB2-C0042E760365}"/>
              </a:ext>
            </a:extLst>
          </p:cNvPr>
          <p:cNvSpPr/>
          <p:nvPr/>
        </p:nvSpPr>
        <p:spPr>
          <a:xfrm flipV="1">
            <a:off x="8094813" y="3378362"/>
            <a:ext cx="172399" cy="172399"/>
          </a:xfrm>
          <a:prstGeom prst="diamond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8" name="Circle">
            <a:extLst>
              <a:ext uri="{FF2B5EF4-FFF2-40B4-BE49-F238E27FC236}">
                <a16:creationId xmlns:a16="http://schemas.microsoft.com/office/drawing/2014/main" xmlns="" id="{24CFDDC3-9949-194D-A07B-D318AF80C936}"/>
              </a:ext>
            </a:extLst>
          </p:cNvPr>
          <p:cNvSpPr/>
          <p:nvPr/>
        </p:nvSpPr>
        <p:spPr>
          <a:xfrm flipV="1">
            <a:off x="8100715" y="5208031"/>
            <a:ext cx="160595" cy="160595"/>
          </a:xfrm>
          <a:prstGeom prst="diamond">
            <a:avLst/>
          </a:pr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9" name="TextBox 558">
            <a:extLst>
              <a:ext uri="{FF2B5EF4-FFF2-40B4-BE49-F238E27FC236}">
                <a16:creationId xmlns:a16="http://schemas.microsoft.com/office/drawing/2014/main" xmlns="" id="{C760A5DE-18B7-C744-AFEC-4944A5D8E2FA}"/>
              </a:ext>
            </a:extLst>
          </p:cNvPr>
          <p:cNvSpPr txBox="1"/>
          <p:nvPr/>
        </p:nvSpPr>
        <p:spPr>
          <a:xfrm>
            <a:off x="8427866" y="1458614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04</a:t>
            </a:r>
          </a:p>
        </p:txBody>
      </p:sp>
      <p:sp>
        <p:nvSpPr>
          <p:cNvPr id="560" name="Subtitle 2">
            <a:extLst>
              <a:ext uri="{FF2B5EF4-FFF2-40B4-BE49-F238E27FC236}">
                <a16:creationId xmlns:a16="http://schemas.microsoft.com/office/drawing/2014/main" xmlns="" id="{D59C05DB-D54A-084D-89E2-A40E28B5CD1D}"/>
              </a:ext>
            </a:extLst>
          </p:cNvPr>
          <p:cNvSpPr txBox="1">
            <a:spLocks/>
          </p:cNvSpPr>
          <p:nvPr/>
        </p:nvSpPr>
        <p:spPr>
          <a:xfrm>
            <a:off x="8486431" y="1791790"/>
            <a:ext cx="2618497" cy="60016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1" name="TextBox 560">
            <a:extLst>
              <a:ext uri="{FF2B5EF4-FFF2-40B4-BE49-F238E27FC236}">
                <a16:creationId xmlns:a16="http://schemas.microsoft.com/office/drawing/2014/main" xmlns="" id="{05F14731-C3B4-D148-96E3-68C6B387EC56}"/>
              </a:ext>
            </a:extLst>
          </p:cNvPr>
          <p:cNvSpPr txBox="1"/>
          <p:nvPr/>
        </p:nvSpPr>
        <p:spPr>
          <a:xfrm>
            <a:off x="8427866" y="3283946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05</a:t>
            </a:r>
          </a:p>
        </p:txBody>
      </p:sp>
      <p:sp>
        <p:nvSpPr>
          <p:cNvPr id="562" name="Subtitle 2">
            <a:extLst>
              <a:ext uri="{FF2B5EF4-FFF2-40B4-BE49-F238E27FC236}">
                <a16:creationId xmlns:a16="http://schemas.microsoft.com/office/drawing/2014/main" xmlns="" id="{0C6A8C5B-99FD-CE4E-BE14-B2CB22BAC2BF}"/>
              </a:ext>
            </a:extLst>
          </p:cNvPr>
          <p:cNvSpPr txBox="1">
            <a:spLocks/>
          </p:cNvSpPr>
          <p:nvPr/>
        </p:nvSpPr>
        <p:spPr>
          <a:xfrm>
            <a:off x="8486431" y="3617122"/>
            <a:ext cx="2618497" cy="60016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" name="TextBox 562">
            <a:extLst>
              <a:ext uri="{FF2B5EF4-FFF2-40B4-BE49-F238E27FC236}">
                <a16:creationId xmlns:a16="http://schemas.microsoft.com/office/drawing/2014/main" xmlns="" id="{5BF6CD26-0429-3046-830A-016905897AA3}"/>
              </a:ext>
            </a:extLst>
          </p:cNvPr>
          <p:cNvSpPr txBox="1"/>
          <p:nvPr/>
        </p:nvSpPr>
        <p:spPr>
          <a:xfrm>
            <a:off x="8427866" y="5109277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06</a:t>
            </a:r>
          </a:p>
        </p:txBody>
      </p:sp>
      <p:sp>
        <p:nvSpPr>
          <p:cNvPr id="564" name="Subtitle 2">
            <a:extLst>
              <a:ext uri="{FF2B5EF4-FFF2-40B4-BE49-F238E27FC236}">
                <a16:creationId xmlns:a16="http://schemas.microsoft.com/office/drawing/2014/main" xmlns="" id="{FF2D7A10-98C9-D247-B72B-FC3738564C5F}"/>
              </a:ext>
            </a:extLst>
          </p:cNvPr>
          <p:cNvSpPr txBox="1">
            <a:spLocks/>
          </p:cNvSpPr>
          <p:nvPr/>
        </p:nvSpPr>
        <p:spPr>
          <a:xfrm>
            <a:off x="8486431" y="5442453"/>
            <a:ext cx="2618497" cy="60016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xmlns="" id="{06381E53-8950-1148-9BCB-0696CD826E09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xmlns="" id="{F30802B3-E7E3-E04A-B579-B82A5ECC74CA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133" name="Прямоугольник 132">
                <a:extLst>
                  <a:ext uri="{FF2B5EF4-FFF2-40B4-BE49-F238E27FC236}">
                    <a16:creationId xmlns:a16="http://schemas.microsoft.com/office/drawing/2014/main" xmlns="" id="{CA2CF1CC-2262-5A44-AB22-516A33E62001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rgbClr val="F09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0942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Прямоугольник 133">
                <a:extLst>
                  <a:ext uri="{FF2B5EF4-FFF2-40B4-BE49-F238E27FC236}">
                    <a16:creationId xmlns:a16="http://schemas.microsoft.com/office/drawing/2014/main" xmlns="" id="{80DB5CF4-D110-CD45-BEFE-0C6031F255A6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rgbClr val="F09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0942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xmlns="" id="{981E721F-13BA-764F-BED0-1CDD8C1FC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135" name="Номер слайда 3">
            <a:extLst>
              <a:ext uri="{FF2B5EF4-FFF2-40B4-BE49-F238E27FC236}">
                <a16:creationId xmlns:a16="http://schemas.microsoft.com/office/drawing/2014/main" xmlns="" id="{3EA41DAE-22C3-FA4F-A2DE-9B32E1B909CE}"/>
              </a:ext>
            </a:extLst>
          </p:cNvPr>
          <p:cNvSpPr txBox="1">
            <a:spLocks/>
          </p:cNvSpPr>
          <p:nvPr/>
        </p:nvSpPr>
        <p:spPr>
          <a:xfrm>
            <a:off x="10551691" y="6474843"/>
            <a:ext cx="538648" cy="2736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A2009F-744D-4914-9C38-413CE7F03583}" type="slidenum">
              <a:rPr lang="ru-RU" sz="10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17</a:t>
            </a:fld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442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5582FA-F46F-3141-B03B-5D417964B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" y="-21403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E5477180-82BD-074B-A443-B5C1244CEBCF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1B289078-817C-F640-B416-122CDCA7F587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F0942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C13A929C-55AE-2749-8B78-4243E6F7A7DE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</a:p>
          </p:txBody>
        </p:sp>
      </p:grp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66CE25B6-8DD7-E041-B136-01AADE2A2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3861" y="6404797"/>
            <a:ext cx="688158" cy="326203"/>
          </a:xfrm>
        </p:spPr>
        <p:txBody>
          <a:bodyPr/>
          <a:lstStyle/>
          <a:p>
            <a:fld id="{4FA2009F-744D-4914-9C38-413CE7F03583}" type="slidenum">
              <a:rPr lang="ru-R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Line">
            <a:extLst>
              <a:ext uri="{FF2B5EF4-FFF2-40B4-BE49-F238E27FC236}">
                <a16:creationId xmlns:a16="http://schemas.microsoft.com/office/drawing/2014/main" xmlns="" id="{90FF1AF5-AA67-4C46-8992-81A6E0A53276}"/>
              </a:ext>
            </a:extLst>
          </p:cNvPr>
          <p:cNvSpPr/>
          <p:nvPr/>
        </p:nvSpPr>
        <p:spPr>
          <a:xfrm flipH="1">
            <a:off x="6771207" y="1788421"/>
            <a:ext cx="849416" cy="360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3550" y="0"/>
                </a:lnTo>
                <a:lnTo>
                  <a:pt x="0" y="0"/>
                </a:ln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Line">
            <a:extLst>
              <a:ext uri="{FF2B5EF4-FFF2-40B4-BE49-F238E27FC236}">
                <a16:creationId xmlns:a16="http://schemas.microsoft.com/office/drawing/2014/main" xmlns="" id="{A2507334-261F-7C41-A136-9DAC2A1C9174}"/>
              </a:ext>
            </a:extLst>
          </p:cNvPr>
          <p:cNvSpPr/>
          <p:nvPr/>
        </p:nvSpPr>
        <p:spPr>
          <a:xfrm flipH="1">
            <a:off x="6846233" y="5492740"/>
            <a:ext cx="774390" cy="121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8673" y="21600"/>
                </a:lnTo>
                <a:lnTo>
                  <a:pt x="21600" y="0"/>
                </a:ln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Line">
            <a:extLst>
              <a:ext uri="{FF2B5EF4-FFF2-40B4-BE49-F238E27FC236}">
                <a16:creationId xmlns:a16="http://schemas.microsoft.com/office/drawing/2014/main" xmlns="" id="{20C0EC54-CF8B-4A4B-A701-5D5637FD7882}"/>
              </a:ext>
            </a:extLst>
          </p:cNvPr>
          <p:cNvSpPr/>
          <p:nvPr/>
        </p:nvSpPr>
        <p:spPr>
          <a:xfrm flipH="1">
            <a:off x="7225643" y="3538491"/>
            <a:ext cx="394980" cy="143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027" y="0"/>
                </a:lnTo>
                <a:lnTo>
                  <a:pt x="21600" y="21600"/>
                </a:ln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Line">
            <a:extLst>
              <a:ext uri="{FF2B5EF4-FFF2-40B4-BE49-F238E27FC236}">
                <a16:creationId xmlns:a16="http://schemas.microsoft.com/office/drawing/2014/main" xmlns="" id="{54264F8B-7D66-0848-8261-761F3811D324}"/>
              </a:ext>
            </a:extLst>
          </p:cNvPr>
          <p:cNvSpPr/>
          <p:nvPr/>
        </p:nvSpPr>
        <p:spPr>
          <a:xfrm flipH="1">
            <a:off x="3801837" y="1731473"/>
            <a:ext cx="935986" cy="1649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806" y="0"/>
                </a:lnTo>
                <a:lnTo>
                  <a:pt x="21600" y="0"/>
                </a:ln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Line">
            <a:extLst>
              <a:ext uri="{FF2B5EF4-FFF2-40B4-BE49-F238E27FC236}">
                <a16:creationId xmlns:a16="http://schemas.microsoft.com/office/drawing/2014/main" xmlns="" id="{0ECE6407-805F-2343-9AF3-9E91A0684578}"/>
              </a:ext>
            </a:extLst>
          </p:cNvPr>
          <p:cNvSpPr/>
          <p:nvPr/>
        </p:nvSpPr>
        <p:spPr>
          <a:xfrm flipH="1">
            <a:off x="3801837" y="3033090"/>
            <a:ext cx="194122" cy="1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Line">
            <a:extLst>
              <a:ext uri="{FF2B5EF4-FFF2-40B4-BE49-F238E27FC236}">
                <a16:creationId xmlns:a16="http://schemas.microsoft.com/office/drawing/2014/main" xmlns="" id="{4C828B18-D978-0544-B617-69523951BF6D}"/>
              </a:ext>
            </a:extLst>
          </p:cNvPr>
          <p:cNvSpPr/>
          <p:nvPr/>
        </p:nvSpPr>
        <p:spPr>
          <a:xfrm flipH="1">
            <a:off x="3801837" y="4149690"/>
            <a:ext cx="496453" cy="1649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7176" y="21600"/>
                </a:lnTo>
                <a:lnTo>
                  <a:pt x="0" y="0"/>
                </a:ln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Line">
            <a:extLst>
              <a:ext uri="{FF2B5EF4-FFF2-40B4-BE49-F238E27FC236}">
                <a16:creationId xmlns:a16="http://schemas.microsoft.com/office/drawing/2014/main" xmlns="" id="{378115D7-2F20-A347-B890-8095717EFA07}"/>
              </a:ext>
            </a:extLst>
          </p:cNvPr>
          <p:cNvSpPr/>
          <p:nvPr/>
        </p:nvSpPr>
        <p:spPr>
          <a:xfrm flipH="1">
            <a:off x="3801838" y="5577425"/>
            <a:ext cx="390917" cy="123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6844" y="0"/>
                </a:lnTo>
                <a:lnTo>
                  <a:pt x="0" y="21600"/>
                </a:lnTo>
              </a:path>
            </a:pathLst>
          </a:cu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Shape">
            <a:extLst>
              <a:ext uri="{FF2B5EF4-FFF2-40B4-BE49-F238E27FC236}">
                <a16:creationId xmlns:a16="http://schemas.microsoft.com/office/drawing/2014/main" xmlns="" id="{B7232765-36F8-9D46-85F3-467F2DB04C68}"/>
              </a:ext>
            </a:extLst>
          </p:cNvPr>
          <p:cNvSpPr/>
          <p:nvPr/>
        </p:nvSpPr>
        <p:spPr>
          <a:xfrm flipH="1">
            <a:off x="5715956" y="1814011"/>
            <a:ext cx="1484647" cy="1330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0385" y="251"/>
                  <a:pt x="19113" y="554"/>
                  <a:pt x="17745" y="948"/>
                </a:cubicBezTo>
                <a:cubicBezTo>
                  <a:pt x="6245" y="4258"/>
                  <a:pt x="4351" y="7759"/>
                  <a:pt x="2185" y="12534"/>
                </a:cubicBezTo>
                <a:cubicBezTo>
                  <a:pt x="934" y="15293"/>
                  <a:pt x="217" y="18775"/>
                  <a:pt x="0" y="21600"/>
                </a:cubicBez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Shape">
            <a:extLst>
              <a:ext uri="{FF2B5EF4-FFF2-40B4-BE49-F238E27FC236}">
                <a16:creationId xmlns:a16="http://schemas.microsoft.com/office/drawing/2014/main" xmlns="" id="{167557F3-47CA-5E43-91CB-FF8BA2EDC9D3}"/>
              </a:ext>
            </a:extLst>
          </p:cNvPr>
          <p:cNvSpPr/>
          <p:nvPr/>
        </p:nvSpPr>
        <p:spPr>
          <a:xfrm flipH="1">
            <a:off x="5716060" y="3144805"/>
            <a:ext cx="1799893" cy="2661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2" h="21600" extrusionOk="0">
                <a:moveTo>
                  <a:pt x="3724" y="0"/>
                </a:moveTo>
                <a:cubicBezTo>
                  <a:pt x="3595" y="1029"/>
                  <a:pt x="3676" y="1890"/>
                  <a:pt x="3993" y="2285"/>
                </a:cubicBezTo>
                <a:cubicBezTo>
                  <a:pt x="4743" y="3223"/>
                  <a:pt x="3993" y="4077"/>
                  <a:pt x="3993" y="4077"/>
                </a:cubicBezTo>
                <a:cubicBezTo>
                  <a:pt x="3993" y="4077"/>
                  <a:pt x="882" y="7252"/>
                  <a:pt x="272" y="7987"/>
                </a:cubicBezTo>
                <a:cubicBezTo>
                  <a:pt x="-338" y="8722"/>
                  <a:pt x="177" y="9167"/>
                  <a:pt x="834" y="9423"/>
                </a:cubicBezTo>
                <a:cubicBezTo>
                  <a:pt x="1491" y="9679"/>
                  <a:pt x="2241" y="9999"/>
                  <a:pt x="2663" y="10127"/>
                </a:cubicBezTo>
                <a:cubicBezTo>
                  <a:pt x="3085" y="10255"/>
                  <a:pt x="2712" y="10990"/>
                  <a:pt x="2524" y="11310"/>
                </a:cubicBezTo>
                <a:cubicBezTo>
                  <a:pt x="2337" y="11629"/>
                  <a:pt x="2197" y="12044"/>
                  <a:pt x="2854" y="12331"/>
                </a:cubicBezTo>
                <a:cubicBezTo>
                  <a:pt x="3510" y="12619"/>
                  <a:pt x="3933" y="12811"/>
                  <a:pt x="3933" y="12811"/>
                </a:cubicBezTo>
                <a:cubicBezTo>
                  <a:pt x="3933" y="12811"/>
                  <a:pt x="3931" y="12812"/>
                  <a:pt x="3368" y="13132"/>
                </a:cubicBezTo>
                <a:cubicBezTo>
                  <a:pt x="2805" y="13452"/>
                  <a:pt x="3088" y="14058"/>
                  <a:pt x="3792" y="14378"/>
                </a:cubicBezTo>
                <a:cubicBezTo>
                  <a:pt x="4495" y="14697"/>
                  <a:pt x="4635" y="14953"/>
                  <a:pt x="4542" y="16455"/>
                </a:cubicBezTo>
                <a:cubicBezTo>
                  <a:pt x="4448" y="17957"/>
                  <a:pt x="5668" y="18244"/>
                  <a:pt x="6935" y="18372"/>
                </a:cubicBezTo>
                <a:cubicBezTo>
                  <a:pt x="8202" y="18500"/>
                  <a:pt x="12894" y="18149"/>
                  <a:pt x="14442" y="18085"/>
                </a:cubicBezTo>
                <a:cubicBezTo>
                  <a:pt x="15990" y="18021"/>
                  <a:pt x="18006" y="21121"/>
                  <a:pt x="18006" y="21121"/>
                </a:cubicBezTo>
                <a:cubicBezTo>
                  <a:pt x="18049" y="21200"/>
                  <a:pt x="18091" y="21279"/>
                  <a:pt x="18129" y="21359"/>
                </a:cubicBezTo>
                <a:cubicBezTo>
                  <a:pt x="18167" y="21439"/>
                  <a:pt x="18200" y="21519"/>
                  <a:pt x="18234" y="21600"/>
                </a:cubicBezTo>
                <a:lnTo>
                  <a:pt x="21262" y="21600"/>
                </a:lnTo>
                <a:lnTo>
                  <a:pt x="21262" y="0"/>
                </a:lnTo>
                <a:lnTo>
                  <a:pt x="3724" y="0"/>
                </a:lnTo>
                <a:close/>
              </a:path>
            </a:pathLst>
          </a:custGeom>
          <a:solidFill>
            <a:schemeClr val="accent1">
              <a:lumMod val="75000"/>
              <a:lumOff val="2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Shape">
            <a:extLst>
              <a:ext uri="{FF2B5EF4-FFF2-40B4-BE49-F238E27FC236}">
                <a16:creationId xmlns:a16="http://schemas.microsoft.com/office/drawing/2014/main" xmlns="" id="{4A4ADE6E-2ABD-A142-8FD4-82CA860FB491}"/>
              </a:ext>
            </a:extLst>
          </p:cNvPr>
          <p:cNvSpPr/>
          <p:nvPr/>
        </p:nvSpPr>
        <p:spPr>
          <a:xfrm flipH="1">
            <a:off x="5716060" y="3144805"/>
            <a:ext cx="1799893" cy="1330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2" h="21600" extrusionOk="0">
                <a:moveTo>
                  <a:pt x="3724" y="0"/>
                </a:moveTo>
                <a:cubicBezTo>
                  <a:pt x="3595" y="2059"/>
                  <a:pt x="3676" y="3779"/>
                  <a:pt x="3993" y="4571"/>
                </a:cubicBezTo>
                <a:cubicBezTo>
                  <a:pt x="4743" y="6446"/>
                  <a:pt x="3993" y="8154"/>
                  <a:pt x="3993" y="8154"/>
                </a:cubicBezTo>
                <a:cubicBezTo>
                  <a:pt x="3993" y="8154"/>
                  <a:pt x="882" y="14504"/>
                  <a:pt x="272" y="15974"/>
                </a:cubicBezTo>
                <a:cubicBezTo>
                  <a:pt x="-338" y="17444"/>
                  <a:pt x="177" y="18335"/>
                  <a:pt x="834" y="18846"/>
                </a:cubicBezTo>
                <a:cubicBezTo>
                  <a:pt x="1491" y="19357"/>
                  <a:pt x="2241" y="19998"/>
                  <a:pt x="2663" y="20254"/>
                </a:cubicBezTo>
                <a:cubicBezTo>
                  <a:pt x="2919" y="20409"/>
                  <a:pt x="2872" y="21007"/>
                  <a:pt x="2762" y="21600"/>
                </a:cubicBezTo>
                <a:lnTo>
                  <a:pt x="21262" y="21600"/>
                </a:lnTo>
                <a:lnTo>
                  <a:pt x="21262" y="0"/>
                </a:lnTo>
                <a:lnTo>
                  <a:pt x="3724" y="0"/>
                </a:lnTo>
                <a:close/>
              </a:path>
            </a:pathLst>
          </a:custGeom>
          <a:solidFill>
            <a:schemeClr val="accent1">
              <a:lumMod val="90000"/>
              <a:lumOff val="10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Shape">
            <a:extLst>
              <a:ext uri="{FF2B5EF4-FFF2-40B4-BE49-F238E27FC236}">
                <a16:creationId xmlns:a16="http://schemas.microsoft.com/office/drawing/2014/main" xmlns="" id="{81597512-120C-0A4D-BAF7-3227B6023F5D}"/>
              </a:ext>
            </a:extLst>
          </p:cNvPr>
          <p:cNvSpPr/>
          <p:nvPr/>
        </p:nvSpPr>
        <p:spPr>
          <a:xfrm flipH="1">
            <a:off x="4110339" y="1785222"/>
            <a:ext cx="1575336" cy="1005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8" extrusionOk="0">
                <a:moveTo>
                  <a:pt x="3558" y="0"/>
                </a:moveTo>
                <a:cubicBezTo>
                  <a:pt x="2450" y="13"/>
                  <a:pt x="1259" y="165"/>
                  <a:pt x="0" y="422"/>
                </a:cubicBezTo>
                <a:lnTo>
                  <a:pt x="0" y="21538"/>
                </a:lnTo>
                <a:lnTo>
                  <a:pt x="21600" y="21538"/>
                </a:lnTo>
                <a:cubicBezTo>
                  <a:pt x="20680" y="16602"/>
                  <a:pt x="18987" y="12066"/>
                  <a:pt x="16490" y="8305"/>
                </a:cubicBezTo>
                <a:cubicBezTo>
                  <a:pt x="12902" y="2900"/>
                  <a:pt x="9111" y="-62"/>
                  <a:pt x="3558" y="0"/>
                </a:cubicBezTo>
                <a:close/>
              </a:path>
            </a:pathLst>
          </a:custGeom>
          <a:solidFill>
            <a:srgbClr val="F09423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Shape">
            <a:extLst>
              <a:ext uri="{FF2B5EF4-FFF2-40B4-BE49-F238E27FC236}">
                <a16:creationId xmlns:a16="http://schemas.microsoft.com/office/drawing/2014/main" xmlns="" id="{935E2AAB-4682-044C-A574-2F684A9F36F0}"/>
              </a:ext>
            </a:extLst>
          </p:cNvPr>
          <p:cNvSpPr/>
          <p:nvPr/>
        </p:nvSpPr>
        <p:spPr>
          <a:xfrm flipH="1">
            <a:off x="4234870" y="4801221"/>
            <a:ext cx="1450805" cy="1005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ubicBezTo>
                  <a:pt x="19414" y="14617"/>
                  <a:pt x="17074" y="6092"/>
                  <a:pt x="1647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Shape">
            <a:extLst>
              <a:ext uri="{FF2B5EF4-FFF2-40B4-BE49-F238E27FC236}">
                <a16:creationId xmlns:a16="http://schemas.microsoft.com/office/drawing/2014/main" xmlns="" id="{252D14BE-16D7-E949-A1F8-B5104C82D7D7}"/>
              </a:ext>
            </a:extLst>
          </p:cNvPr>
          <p:cNvSpPr/>
          <p:nvPr/>
        </p:nvSpPr>
        <p:spPr>
          <a:xfrm flipH="1">
            <a:off x="4162098" y="3796060"/>
            <a:ext cx="1523577" cy="1005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5692" y="21600"/>
                </a:lnTo>
                <a:cubicBezTo>
                  <a:pt x="15637" y="21003"/>
                  <a:pt x="15575" y="20401"/>
                  <a:pt x="15554" y="19855"/>
                </a:cubicBezTo>
                <a:cubicBezTo>
                  <a:pt x="15172" y="10094"/>
                  <a:pt x="19329" y="7472"/>
                  <a:pt x="2160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Shape">
            <a:extLst>
              <a:ext uri="{FF2B5EF4-FFF2-40B4-BE49-F238E27FC236}">
                <a16:creationId xmlns:a16="http://schemas.microsoft.com/office/drawing/2014/main" xmlns="" id="{B6430076-5A03-4144-BA8A-85AB8FDD21DB}"/>
              </a:ext>
            </a:extLst>
          </p:cNvPr>
          <p:cNvSpPr/>
          <p:nvPr/>
        </p:nvSpPr>
        <p:spPr>
          <a:xfrm flipH="1">
            <a:off x="4050441" y="2790442"/>
            <a:ext cx="1635234" cy="1005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7" h="21600" extrusionOk="0">
                <a:moveTo>
                  <a:pt x="0" y="0"/>
                </a:moveTo>
                <a:lnTo>
                  <a:pt x="0" y="21600"/>
                </a:lnTo>
                <a:lnTo>
                  <a:pt x="19893" y="21600"/>
                </a:lnTo>
                <a:cubicBezTo>
                  <a:pt x="20261" y="20281"/>
                  <a:pt x="20581" y="18829"/>
                  <a:pt x="20808" y="17141"/>
                </a:cubicBezTo>
                <a:cubicBezTo>
                  <a:pt x="21600" y="11267"/>
                  <a:pt x="21521" y="5396"/>
                  <a:pt x="20566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9900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42FFB5F4-AF3D-8046-9C9D-3DDA4605E607}"/>
              </a:ext>
            </a:extLst>
          </p:cNvPr>
          <p:cNvSpPr txBox="1"/>
          <p:nvPr/>
        </p:nvSpPr>
        <p:spPr>
          <a:xfrm>
            <a:off x="2002498" y="1455261"/>
            <a:ext cx="168828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01</a:t>
            </a:r>
          </a:p>
        </p:txBody>
      </p:sp>
      <p:sp>
        <p:nvSpPr>
          <p:cNvPr id="90" name="Subtitle 2">
            <a:extLst>
              <a:ext uri="{FF2B5EF4-FFF2-40B4-BE49-F238E27FC236}">
                <a16:creationId xmlns:a16="http://schemas.microsoft.com/office/drawing/2014/main" xmlns="" id="{479E2996-D567-3E4B-83BB-93A5824A6AC7}"/>
              </a:ext>
            </a:extLst>
          </p:cNvPr>
          <p:cNvSpPr txBox="1">
            <a:spLocks/>
          </p:cNvSpPr>
          <p:nvPr/>
        </p:nvSpPr>
        <p:spPr>
          <a:xfrm>
            <a:off x="276576" y="1788437"/>
            <a:ext cx="3310466" cy="415498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688D70BD-311C-BD4E-AFF7-B8A3BB901DE4}"/>
              </a:ext>
            </a:extLst>
          </p:cNvPr>
          <p:cNvSpPr txBox="1"/>
          <p:nvPr/>
        </p:nvSpPr>
        <p:spPr>
          <a:xfrm>
            <a:off x="1996888" y="2705133"/>
            <a:ext cx="168828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02</a:t>
            </a:r>
          </a:p>
        </p:txBody>
      </p:sp>
      <p:sp>
        <p:nvSpPr>
          <p:cNvPr id="92" name="Subtitle 2">
            <a:extLst>
              <a:ext uri="{FF2B5EF4-FFF2-40B4-BE49-F238E27FC236}">
                <a16:creationId xmlns:a16="http://schemas.microsoft.com/office/drawing/2014/main" xmlns="" id="{FAA1C3DB-D0E9-A648-BC5D-3D2D1E6DD118}"/>
              </a:ext>
            </a:extLst>
          </p:cNvPr>
          <p:cNvSpPr txBox="1">
            <a:spLocks/>
          </p:cNvSpPr>
          <p:nvPr/>
        </p:nvSpPr>
        <p:spPr>
          <a:xfrm>
            <a:off x="276576" y="3038309"/>
            <a:ext cx="3310466" cy="415498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EE3BD445-4589-0F4C-9EC7-0757DAC38FF5}"/>
              </a:ext>
            </a:extLst>
          </p:cNvPr>
          <p:cNvSpPr txBox="1"/>
          <p:nvPr/>
        </p:nvSpPr>
        <p:spPr>
          <a:xfrm>
            <a:off x="1994483" y="3955005"/>
            <a:ext cx="168828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03</a:t>
            </a:r>
          </a:p>
        </p:txBody>
      </p:sp>
      <p:sp>
        <p:nvSpPr>
          <p:cNvPr id="94" name="Subtitle 2">
            <a:extLst>
              <a:ext uri="{FF2B5EF4-FFF2-40B4-BE49-F238E27FC236}">
                <a16:creationId xmlns:a16="http://schemas.microsoft.com/office/drawing/2014/main" xmlns="" id="{8BDA4792-6F92-2142-8CE4-B4ADD732A8B5}"/>
              </a:ext>
            </a:extLst>
          </p:cNvPr>
          <p:cNvSpPr txBox="1">
            <a:spLocks/>
          </p:cNvSpPr>
          <p:nvPr/>
        </p:nvSpPr>
        <p:spPr>
          <a:xfrm>
            <a:off x="276576" y="4288181"/>
            <a:ext cx="3310466" cy="415498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BBAAADDA-F7A8-3B43-B571-E6363F0699F5}"/>
              </a:ext>
            </a:extLst>
          </p:cNvPr>
          <p:cNvSpPr txBox="1"/>
          <p:nvPr/>
        </p:nvSpPr>
        <p:spPr>
          <a:xfrm>
            <a:off x="1973644" y="5204877"/>
            <a:ext cx="168828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04</a:t>
            </a:r>
          </a:p>
        </p:txBody>
      </p:sp>
      <p:sp>
        <p:nvSpPr>
          <p:cNvPr id="96" name="Subtitle 2">
            <a:extLst>
              <a:ext uri="{FF2B5EF4-FFF2-40B4-BE49-F238E27FC236}">
                <a16:creationId xmlns:a16="http://schemas.microsoft.com/office/drawing/2014/main" xmlns="" id="{4F4E4FE6-1782-024E-8564-B2E7F46B0EF9}"/>
              </a:ext>
            </a:extLst>
          </p:cNvPr>
          <p:cNvSpPr txBox="1">
            <a:spLocks/>
          </p:cNvSpPr>
          <p:nvPr/>
        </p:nvSpPr>
        <p:spPr>
          <a:xfrm>
            <a:off x="276576" y="5538053"/>
            <a:ext cx="3310466" cy="415498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40B06D2A-3BB5-A248-87E6-BD123BC4730F}"/>
              </a:ext>
            </a:extLst>
          </p:cNvPr>
          <p:cNvSpPr txBox="1"/>
          <p:nvPr/>
        </p:nvSpPr>
        <p:spPr>
          <a:xfrm>
            <a:off x="7824142" y="1455261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05</a:t>
            </a:r>
          </a:p>
        </p:txBody>
      </p:sp>
      <p:sp>
        <p:nvSpPr>
          <p:cNvPr id="98" name="Subtitle 2">
            <a:extLst>
              <a:ext uri="{FF2B5EF4-FFF2-40B4-BE49-F238E27FC236}">
                <a16:creationId xmlns:a16="http://schemas.microsoft.com/office/drawing/2014/main" xmlns="" id="{48EF3267-8511-3849-8F6B-A7FB7EE53FD4}"/>
              </a:ext>
            </a:extLst>
          </p:cNvPr>
          <p:cNvSpPr txBox="1">
            <a:spLocks/>
          </p:cNvSpPr>
          <p:nvPr/>
        </p:nvSpPr>
        <p:spPr>
          <a:xfrm>
            <a:off x="7859891" y="1788437"/>
            <a:ext cx="3310466" cy="415498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A8D318AE-DB0F-6848-B1F9-103BF7FBEDE9}"/>
              </a:ext>
            </a:extLst>
          </p:cNvPr>
          <p:cNvSpPr txBox="1"/>
          <p:nvPr/>
        </p:nvSpPr>
        <p:spPr>
          <a:xfrm>
            <a:off x="7768839" y="3223262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06</a:t>
            </a:r>
          </a:p>
        </p:txBody>
      </p:sp>
      <p:sp>
        <p:nvSpPr>
          <p:cNvPr id="100" name="Subtitle 2">
            <a:extLst>
              <a:ext uri="{FF2B5EF4-FFF2-40B4-BE49-F238E27FC236}">
                <a16:creationId xmlns:a16="http://schemas.microsoft.com/office/drawing/2014/main" xmlns="" id="{7AE45618-04D9-BB4B-B0DC-BD6062661E4D}"/>
              </a:ext>
            </a:extLst>
          </p:cNvPr>
          <p:cNvSpPr txBox="1">
            <a:spLocks/>
          </p:cNvSpPr>
          <p:nvPr/>
        </p:nvSpPr>
        <p:spPr>
          <a:xfrm>
            <a:off x="7859891" y="3556438"/>
            <a:ext cx="3310466" cy="415498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4544C65F-4625-4B48-90E3-809E1D5F504A}"/>
              </a:ext>
            </a:extLst>
          </p:cNvPr>
          <p:cNvSpPr txBox="1"/>
          <p:nvPr/>
        </p:nvSpPr>
        <p:spPr>
          <a:xfrm>
            <a:off x="7733573" y="5204877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07</a:t>
            </a:r>
          </a:p>
        </p:txBody>
      </p:sp>
      <p:sp>
        <p:nvSpPr>
          <p:cNvPr id="102" name="Subtitle 2">
            <a:extLst>
              <a:ext uri="{FF2B5EF4-FFF2-40B4-BE49-F238E27FC236}">
                <a16:creationId xmlns:a16="http://schemas.microsoft.com/office/drawing/2014/main" xmlns="" id="{9F14A444-0891-7F48-8D63-DAD650DD8922}"/>
              </a:ext>
            </a:extLst>
          </p:cNvPr>
          <p:cNvSpPr txBox="1">
            <a:spLocks/>
          </p:cNvSpPr>
          <p:nvPr/>
        </p:nvSpPr>
        <p:spPr>
          <a:xfrm>
            <a:off x="7859891" y="5538053"/>
            <a:ext cx="3310466" cy="415498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xmlns="" id="{73589045-9EB4-A144-B3D4-7AA0848DE74D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xmlns="" id="{89D9E653-EF89-3547-ACBE-21F2AE58B17B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xmlns="" id="{4130D322-EECE-9A4F-B80C-B96FB1347209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rgbClr val="F09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0942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xmlns="" id="{ABD18E65-1E47-CA4E-8F96-F56DFC9B49D2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rgbClr val="F09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0942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xmlns="" id="{1F613358-660D-C446-8400-4B394DC53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51" name="Номер слайда 3">
            <a:extLst>
              <a:ext uri="{FF2B5EF4-FFF2-40B4-BE49-F238E27FC236}">
                <a16:creationId xmlns:a16="http://schemas.microsoft.com/office/drawing/2014/main" xmlns="" id="{B482DE5B-45D2-F145-8181-EFCEE687E3F6}"/>
              </a:ext>
            </a:extLst>
          </p:cNvPr>
          <p:cNvSpPr txBox="1">
            <a:spLocks/>
          </p:cNvSpPr>
          <p:nvPr/>
        </p:nvSpPr>
        <p:spPr>
          <a:xfrm>
            <a:off x="10551691" y="6474843"/>
            <a:ext cx="538648" cy="2736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A2009F-744D-4914-9C38-413CE7F03583}" type="slidenum">
              <a:rPr lang="ru-RU" sz="10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18</a:t>
            </a:fld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032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DAFB97-B720-4342-BB59-B2C929C32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" y="-21403"/>
            <a:ext cx="12192000" cy="6858000"/>
          </a:xfrm>
          <a:prstGeom prst="rect">
            <a:avLst/>
          </a:prstGeom>
        </p:spPr>
      </p:pic>
      <p:sp>
        <p:nvSpPr>
          <p:cNvPr id="23" name="Shape 10353">
            <a:extLst>
              <a:ext uri="{FF2B5EF4-FFF2-40B4-BE49-F238E27FC236}">
                <a16:creationId xmlns:a16="http://schemas.microsoft.com/office/drawing/2014/main" xmlns="" id="{711B7093-E20A-5648-B30E-0B73ED63B30F}"/>
              </a:ext>
            </a:extLst>
          </p:cNvPr>
          <p:cNvSpPr/>
          <p:nvPr/>
        </p:nvSpPr>
        <p:spPr>
          <a:xfrm>
            <a:off x="1588" y="4183686"/>
            <a:ext cx="12188826" cy="2670016"/>
          </a:xfrm>
          <a:prstGeom prst="rect">
            <a:avLst/>
          </a:prstGeom>
          <a:solidFill>
            <a:srgbClr val="084D8B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135">
            <a:extLst>
              <a:ext uri="{FF2B5EF4-FFF2-40B4-BE49-F238E27FC236}">
                <a16:creationId xmlns:a16="http://schemas.microsoft.com/office/drawing/2014/main" xmlns="" id="{08C235E9-5C9C-C347-8A2F-01F619117AB8}"/>
              </a:ext>
            </a:extLst>
          </p:cNvPr>
          <p:cNvGrpSpPr/>
          <p:nvPr/>
        </p:nvGrpSpPr>
        <p:grpSpPr>
          <a:xfrm>
            <a:off x="7644887" y="2061123"/>
            <a:ext cx="3784424" cy="4803604"/>
            <a:chOff x="14407368" y="4108798"/>
            <a:chExt cx="7568848" cy="9607208"/>
          </a:xfrm>
        </p:grpSpPr>
        <p:sp>
          <p:nvSpPr>
            <p:cNvPr id="25" name="Shape 10354">
              <a:extLst>
                <a:ext uri="{FF2B5EF4-FFF2-40B4-BE49-F238E27FC236}">
                  <a16:creationId xmlns:a16="http://schemas.microsoft.com/office/drawing/2014/main" xmlns="" id="{D0BB854D-C8D5-BF4F-9072-823CCF9F8D53}"/>
                </a:ext>
              </a:extLst>
            </p:cNvPr>
            <p:cNvSpPr/>
            <p:nvPr/>
          </p:nvSpPr>
          <p:spPr>
            <a:xfrm>
              <a:off x="14407368" y="4112415"/>
              <a:ext cx="7568848" cy="958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116" extrusionOk="0">
                  <a:moveTo>
                    <a:pt x="1988" y="8601"/>
                  </a:moveTo>
                  <a:cubicBezTo>
                    <a:pt x="1988" y="8601"/>
                    <a:pt x="2362" y="8118"/>
                    <a:pt x="1988" y="7586"/>
                  </a:cubicBezTo>
                  <a:cubicBezTo>
                    <a:pt x="1615" y="7054"/>
                    <a:pt x="1864" y="5073"/>
                    <a:pt x="2736" y="3720"/>
                  </a:cubicBezTo>
                  <a:cubicBezTo>
                    <a:pt x="3608" y="2367"/>
                    <a:pt x="4355" y="1352"/>
                    <a:pt x="9026" y="434"/>
                  </a:cubicBezTo>
                  <a:cubicBezTo>
                    <a:pt x="13697" y="-484"/>
                    <a:pt x="16126" y="96"/>
                    <a:pt x="18368" y="1787"/>
                  </a:cubicBezTo>
                  <a:cubicBezTo>
                    <a:pt x="20610" y="3478"/>
                    <a:pt x="21357" y="5895"/>
                    <a:pt x="20672" y="8311"/>
                  </a:cubicBezTo>
                  <a:cubicBezTo>
                    <a:pt x="19987" y="10727"/>
                    <a:pt x="17558" y="11065"/>
                    <a:pt x="17745" y="13530"/>
                  </a:cubicBezTo>
                  <a:cubicBezTo>
                    <a:pt x="17932" y="15994"/>
                    <a:pt x="21432" y="21116"/>
                    <a:pt x="21432" y="21116"/>
                  </a:cubicBezTo>
                  <a:lnTo>
                    <a:pt x="9088" y="21116"/>
                  </a:lnTo>
                  <a:cubicBezTo>
                    <a:pt x="9088" y="21116"/>
                    <a:pt x="9618" y="19642"/>
                    <a:pt x="8964" y="18265"/>
                  </a:cubicBezTo>
                  <a:cubicBezTo>
                    <a:pt x="8964" y="18265"/>
                    <a:pt x="7959" y="16507"/>
                    <a:pt x="7189" y="16544"/>
                  </a:cubicBezTo>
                  <a:cubicBezTo>
                    <a:pt x="6418" y="16580"/>
                    <a:pt x="4083" y="16779"/>
                    <a:pt x="3452" y="16707"/>
                  </a:cubicBezTo>
                  <a:cubicBezTo>
                    <a:pt x="2821" y="16634"/>
                    <a:pt x="2214" y="16471"/>
                    <a:pt x="2261" y="15619"/>
                  </a:cubicBezTo>
                  <a:cubicBezTo>
                    <a:pt x="2308" y="14768"/>
                    <a:pt x="2238" y="14623"/>
                    <a:pt x="1887" y="14442"/>
                  </a:cubicBezTo>
                  <a:cubicBezTo>
                    <a:pt x="1537" y="14260"/>
                    <a:pt x="1397" y="13916"/>
                    <a:pt x="1677" y="13735"/>
                  </a:cubicBezTo>
                  <a:cubicBezTo>
                    <a:pt x="1957" y="13554"/>
                    <a:pt x="1957" y="13554"/>
                    <a:pt x="1957" y="13554"/>
                  </a:cubicBezTo>
                  <a:cubicBezTo>
                    <a:pt x="1957" y="13554"/>
                    <a:pt x="1747" y="13445"/>
                    <a:pt x="1420" y="13282"/>
                  </a:cubicBezTo>
                  <a:cubicBezTo>
                    <a:pt x="1093" y="13119"/>
                    <a:pt x="1163" y="12883"/>
                    <a:pt x="1257" y="12702"/>
                  </a:cubicBezTo>
                  <a:cubicBezTo>
                    <a:pt x="1350" y="12521"/>
                    <a:pt x="1537" y="12104"/>
                    <a:pt x="1327" y="12031"/>
                  </a:cubicBezTo>
                  <a:cubicBezTo>
                    <a:pt x="1117" y="11959"/>
                    <a:pt x="743" y="11778"/>
                    <a:pt x="416" y="11633"/>
                  </a:cubicBezTo>
                  <a:cubicBezTo>
                    <a:pt x="89" y="11488"/>
                    <a:pt x="-168" y="11234"/>
                    <a:pt x="136" y="10817"/>
                  </a:cubicBezTo>
                  <a:cubicBezTo>
                    <a:pt x="439" y="10401"/>
                    <a:pt x="1988" y="8601"/>
                    <a:pt x="1988" y="8601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Shape 10355">
              <a:extLst>
                <a:ext uri="{FF2B5EF4-FFF2-40B4-BE49-F238E27FC236}">
                  <a16:creationId xmlns:a16="http://schemas.microsoft.com/office/drawing/2014/main" xmlns="" id="{9E070863-2CD0-E545-AD58-6A962054CF52}"/>
                </a:ext>
              </a:extLst>
            </p:cNvPr>
            <p:cNvSpPr/>
            <p:nvPr/>
          </p:nvSpPr>
          <p:spPr>
            <a:xfrm>
              <a:off x="15175975" y="5793015"/>
              <a:ext cx="1056103" cy="924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6" h="21029" extrusionOk="0">
                  <a:moveTo>
                    <a:pt x="20115" y="12466"/>
                  </a:moveTo>
                  <a:cubicBezTo>
                    <a:pt x="19732" y="10390"/>
                    <a:pt x="17957" y="9059"/>
                    <a:pt x="16157" y="9500"/>
                  </a:cubicBezTo>
                  <a:cubicBezTo>
                    <a:pt x="15676" y="9618"/>
                    <a:pt x="15243" y="9853"/>
                    <a:pt x="14872" y="10171"/>
                  </a:cubicBezTo>
                  <a:lnTo>
                    <a:pt x="17218" y="12800"/>
                  </a:lnTo>
                  <a:cubicBezTo>
                    <a:pt x="17383" y="12986"/>
                    <a:pt x="17387" y="13290"/>
                    <a:pt x="17227" y="13481"/>
                  </a:cubicBezTo>
                  <a:cubicBezTo>
                    <a:pt x="17066" y="13671"/>
                    <a:pt x="16803" y="13676"/>
                    <a:pt x="16637" y="13490"/>
                  </a:cubicBezTo>
                  <a:lnTo>
                    <a:pt x="14268" y="10834"/>
                  </a:lnTo>
                  <a:cubicBezTo>
                    <a:pt x="13652" y="11707"/>
                    <a:pt x="13371" y="12880"/>
                    <a:pt x="13589" y="14063"/>
                  </a:cubicBezTo>
                  <a:cubicBezTo>
                    <a:pt x="13972" y="16139"/>
                    <a:pt x="15747" y="17470"/>
                    <a:pt x="17547" y="17029"/>
                  </a:cubicBezTo>
                  <a:cubicBezTo>
                    <a:pt x="19346" y="16589"/>
                    <a:pt x="20498" y="14541"/>
                    <a:pt x="20115" y="12466"/>
                  </a:cubicBezTo>
                  <a:close/>
                  <a:moveTo>
                    <a:pt x="12445" y="7390"/>
                  </a:moveTo>
                  <a:lnTo>
                    <a:pt x="10862" y="7777"/>
                  </a:lnTo>
                  <a:cubicBezTo>
                    <a:pt x="10683" y="7821"/>
                    <a:pt x="10443" y="7721"/>
                    <a:pt x="10330" y="7554"/>
                  </a:cubicBezTo>
                  <a:lnTo>
                    <a:pt x="9382" y="6156"/>
                  </a:lnTo>
                  <a:lnTo>
                    <a:pt x="7858" y="9354"/>
                  </a:lnTo>
                  <a:cubicBezTo>
                    <a:pt x="7858" y="9354"/>
                    <a:pt x="8237" y="9436"/>
                    <a:pt x="8700" y="9536"/>
                  </a:cubicBezTo>
                  <a:lnTo>
                    <a:pt x="12662" y="8566"/>
                  </a:lnTo>
                  <a:cubicBezTo>
                    <a:pt x="12662" y="8566"/>
                    <a:pt x="12445" y="7390"/>
                    <a:pt x="12445" y="7390"/>
                  </a:cubicBezTo>
                  <a:close/>
                  <a:moveTo>
                    <a:pt x="12276" y="9645"/>
                  </a:moveTo>
                  <a:lnTo>
                    <a:pt x="10649" y="10043"/>
                  </a:lnTo>
                  <a:cubicBezTo>
                    <a:pt x="10837" y="10188"/>
                    <a:pt x="10975" y="10413"/>
                    <a:pt x="11024" y="10676"/>
                  </a:cubicBezTo>
                  <a:lnTo>
                    <a:pt x="11025" y="10675"/>
                  </a:lnTo>
                  <a:cubicBezTo>
                    <a:pt x="11025" y="10675"/>
                    <a:pt x="11166" y="11451"/>
                    <a:pt x="11342" y="12416"/>
                  </a:cubicBezTo>
                  <a:cubicBezTo>
                    <a:pt x="11342" y="12416"/>
                    <a:pt x="12276" y="9645"/>
                    <a:pt x="12276" y="9645"/>
                  </a:cubicBezTo>
                  <a:close/>
                  <a:moveTo>
                    <a:pt x="9392" y="11587"/>
                  </a:moveTo>
                  <a:cubicBezTo>
                    <a:pt x="9392" y="11587"/>
                    <a:pt x="7390" y="11287"/>
                    <a:pt x="6435" y="11138"/>
                  </a:cubicBezTo>
                  <a:lnTo>
                    <a:pt x="5956" y="12381"/>
                  </a:lnTo>
                  <a:cubicBezTo>
                    <a:pt x="6790" y="12920"/>
                    <a:pt x="7454" y="13798"/>
                    <a:pt x="7783" y="14892"/>
                  </a:cubicBezTo>
                  <a:lnTo>
                    <a:pt x="9906" y="14373"/>
                  </a:lnTo>
                  <a:cubicBezTo>
                    <a:pt x="9906" y="14373"/>
                    <a:pt x="9392" y="11587"/>
                    <a:pt x="9392" y="11587"/>
                  </a:cubicBezTo>
                  <a:close/>
                  <a:moveTo>
                    <a:pt x="7320" y="15990"/>
                  </a:moveTo>
                  <a:lnTo>
                    <a:pt x="4073" y="16785"/>
                  </a:lnTo>
                  <a:cubicBezTo>
                    <a:pt x="3848" y="16840"/>
                    <a:pt x="3626" y="16674"/>
                    <a:pt x="3578" y="16414"/>
                  </a:cubicBezTo>
                  <a:cubicBezTo>
                    <a:pt x="3557" y="16296"/>
                    <a:pt x="3576" y="16181"/>
                    <a:pt x="3622" y="16083"/>
                  </a:cubicBezTo>
                  <a:lnTo>
                    <a:pt x="3621" y="16082"/>
                  </a:lnTo>
                  <a:lnTo>
                    <a:pt x="4917" y="12711"/>
                  </a:lnTo>
                  <a:cubicBezTo>
                    <a:pt x="4410" y="12543"/>
                    <a:pt x="3861" y="12510"/>
                    <a:pt x="3309" y="12645"/>
                  </a:cubicBezTo>
                  <a:cubicBezTo>
                    <a:pt x="1510" y="13086"/>
                    <a:pt x="358" y="15133"/>
                    <a:pt x="741" y="17209"/>
                  </a:cubicBezTo>
                  <a:cubicBezTo>
                    <a:pt x="1124" y="19285"/>
                    <a:pt x="2899" y="20615"/>
                    <a:pt x="4699" y="20175"/>
                  </a:cubicBezTo>
                  <a:cubicBezTo>
                    <a:pt x="6388" y="19761"/>
                    <a:pt x="7507" y="17930"/>
                    <a:pt x="7320" y="15990"/>
                  </a:cubicBezTo>
                  <a:close/>
                  <a:moveTo>
                    <a:pt x="4700" y="15647"/>
                  </a:moveTo>
                  <a:lnTo>
                    <a:pt x="7121" y="15055"/>
                  </a:lnTo>
                  <a:cubicBezTo>
                    <a:pt x="6845" y="14210"/>
                    <a:pt x="6329" y="13528"/>
                    <a:pt x="5683" y="13093"/>
                  </a:cubicBezTo>
                  <a:cubicBezTo>
                    <a:pt x="5683" y="13093"/>
                    <a:pt x="4700" y="15647"/>
                    <a:pt x="4700" y="15647"/>
                  </a:cubicBezTo>
                  <a:close/>
                  <a:moveTo>
                    <a:pt x="20768" y="12306"/>
                  </a:moveTo>
                  <a:cubicBezTo>
                    <a:pt x="21228" y="14801"/>
                    <a:pt x="19848" y="17253"/>
                    <a:pt x="17686" y="17782"/>
                  </a:cubicBezTo>
                  <a:cubicBezTo>
                    <a:pt x="15523" y="18311"/>
                    <a:pt x="13397" y="16718"/>
                    <a:pt x="12936" y="14223"/>
                  </a:cubicBezTo>
                  <a:cubicBezTo>
                    <a:pt x="12670" y="12777"/>
                    <a:pt x="13022" y="11346"/>
                    <a:pt x="13786" y="10295"/>
                  </a:cubicBezTo>
                  <a:lnTo>
                    <a:pt x="13180" y="9616"/>
                  </a:lnTo>
                  <a:lnTo>
                    <a:pt x="11655" y="14141"/>
                  </a:lnTo>
                  <a:cubicBezTo>
                    <a:pt x="11845" y="15192"/>
                    <a:pt x="12003" y="16082"/>
                    <a:pt x="12002" y="16116"/>
                  </a:cubicBezTo>
                  <a:cubicBezTo>
                    <a:pt x="11988" y="16676"/>
                    <a:pt x="11582" y="17117"/>
                    <a:pt x="11096" y="17100"/>
                  </a:cubicBezTo>
                  <a:cubicBezTo>
                    <a:pt x="10682" y="17085"/>
                    <a:pt x="10344" y="16743"/>
                    <a:pt x="10261" y="16295"/>
                  </a:cubicBezTo>
                  <a:lnTo>
                    <a:pt x="10260" y="16295"/>
                  </a:lnTo>
                  <a:lnTo>
                    <a:pt x="10079" y="15314"/>
                  </a:lnTo>
                  <a:lnTo>
                    <a:pt x="7974" y="15829"/>
                  </a:lnTo>
                  <a:cubicBezTo>
                    <a:pt x="8237" y="18189"/>
                    <a:pt x="6891" y="20425"/>
                    <a:pt x="4838" y="20928"/>
                  </a:cubicBezTo>
                  <a:cubicBezTo>
                    <a:pt x="2675" y="21457"/>
                    <a:pt x="549" y="19863"/>
                    <a:pt x="88" y="17369"/>
                  </a:cubicBezTo>
                  <a:cubicBezTo>
                    <a:pt x="-372" y="14874"/>
                    <a:pt x="1008" y="12422"/>
                    <a:pt x="3170" y="11892"/>
                  </a:cubicBezTo>
                  <a:cubicBezTo>
                    <a:pt x="3866" y="11722"/>
                    <a:pt x="4557" y="11772"/>
                    <a:pt x="5191" y="12001"/>
                  </a:cubicBezTo>
                  <a:lnTo>
                    <a:pt x="5611" y="10908"/>
                  </a:lnTo>
                  <a:cubicBezTo>
                    <a:pt x="5188" y="10637"/>
                    <a:pt x="4908" y="10111"/>
                    <a:pt x="4924" y="9516"/>
                  </a:cubicBezTo>
                  <a:cubicBezTo>
                    <a:pt x="4931" y="9235"/>
                    <a:pt x="5004" y="8976"/>
                    <a:pt x="5123" y="8753"/>
                  </a:cubicBezTo>
                  <a:lnTo>
                    <a:pt x="5122" y="8753"/>
                  </a:lnTo>
                  <a:lnTo>
                    <a:pt x="7375" y="4249"/>
                  </a:lnTo>
                  <a:lnTo>
                    <a:pt x="7375" y="4250"/>
                  </a:lnTo>
                  <a:cubicBezTo>
                    <a:pt x="7591" y="3700"/>
                    <a:pt x="8076" y="3326"/>
                    <a:pt x="8631" y="3346"/>
                  </a:cubicBezTo>
                  <a:cubicBezTo>
                    <a:pt x="9070" y="3361"/>
                    <a:pt x="9452" y="3620"/>
                    <a:pt x="9685" y="4006"/>
                  </a:cubicBezTo>
                  <a:lnTo>
                    <a:pt x="9686" y="4006"/>
                  </a:lnTo>
                  <a:lnTo>
                    <a:pt x="11018" y="6165"/>
                  </a:lnTo>
                  <a:lnTo>
                    <a:pt x="12915" y="5701"/>
                  </a:lnTo>
                  <a:cubicBezTo>
                    <a:pt x="13275" y="5613"/>
                    <a:pt x="13630" y="5878"/>
                    <a:pt x="13706" y="6294"/>
                  </a:cubicBezTo>
                  <a:cubicBezTo>
                    <a:pt x="13778" y="6683"/>
                    <a:pt x="13580" y="7062"/>
                    <a:pt x="13259" y="7182"/>
                  </a:cubicBezTo>
                  <a:lnTo>
                    <a:pt x="13534" y="8671"/>
                  </a:lnTo>
                  <a:lnTo>
                    <a:pt x="14385" y="9625"/>
                  </a:lnTo>
                  <a:cubicBezTo>
                    <a:pt x="14850" y="9205"/>
                    <a:pt x="15402" y="8898"/>
                    <a:pt x="16018" y="8747"/>
                  </a:cubicBezTo>
                  <a:cubicBezTo>
                    <a:pt x="18181" y="8217"/>
                    <a:pt x="20307" y="9811"/>
                    <a:pt x="20768" y="12306"/>
                  </a:cubicBezTo>
                  <a:close/>
                  <a:moveTo>
                    <a:pt x="8795" y="1859"/>
                  </a:moveTo>
                  <a:cubicBezTo>
                    <a:pt x="8642" y="1027"/>
                    <a:pt x="9102" y="210"/>
                    <a:pt x="9823" y="34"/>
                  </a:cubicBezTo>
                  <a:cubicBezTo>
                    <a:pt x="10543" y="-143"/>
                    <a:pt x="11252" y="388"/>
                    <a:pt x="11406" y="1220"/>
                  </a:cubicBezTo>
                  <a:cubicBezTo>
                    <a:pt x="11559" y="2051"/>
                    <a:pt x="11099" y="2869"/>
                    <a:pt x="10378" y="3045"/>
                  </a:cubicBezTo>
                  <a:cubicBezTo>
                    <a:pt x="9658" y="3222"/>
                    <a:pt x="8949" y="2690"/>
                    <a:pt x="8795" y="185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Shape 10356">
              <a:extLst>
                <a:ext uri="{FF2B5EF4-FFF2-40B4-BE49-F238E27FC236}">
                  <a16:creationId xmlns:a16="http://schemas.microsoft.com/office/drawing/2014/main" xmlns="" id="{BE3A8BF6-54DE-A94D-862C-696B307DFD3C}"/>
                </a:ext>
              </a:extLst>
            </p:cNvPr>
            <p:cNvSpPr/>
            <p:nvPr/>
          </p:nvSpPr>
          <p:spPr>
            <a:xfrm>
              <a:off x="17978664" y="7053490"/>
              <a:ext cx="567697" cy="67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43" y="12242"/>
                  </a:moveTo>
                  <a:cubicBezTo>
                    <a:pt x="19543" y="12836"/>
                    <a:pt x="18964" y="13322"/>
                    <a:pt x="18257" y="13322"/>
                  </a:cubicBezTo>
                  <a:lnTo>
                    <a:pt x="3343" y="13322"/>
                  </a:lnTo>
                  <a:cubicBezTo>
                    <a:pt x="2636" y="13322"/>
                    <a:pt x="2057" y="12836"/>
                    <a:pt x="2057" y="12242"/>
                  </a:cubicBezTo>
                  <a:lnTo>
                    <a:pt x="2057" y="4322"/>
                  </a:lnTo>
                  <a:cubicBezTo>
                    <a:pt x="2057" y="3728"/>
                    <a:pt x="2636" y="3242"/>
                    <a:pt x="3343" y="3242"/>
                  </a:cubicBezTo>
                  <a:lnTo>
                    <a:pt x="18257" y="3242"/>
                  </a:lnTo>
                  <a:cubicBezTo>
                    <a:pt x="18964" y="3242"/>
                    <a:pt x="19543" y="3728"/>
                    <a:pt x="19543" y="4322"/>
                  </a:cubicBezTo>
                  <a:cubicBezTo>
                    <a:pt x="19543" y="4322"/>
                    <a:pt x="19543" y="12242"/>
                    <a:pt x="19543" y="12242"/>
                  </a:cubicBezTo>
                  <a:close/>
                  <a:moveTo>
                    <a:pt x="17743" y="18146"/>
                  </a:moveTo>
                  <a:cubicBezTo>
                    <a:pt x="16891" y="18146"/>
                    <a:pt x="16200" y="17566"/>
                    <a:pt x="16200" y="16850"/>
                  </a:cubicBezTo>
                  <a:cubicBezTo>
                    <a:pt x="16200" y="16134"/>
                    <a:pt x="16891" y="15554"/>
                    <a:pt x="17743" y="15554"/>
                  </a:cubicBezTo>
                  <a:cubicBezTo>
                    <a:pt x="18594" y="15554"/>
                    <a:pt x="19285" y="16134"/>
                    <a:pt x="19285" y="16850"/>
                  </a:cubicBezTo>
                  <a:cubicBezTo>
                    <a:pt x="19285" y="17566"/>
                    <a:pt x="18594" y="18146"/>
                    <a:pt x="17743" y="18146"/>
                  </a:cubicBezTo>
                  <a:close/>
                  <a:moveTo>
                    <a:pt x="3857" y="18146"/>
                  </a:moveTo>
                  <a:cubicBezTo>
                    <a:pt x="3005" y="18146"/>
                    <a:pt x="2315" y="17566"/>
                    <a:pt x="2315" y="16850"/>
                  </a:cubicBezTo>
                  <a:cubicBezTo>
                    <a:pt x="2315" y="16134"/>
                    <a:pt x="3005" y="15554"/>
                    <a:pt x="3857" y="15554"/>
                  </a:cubicBezTo>
                  <a:cubicBezTo>
                    <a:pt x="4709" y="15554"/>
                    <a:pt x="5400" y="16134"/>
                    <a:pt x="5400" y="16850"/>
                  </a:cubicBezTo>
                  <a:cubicBezTo>
                    <a:pt x="5400" y="17566"/>
                    <a:pt x="4709" y="18146"/>
                    <a:pt x="3857" y="18146"/>
                  </a:cubicBezTo>
                  <a:close/>
                  <a:moveTo>
                    <a:pt x="5657" y="1513"/>
                  </a:moveTo>
                  <a:cubicBezTo>
                    <a:pt x="5657" y="1275"/>
                    <a:pt x="5889" y="1081"/>
                    <a:pt x="6171" y="1081"/>
                  </a:cubicBezTo>
                  <a:lnTo>
                    <a:pt x="15429" y="1081"/>
                  </a:lnTo>
                  <a:cubicBezTo>
                    <a:pt x="15711" y="1081"/>
                    <a:pt x="15943" y="1275"/>
                    <a:pt x="15943" y="1513"/>
                  </a:cubicBezTo>
                  <a:lnTo>
                    <a:pt x="15943" y="1729"/>
                  </a:lnTo>
                  <a:cubicBezTo>
                    <a:pt x="15943" y="1967"/>
                    <a:pt x="15711" y="2161"/>
                    <a:pt x="15429" y="2161"/>
                  </a:cubicBezTo>
                  <a:lnTo>
                    <a:pt x="6171" y="2161"/>
                  </a:lnTo>
                  <a:cubicBezTo>
                    <a:pt x="5889" y="2161"/>
                    <a:pt x="5657" y="1967"/>
                    <a:pt x="5657" y="1729"/>
                  </a:cubicBezTo>
                  <a:cubicBezTo>
                    <a:pt x="5657" y="1729"/>
                    <a:pt x="5657" y="1513"/>
                    <a:pt x="5657" y="1513"/>
                  </a:cubicBezTo>
                  <a:close/>
                  <a:moveTo>
                    <a:pt x="20314" y="0"/>
                  </a:moveTo>
                  <a:lnTo>
                    <a:pt x="1286" y="0"/>
                  </a:lnTo>
                  <a:cubicBezTo>
                    <a:pt x="579" y="0"/>
                    <a:pt x="0" y="486"/>
                    <a:pt x="0" y="1080"/>
                  </a:cubicBezTo>
                  <a:lnTo>
                    <a:pt x="0" y="18360"/>
                  </a:lnTo>
                  <a:cubicBezTo>
                    <a:pt x="0" y="18954"/>
                    <a:pt x="579" y="19440"/>
                    <a:pt x="1286" y="19440"/>
                  </a:cubicBezTo>
                  <a:lnTo>
                    <a:pt x="1800" y="19440"/>
                  </a:lnTo>
                  <a:cubicBezTo>
                    <a:pt x="1800" y="19440"/>
                    <a:pt x="1800" y="20498"/>
                    <a:pt x="1800" y="20520"/>
                  </a:cubicBezTo>
                  <a:cubicBezTo>
                    <a:pt x="1800" y="21114"/>
                    <a:pt x="2379" y="21600"/>
                    <a:pt x="3086" y="21600"/>
                  </a:cubicBezTo>
                  <a:lnTo>
                    <a:pt x="4629" y="21600"/>
                  </a:lnTo>
                  <a:cubicBezTo>
                    <a:pt x="5336" y="21600"/>
                    <a:pt x="5915" y="21114"/>
                    <a:pt x="5915" y="20520"/>
                  </a:cubicBezTo>
                  <a:cubicBezTo>
                    <a:pt x="5915" y="20498"/>
                    <a:pt x="5915" y="19440"/>
                    <a:pt x="5915" y="19440"/>
                  </a:cubicBezTo>
                  <a:lnTo>
                    <a:pt x="15685" y="19440"/>
                  </a:lnTo>
                  <a:cubicBezTo>
                    <a:pt x="15685" y="19440"/>
                    <a:pt x="15685" y="20498"/>
                    <a:pt x="15685" y="20520"/>
                  </a:cubicBezTo>
                  <a:cubicBezTo>
                    <a:pt x="15685" y="21114"/>
                    <a:pt x="16264" y="21600"/>
                    <a:pt x="16971" y="21600"/>
                  </a:cubicBezTo>
                  <a:lnTo>
                    <a:pt x="18514" y="21600"/>
                  </a:lnTo>
                  <a:cubicBezTo>
                    <a:pt x="19221" y="21600"/>
                    <a:pt x="19800" y="21114"/>
                    <a:pt x="19800" y="20520"/>
                  </a:cubicBezTo>
                  <a:cubicBezTo>
                    <a:pt x="19800" y="20498"/>
                    <a:pt x="19800" y="19440"/>
                    <a:pt x="19800" y="19440"/>
                  </a:cubicBezTo>
                  <a:lnTo>
                    <a:pt x="20314" y="19440"/>
                  </a:lnTo>
                  <a:cubicBezTo>
                    <a:pt x="21021" y="19440"/>
                    <a:pt x="21600" y="18954"/>
                    <a:pt x="21600" y="18360"/>
                  </a:cubicBezTo>
                  <a:lnTo>
                    <a:pt x="21600" y="1080"/>
                  </a:lnTo>
                  <a:cubicBezTo>
                    <a:pt x="21600" y="486"/>
                    <a:pt x="21021" y="0"/>
                    <a:pt x="2031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Shape 10357">
              <a:extLst>
                <a:ext uri="{FF2B5EF4-FFF2-40B4-BE49-F238E27FC236}">
                  <a16:creationId xmlns:a16="http://schemas.microsoft.com/office/drawing/2014/main" xmlns="" id="{B14402FB-BD50-8D48-8832-49E5E79BC1AC}"/>
                </a:ext>
              </a:extLst>
            </p:cNvPr>
            <p:cNvSpPr/>
            <p:nvPr/>
          </p:nvSpPr>
          <p:spPr>
            <a:xfrm>
              <a:off x="19346002" y="5826856"/>
              <a:ext cx="524618" cy="1049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4050"/>
                  </a:moveTo>
                  <a:lnTo>
                    <a:pt x="1618" y="4050"/>
                  </a:lnTo>
                  <a:lnTo>
                    <a:pt x="1618" y="17550"/>
                  </a:lnTo>
                  <a:lnTo>
                    <a:pt x="20250" y="17550"/>
                  </a:lnTo>
                  <a:lnTo>
                    <a:pt x="20250" y="4050"/>
                  </a:lnTo>
                  <a:close/>
                  <a:moveTo>
                    <a:pt x="14175" y="2025"/>
                  </a:moveTo>
                  <a:lnTo>
                    <a:pt x="7425" y="2025"/>
                  </a:lnTo>
                  <a:cubicBezTo>
                    <a:pt x="7052" y="2025"/>
                    <a:pt x="6750" y="2176"/>
                    <a:pt x="6750" y="2363"/>
                  </a:cubicBezTo>
                  <a:cubicBezTo>
                    <a:pt x="6750" y="2549"/>
                    <a:pt x="7052" y="2700"/>
                    <a:pt x="7425" y="2700"/>
                  </a:cubicBezTo>
                  <a:lnTo>
                    <a:pt x="14175" y="2700"/>
                  </a:lnTo>
                  <a:cubicBezTo>
                    <a:pt x="14548" y="2700"/>
                    <a:pt x="14850" y="2549"/>
                    <a:pt x="14850" y="2363"/>
                  </a:cubicBezTo>
                  <a:cubicBezTo>
                    <a:pt x="14850" y="2176"/>
                    <a:pt x="14548" y="2025"/>
                    <a:pt x="14175" y="2025"/>
                  </a:cubicBezTo>
                  <a:close/>
                  <a:moveTo>
                    <a:pt x="11475" y="20250"/>
                  </a:moveTo>
                  <a:cubicBezTo>
                    <a:pt x="12593" y="20250"/>
                    <a:pt x="13500" y="19797"/>
                    <a:pt x="13500" y="19238"/>
                  </a:cubicBezTo>
                  <a:cubicBezTo>
                    <a:pt x="13500" y="18678"/>
                    <a:pt x="12593" y="18225"/>
                    <a:pt x="11475" y="18225"/>
                  </a:cubicBezTo>
                  <a:cubicBezTo>
                    <a:pt x="10357" y="18225"/>
                    <a:pt x="9450" y="18678"/>
                    <a:pt x="9450" y="19238"/>
                  </a:cubicBezTo>
                  <a:cubicBezTo>
                    <a:pt x="9450" y="19797"/>
                    <a:pt x="10357" y="20250"/>
                    <a:pt x="11475" y="20250"/>
                  </a:cubicBezTo>
                  <a:close/>
                  <a:moveTo>
                    <a:pt x="18900" y="21600"/>
                  </a:moveTo>
                  <a:lnTo>
                    <a:pt x="2700" y="21600"/>
                  </a:lnTo>
                  <a:cubicBezTo>
                    <a:pt x="1954" y="21600"/>
                    <a:pt x="1279" y="21449"/>
                    <a:pt x="791" y="21205"/>
                  </a:cubicBezTo>
                  <a:cubicBezTo>
                    <a:pt x="302" y="20960"/>
                    <a:pt x="0" y="20623"/>
                    <a:pt x="0" y="20250"/>
                  </a:cubicBezTo>
                  <a:lnTo>
                    <a:pt x="0" y="1350"/>
                  </a:lnTo>
                  <a:cubicBezTo>
                    <a:pt x="0" y="977"/>
                    <a:pt x="302" y="640"/>
                    <a:pt x="791" y="395"/>
                  </a:cubicBezTo>
                  <a:cubicBezTo>
                    <a:pt x="1279" y="151"/>
                    <a:pt x="1954" y="0"/>
                    <a:pt x="2700" y="0"/>
                  </a:cubicBezTo>
                  <a:lnTo>
                    <a:pt x="18900" y="0"/>
                  </a:lnTo>
                  <a:cubicBezTo>
                    <a:pt x="19646" y="0"/>
                    <a:pt x="20321" y="151"/>
                    <a:pt x="20809" y="395"/>
                  </a:cubicBezTo>
                  <a:cubicBezTo>
                    <a:pt x="21298" y="640"/>
                    <a:pt x="21600" y="977"/>
                    <a:pt x="21600" y="1350"/>
                  </a:cubicBezTo>
                  <a:lnTo>
                    <a:pt x="21600" y="20250"/>
                  </a:lnTo>
                  <a:cubicBezTo>
                    <a:pt x="21600" y="20623"/>
                    <a:pt x="21298" y="20960"/>
                    <a:pt x="20809" y="21205"/>
                  </a:cubicBezTo>
                  <a:cubicBezTo>
                    <a:pt x="20321" y="21449"/>
                    <a:pt x="19646" y="21600"/>
                    <a:pt x="18900" y="216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Shape 10358">
              <a:extLst>
                <a:ext uri="{FF2B5EF4-FFF2-40B4-BE49-F238E27FC236}">
                  <a16:creationId xmlns:a16="http://schemas.microsoft.com/office/drawing/2014/main" xmlns="" id="{E26CBF13-716D-8943-B3FE-13995EA25DC1}"/>
                </a:ext>
              </a:extLst>
            </p:cNvPr>
            <p:cNvSpPr/>
            <p:nvPr/>
          </p:nvSpPr>
          <p:spPr>
            <a:xfrm>
              <a:off x="18888390" y="7193820"/>
              <a:ext cx="1013871" cy="761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77" y="10069"/>
                  </a:moveTo>
                  <a:cubicBezTo>
                    <a:pt x="13591" y="10069"/>
                    <a:pt x="12956" y="9222"/>
                    <a:pt x="12956" y="8178"/>
                  </a:cubicBezTo>
                  <a:cubicBezTo>
                    <a:pt x="12956" y="7133"/>
                    <a:pt x="13591" y="6286"/>
                    <a:pt x="14377" y="6286"/>
                  </a:cubicBezTo>
                  <a:cubicBezTo>
                    <a:pt x="15161" y="6286"/>
                    <a:pt x="15797" y="7133"/>
                    <a:pt x="15797" y="8178"/>
                  </a:cubicBezTo>
                  <a:cubicBezTo>
                    <a:pt x="15797" y="9222"/>
                    <a:pt x="15161" y="10069"/>
                    <a:pt x="14377" y="10069"/>
                  </a:cubicBezTo>
                  <a:close/>
                  <a:moveTo>
                    <a:pt x="9355" y="17542"/>
                  </a:moveTo>
                  <a:lnTo>
                    <a:pt x="6514" y="17542"/>
                  </a:lnTo>
                  <a:lnTo>
                    <a:pt x="6514" y="13759"/>
                  </a:lnTo>
                  <a:lnTo>
                    <a:pt x="9355" y="13759"/>
                  </a:lnTo>
                  <a:cubicBezTo>
                    <a:pt x="9355" y="13759"/>
                    <a:pt x="9355" y="17542"/>
                    <a:pt x="9355" y="17542"/>
                  </a:cubicBezTo>
                  <a:close/>
                  <a:moveTo>
                    <a:pt x="4885" y="17542"/>
                  </a:moveTo>
                  <a:lnTo>
                    <a:pt x="2045" y="17542"/>
                  </a:lnTo>
                  <a:lnTo>
                    <a:pt x="2045" y="13759"/>
                  </a:lnTo>
                  <a:lnTo>
                    <a:pt x="4885" y="13759"/>
                  </a:lnTo>
                  <a:cubicBezTo>
                    <a:pt x="4885" y="13759"/>
                    <a:pt x="4885" y="17542"/>
                    <a:pt x="4885" y="17542"/>
                  </a:cubicBezTo>
                  <a:close/>
                  <a:moveTo>
                    <a:pt x="14377" y="1737"/>
                  </a:moveTo>
                  <a:lnTo>
                    <a:pt x="7198" y="11684"/>
                  </a:lnTo>
                  <a:lnTo>
                    <a:pt x="624" y="11684"/>
                  </a:lnTo>
                  <a:lnTo>
                    <a:pt x="624" y="21600"/>
                  </a:lnTo>
                  <a:lnTo>
                    <a:pt x="12488" y="21600"/>
                  </a:lnTo>
                  <a:lnTo>
                    <a:pt x="12488" y="13750"/>
                  </a:lnTo>
                  <a:lnTo>
                    <a:pt x="16265" y="13750"/>
                  </a:lnTo>
                  <a:lnTo>
                    <a:pt x="16265" y="21600"/>
                  </a:lnTo>
                  <a:lnTo>
                    <a:pt x="20961" y="21600"/>
                  </a:lnTo>
                  <a:lnTo>
                    <a:pt x="20961" y="11747"/>
                  </a:lnTo>
                  <a:lnTo>
                    <a:pt x="21600" y="11747"/>
                  </a:lnTo>
                  <a:cubicBezTo>
                    <a:pt x="21600" y="11747"/>
                    <a:pt x="14377" y="1737"/>
                    <a:pt x="14377" y="1737"/>
                  </a:cubicBezTo>
                  <a:close/>
                  <a:moveTo>
                    <a:pt x="21585" y="9988"/>
                  </a:moveTo>
                  <a:lnTo>
                    <a:pt x="21585" y="10640"/>
                  </a:lnTo>
                  <a:lnTo>
                    <a:pt x="14376" y="652"/>
                  </a:lnTo>
                  <a:lnTo>
                    <a:pt x="6905" y="11004"/>
                  </a:lnTo>
                  <a:lnTo>
                    <a:pt x="0" y="11004"/>
                  </a:lnTo>
                  <a:lnTo>
                    <a:pt x="4124" y="5099"/>
                  </a:lnTo>
                  <a:lnTo>
                    <a:pt x="10696" y="5099"/>
                  </a:lnTo>
                  <a:lnTo>
                    <a:pt x="14376" y="0"/>
                  </a:lnTo>
                  <a:cubicBezTo>
                    <a:pt x="14376" y="0"/>
                    <a:pt x="21585" y="9988"/>
                    <a:pt x="21585" y="998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Shape 10359">
              <a:extLst>
                <a:ext uri="{FF2B5EF4-FFF2-40B4-BE49-F238E27FC236}">
                  <a16:creationId xmlns:a16="http://schemas.microsoft.com/office/drawing/2014/main" xmlns="" id="{1591611E-5B15-8040-8575-9568561650BC}"/>
                </a:ext>
              </a:extLst>
            </p:cNvPr>
            <p:cNvSpPr/>
            <p:nvPr/>
          </p:nvSpPr>
          <p:spPr>
            <a:xfrm>
              <a:off x="19929794" y="6617313"/>
              <a:ext cx="835507" cy="736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448" extrusionOk="0">
                  <a:moveTo>
                    <a:pt x="1162" y="1839"/>
                  </a:moveTo>
                  <a:cubicBezTo>
                    <a:pt x="454" y="1924"/>
                    <a:pt x="-67" y="2640"/>
                    <a:pt x="7" y="3442"/>
                  </a:cubicBezTo>
                  <a:lnTo>
                    <a:pt x="1557" y="20144"/>
                  </a:lnTo>
                  <a:cubicBezTo>
                    <a:pt x="1631" y="20947"/>
                    <a:pt x="2272" y="21524"/>
                    <a:pt x="2980" y="21440"/>
                  </a:cubicBezTo>
                  <a:lnTo>
                    <a:pt x="19632" y="19456"/>
                  </a:lnTo>
                  <a:cubicBezTo>
                    <a:pt x="20339" y="19372"/>
                    <a:pt x="20850" y="18657"/>
                    <a:pt x="20776" y="17855"/>
                  </a:cubicBezTo>
                  <a:lnTo>
                    <a:pt x="20372" y="13497"/>
                  </a:lnTo>
                  <a:lnTo>
                    <a:pt x="15892" y="14031"/>
                  </a:lnTo>
                  <a:cubicBezTo>
                    <a:pt x="15184" y="14115"/>
                    <a:pt x="14553" y="13536"/>
                    <a:pt x="14479" y="12734"/>
                  </a:cubicBezTo>
                  <a:lnTo>
                    <a:pt x="14209" y="9825"/>
                  </a:lnTo>
                  <a:cubicBezTo>
                    <a:pt x="14135" y="9023"/>
                    <a:pt x="14646" y="8308"/>
                    <a:pt x="15353" y="8224"/>
                  </a:cubicBezTo>
                  <a:lnTo>
                    <a:pt x="19833" y="7690"/>
                  </a:lnTo>
                  <a:lnTo>
                    <a:pt x="19497" y="4062"/>
                  </a:lnTo>
                  <a:cubicBezTo>
                    <a:pt x="19422" y="3260"/>
                    <a:pt x="18790" y="2669"/>
                    <a:pt x="18083" y="2754"/>
                  </a:cubicBezTo>
                  <a:lnTo>
                    <a:pt x="17948" y="1305"/>
                  </a:lnTo>
                  <a:cubicBezTo>
                    <a:pt x="17874" y="503"/>
                    <a:pt x="17243" y="-76"/>
                    <a:pt x="16535" y="8"/>
                  </a:cubicBezTo>
                  <a:lnTo>
                    <a:pt x="1162" y="1839"/>
                  </a:lnTo>
                  <a:close/>
                  <a:moveTo>
                    <a:pt x="1930" y="3213"/>
                  </a:moveTo>
                  <a:lnTo>
                    <a:pt x="15381" y="1611"/>
                  </a:lnTo>
                  <a:cubicBezTo>
                    <a:pt x="15381" y="1611"/>
                    <a:pt x="16670" y="1454"/>
                    <a:pt x="16804" y="2906"/>
                  </a:cubicBezTo>
                  <a:lnTo>
                    <a:pt x="2065" y="4661"/>
                  </a:lnTo>
                  <a:cubicBezTo>
                    <a:pt x="1711" y="4704"/>
                    <a:pt x="1401" y="4420"/>
                    <a:pt x="1364" y="4018"/>
                  </a:cubicBezTo>
                  <a:cubicBezTo>
                    <a:pt x="1327" y="3618"/>
                    <a:pt x="1577" y="3255"/>
                    <a:pt x="1930" y="3213"/>
                  </a:cubicBezTo>
                  <a:close/>
                  <a:moveTo>
                    <a:pt x="16055" y="8878"/>
                  </a:moveTo>
                  <a:cubicBezTo>
                    <a:pt x="15347" y="8963"/>
                    <a:pt x="14836" y="9677"/>
                    <a:pt x="14911" y="10479"/>
                  </a:cubicBezTo>
                  <a:lnTo>
                    <a:pt x="15045" y="11928"/>
                  </a:lnTo>
                  <a:cubicBezTo>
                    <a:pt x="15120" y="12730"/>
                    <a:pt x="15751" y="13309"/>
                    <a:pt x="16458" y="13225"/>
                  </a:cubicBezTo>
                  <a:lnTo>
                    <a:pt x="20304" y="12767"/>
                  </a:lnTo>
                  <a:cubicBezTo>
                    <a:pt x="21012" y="12682"/>
                    <a:pt x="21533" y="11966"/>
                    <a:pt x="21459" y="11164"/>
                  </a:cubicBezTo>
                  <a:lnTo>
                    <a:pt x="21324" y="9716"/>
                  </a:lnTo>
                  <a:cubicBezTo>
                    <a:pt x="21250" y="8913"/>
                    <a:pt x="20608" y="8336"/>
                    <a:pt x="19901" y="8420"/>
                  </a:cubicBezTo>
                  <a:lnTo>
                    <a:pt x="16055" y="8878"/>
                  </a:lnTo>
                  <a:close/>
                  <a:moveTo>
                    <a:pt x="16834" y="10250"/>
                  </a:moveTo>
                  <a:cubicBezTo>
                    <a:pt x="17188" y="10208"/>
                    <a:pt x="17508" y="10491"/>
                    <a:pt x="17545" y="10892"/>
                  </a:cubicBezTo>
                  <a:cubicBezTo>
                    <a:pt x="17582" y="11293"/>
                    <a:pt x="17322" y="11657"/>
                    <a:pt x="16968" y="11699"/>
                  </a:cubicBezTo>
                  <a:cubicBezTo>
                    <a:pt x="16614" y="11741"/>
                    <a:pt x="16293" y="11447"/>
                    <a:pt x="16256" y="11046"/>
                  </a:cubicBezTo>
                  <a:cubicBezTo>
                    <a:pt x="16219" y="10644"/>
                    <a:pt x="16480" y="10293"/>
                    <a:pt x="16834" y="102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Shape 10360">
              <a:extLst>
                <a:ext uri="{FF2B5EF4-FFF2-40B4-BE49-F238E27FC236}">
                  <a16:creationId xmlns:a16="http://schemas.microsoft.com/office/drawing/2014/main" xmlns="" id="{49D21CDE-6C41-A04D-8E8D-E41CCDD74F7F}"/>
                </a:ext>
              </a:extLst>
            </p:cNvPr>
            <p:cNvSpPr/>
            <p:nvPr/>
          </p:nvSpPr>
          <p:spPr>
            <a:xfrm>
              <a:off x="16246750" y="8337717"/>
              <a:ext cx="1090495" cy="72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3" extrusionOk="0">
                  <a:moveTo>
                    <a:pt x="17523" y="7527"/>
                  </a:moveTo>
                  <a:lnTo>
                    <a:pt x="16892" y="5510"/>
                  </a:lnTo>
                  <a:lnTo>
                    <a:pt x="16892" y="5510"/>
                  </a:lnTo>
                  <a:cubicBezTo>
                    <a:pt x="16891" y="5509"/>
                    <a:pt x="16891" y="5507"/>
                    <a:pt x="16891" y="5505"/>
                  </a:cubicBezTo>
                  <a:cubicBezTo>
                    <a:pt x="16543" y="4391"/>
                    <a:pt x="13689" y="5277"/>
                    <a:pt x="10517" y="7484"/>
                  </a:cubicBezTo>
                  <a:cubicBezTo>
                    <a:pt x="7344" y="9692"/>
                    <a:pt x="5056" y="12384"/>
                    <a:pt x="5404" y="13498"/>
                  </a:cubicBezTo>
                  <a:cubicBezTo>
                    <a:pt x="5404" y="13499"/>
                    <a:pt x="5405" y="13501"/>
                    <a:pt x="5405" y="13502"/>
                  </a:cubicBezTo>
                  <a:lnTo>
                    <a:pt x="5405" y="13503"/>
                  </a:lnTo>
                  <a:lnTo>
                    <a:pt x="5495" y="13791"/>
                  </a:lnTo>
                  <a:lnTo>
                    <a:pt x="0" y="14107"/>
                  </a:lnTo>
                  <a:lnTo>
                    <a:pt x="8178" y="0"/>
                  </a:lnTo>
                  <a:lnTo>
                    <a:pt x="21600" y="1182"/>
                  </a:lnTo>
                  <a:cubicBezTo>
                    <a:pt x="21600" y="1182"/>
                    <a:pt x="17523" y="7527"/>
                    <a:pt x="17523" y="7527"/>
                  </a:cubicBezTo>
                  <a:close/>
                  <a:moveTo>
                    <a:pt x="5685" y="19621"/>
                  </a:moveTo>
                  <a:cubicBezTo>
                    <a:pt x="5884" y="20257"/>
                    <a:pt x="5703" y="21011"/>
                    <a:pt x="5280" y="21306"/>
                  </a:cubicBezTo>
                  <a:cubicBezTo>
                    <a:pt x="4857" y="21600"/>
                    <a:pt x="4353" y="21323"/>
                    <a:pt x="4154" y="20686"/>
                  </a:cubicBezTo>
                  <a:cubicBezTo>
                    <a:pt x="4021" y="20261"/>
                    <a:pt x="4061" y="19785"/>
                    <a:pt x="4227" y="19427"/>
                  </a:cubicBezTo>
                  <a:lnTo>
                    <a:pt x="2645" y="14366"/>
                  </a:lnTo>
                  <a:lnTo>
                    <a:pt x="3561" y="14314"/>
                  </a:lnTo>
                  <a:lnTo>
                    <a:pt x="4992" y="18894"/>
                  </a:lnTo>
                  <a:cubicBezTo>
                    <a:pt x="5283" y="18935"/>
                    <a:pt x="5552" y="19195"/>
                    <a:pt x="5685" y="19621"/>
                  </a:cubicBezTo>
                  <a:close/>
                  <a:moveTo>
                    <a:pt x="17927" y="11804"/>
                  </a:moveTo>
                  <a:lnTo>
                    <a:pt x="16207" y="6303"/>
                  </a:lnTo>
                  <a:cubicBezTo>
                    <a:pt x="15632" y="6170"/>
                    <a:pt x="13695" y="6675"/>
                    <a:pt x="10877" y="8636"/>
                  </a:cubicBezTo>
                  <a:cubicBezTo>
                    <a:pt x="8057" y="10598"/>
                    <a:pt x="6553" y="12487"/>
                    <a:pt x="6252" y="13230"/>
                  </a:cubicBezTo>
                  <a:lnTo>
                    <a:pt x="7971" y="18731"/>
                  </a:lnTo>
                  <a:cubicBezTo>
                    <a:pt x="7971" y="18731"/>
                    <a:pt x="17927" y="11804"/>
                    <a:pt x="17927" y="11804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Shape 10361">
              <a:extLst>
                <a:ext uri="{FF2B5EF4-FFF2-40B4-BE49-F238E27FC236}">
                  <a16:creationId xmlns:a16="http://schemas.microsoft.com/office/drawing/2014/main" xmlns="" id="{D647C5C3-C50D-3C4C-9A68-BA1399E5B050}"/>
                </a:ext>
              </a:extLst>
            </p:cNvPr>
            <p:cNvSpPr/>
            <p:nvPr/>
          </p:nvSpPr>
          <p:spPr>
            <a:xfrm>
              <a:off x="18047762" y="8576521"/>
              <a:ext cx="779626" cy="51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15429"/>
                  </a:moveTo>
                  <a:lnTo>
                    <a:pt x="2700" y="15429"/>
                  </a:lnTo>
                  <a:lnTo>
                    <a:pt x="2700" y="2057"/>
                  </a:lnTo>
                  <a:lnTo>
                    <a:pt x="18900" y="2057"/>
                  </a:lnTo>
                  <a:cubicBezTo>
                    <a:pt x="18900" y="2057"/>
                    <a:pt x="18900" y="15429"/>
                    <a:pt x="18900" y="15429"/>
                  </a:cubicBezTo>
                  <a:close/>
                  <a:moveTo>
                    <a:pt x="18900" y="0"/>
                  </a:moveTo>
                  <a:lnTo>
                    <a:pt x="2700" y="0"/>
                  </a:lnTo>
                  <a:cubicBezTo>
                    <a:pt x="1954" y="0"/>
                    <a:pt x="1350" y="922"/>
                    <a:pt x="1350" y="2057"/>
                  </a:cubicBezTo>
                  <a:cubicBezTo>
                    <a:pt x="1350" y="2057"/>
                    <a:pt x="1350" y="17486"/>
                    <a:pt x="1364" y="17486"/>
                  </a:cubicBezTo>
                  <a:lnTo>
                    <a:pt x="20235" y="17486"/>
                  </a:lnTo>
                  <a:cubicBezTo>
                    <a:pt x="20250" y="17486"/>
                    <a:pt x="20250" y="2057"/>
                    <a:pt x="20250" y="2057"/>
                  </a:cubicBezTo>
                  <a:cubicBezTo>
                    <a:pt x="20250" y="922"/>
                    <a:pt x="19646" y="0"/>
                    <a:pt x="18900" y="0"/>
                  </a:cubicBezTo>
                  <a:close/>
                  <a:moveTo>
                    <a:pt x="20250" y="21600"/>
                  </a:moveTo>
                  <a:lnTo>
                    <a:pt x="1350" y="21600"/>
                  </a:lnTo>
                  <a:cubicBezTo>
                    <a:pt x="604" y="21600"/>
                    <a:pt x="0" y="20679"/>
                    <a:pt x="0" y="19543"/>
                  </a:cubicBezTo>
                  <a:lnTo>
                    <a:pt x="0" y="18514"/>
                  </a:lnTo>
                  <a:lnTo>
                    <a:pt x="8775" y="18514"/>
                  </a:lnTo>
                  <a:lnTo>
                    <a:pt x="8775" y="19543"/>
                  </a:lnTo>
                  <a:lnTo>
                    <a:pt x="12825" y="19543"/>
                  </a:lnTo>
                  <a:lnTo>
                    <a:pt x="12825" y="18514"/>
                  </a:lnTo>
                  <a:lnTo>
                    <a:pt x="21600" y="18514"/>
                  </a:lnTo>
                  <a:lnTo>
                    <a:pt x="21600" y="19543"/>
                  </a:lnTo>
                  <a:cubicBezTo>
                    <a:pt x="21600" y="20679"/>
                    <a:pt x="20995" y="21600"/>
                    <a:pt x="20250" y="21600"/>
                  </a:cubicBezTo>
                  <a:cubicBezTo>
                    <a:pt x="20250" y="21600"/>
                    <a:pt x="20250" y="21600"/>
                    <a:pt x="20250" y="216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Shape 10362">
              <a:extLst>
                <a:ext uri="{FF2B5EF4-FFF2-40B4-BE49-F238E27FC236}">
                  <a16:creationId xmlns:a16="http://schemas.microsoft.com/office/drawing/2014/main" xmlns="" id="{CCD901B5-AE80-A248-88C4-5E389C026736}"/>
                </a:ext>
              </a:extLst>
            </p:cNvPr>
            <p:cNvSpPr/>
            <p:nvPr/>
          </p:nvSpPr>
          <p:spPr>
            <a:xfrm>
              <a:off x="18185036" y="7888290"/>
              <a:ext cx="532340" cy="532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585" extrusionOk="0">
                  <a:moveTo>
                    <a:pt x="5809" y="19810"/>
                  </a:moveTo>
                  <a:lnTo>
                    <a:pt x="0" y="21585"/>
                  </a:lnTo>
                  <a:lnTo>
                    <a:pt x="1723" y="15720"/>
                  </a:lnTo>
                  <a:cubicBezTo>
                    <a:pt x="1723" y="15720"/>
                    <a:pt x="5809" y="19810"/>
                    <a:pt x="5809" y="19810"/>
                  </a:cubicBezTo>
                  <a:close/>
                  <a:moveTo>
                    <a:pt x="14328" y="11295"/>
                  </a:moveTo>
                  <a:cubicBezTo>
                    <a:pt x="14857" y="12168"/>
                    <a:pt x="15219" y="12941"/>
                    <a:pt x="15338" y="13361"/>
                  </a:cubicBezTo>
                  <a:cubicBezTo>
                    <a:pt x="16735" y="12758"/>
                    <a:pt x="18442" y="13050"/>
                    <a:pt x="19809" y="14418"/>
                  </a:cubicBezTo>
                  <a:cubicBezTo>
                    <a:pt x="21600" y="16210"/>
                    <a:pt x="21590" y="21540"/>
                    <a:pt x="21590" y="21540"/>
                  </a:cubicBezTo>
                  <a:cubicBezTo>
                    <a:pt x="21590" y="21540"/>
                    <a:pt x="21587" y="21538"/>
                    <a:pt x="21583" y="21536"/>
                  </a:cubicBezTo>
                  <a:cubicBezTo>
                    <a:pt x="21586" y="21540"/>
                    <a:pt x="21587" y="21543"/>
                    <a:pt x="21587" y="21543"/>
                  </a:cubicBezTo>
                  <a:cubicBezTo>
                    <a:pt x="21587" y="21543"/>
                    <a:pt x="16257" y="21556"/>
                    <a:pt x="14467" y="19765"/>
                  </a:cubicBezTo>
                  <a:cubicBezTo>
                    <a:pt x="13114" y="18410"/>
                    <a:pt x="12816" y="16721"/>
                    <a:pt x="13396" y="15331"/>
                  </a:cubicBezTo>
                  <a:cubicBezTo>
                    <a:pt x="12981" y="15218"/>
                    <a:pt x="12197" y="14852"/>
                    <a:pt x="11308" y="14314"/>
                  </a:cubicBezTo>
                  <a:lnTo>
                    <a:pt x="6478" y="19142"/>
                  </a:lnTo>
                  <a:lnTo>
                    <a:pt x="2392" y="15051"/>
                  </a:lnTo>
                  <a:lnTo>
                    <a:pt x="6994" y="10450"/>
                  </a:lnTo>
                  <a:cubicBezTo>
                    <a:pt x="4968" y="7962"/>
                    <a:pt x="2105" y="4020"/>
                    <a:pt x="1025" y="2336"/>
                  </a:cubicBezTo>
                  <a:cubicBezTo>
                    <a:pt x="11" y="756"/>
                    <a:pt x="7" y="211"/>
                    <a:pt x="44" y="57"/>
                  </a:cubicBezTo>
                  <a:cubicBezTo>
                    <a:pt x="31" y="43"/>
                    <a:pt x="37" y="38"/>
                    <a:pt x="52" y="32"/>
                  </a:cubicBezTo>
                  <a:cubicBezTo>
                    <a:pt x="59" y="13"/>
                    <a:pt x="65" y="4"/>
                    <a:pt x="65" y="4"/>
                  </a:cubicBezTo>
                  <a:cubicBezTo>
                    <a:pt x="237" y="-15"/>
                    <a:pt x="782" y="-11"/>
                    <a:pt x="2361" y="1003"/>
                  </a:cubicBezTo>
                  <a:cubicBezTo>
                    <a:pt x="4043" y="2084"/>
                    <a:pt x="7984" y="4949"/>
                    <a:pt x="10469" y="6978"/>
                  </a:cubicBezTo>
                  <a:lnTo>
                    <a:pt x="14322" y="3125"/>
                  </a:lnTo>
                  <a:lnTo>
                    <a:pt x="18411" y="7213"/>
                  </a:lnTo>
                  <a:cubicBezTo>
                    <a:pt x="18411" y="7213"/>
                    <a:pt x="14328" y="11295"/>
                    <a:pt x="14328" y="11295"/>
                  </a:cubicBezTo>
                  <a:close/>
                  <a:moveTo>
                    <a:pt x="15005" y="2441"/>
                  </a:moveTo>
                  <a:lnTo>
                    <a:pt x="17418" y="30"/>
                  </a:lnTo>
                  <a:lnTo>
                    <a:pt x="21507" y="4118"/>
                  </a:lnTo>
                  <a:lnTo>
                    <a:pt x="19094" y="6530"/>
                  </a:lnTo>
                  <a:cubicBezTo>
                    <a:pt x="19094" y="6530"/>
                    <a:pt x="15005" y="2441"/>
                    <a:pt x="15005" y="2441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Shape 10363">
              <a:extLst>
                <a:ext uri="{FF2B5EF4-FFF2-40B4-BE49-F238E27FC236}">
                  <a16:creationId xmlns:a16="http://schemas.microsoft.com/office/drawing/2014/main" xmlns="" id="{1715F2B5-6851-B945-8746-A99A900916D5}"/>
                </a:ext>
              </a:extLst>
            </p:cNvPr>
            <p:cNvSpPr/>
            <p:nvPr/>
          </p:nvSpPr>
          <p:spPr>
            <a:xfrm>
              <a:off x="16563190" y="8572964"/>
              <a:ext cx="1358814" cy="1170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37" y="21600"/>
                  </a:moveTo>
                  <a:cubicBezTo>
                    <a:pt x="7087" y="19915"/>
                    <a:pt x="7254" y="17403"/>
                    <a:pt x="7225" y="15022"/>
                  </a:cubicBezTo>
                  <a:cubicBezTo>
                    <a:pt x="9087" y="15916"/>
                    <a:pt x="11129" y="16612"/>
                    <a:pt x="13235" y="14961"/>
                  </a:cubicBezTo>
                  <a:cubicBezTo>
                    <a:pt x="15319" y="13326"/>
                    <a:pt x="15547" y="10891"/>
                    <a:pt x="15533" y="8574"/>
                  </a:cubicBezTo>
                  <a:cubicBezTo>
                    <a:pt x="17412" y="9482"/>
                    <a:pt x="19470" y="10214"/>
                    <a:pt x="21600" y="8543"/>
                  </a:cubicBezTo>
                  <a:lnTo>
                    <a:pt x="20969" y="7441"/>
                  </a:lnTo>
                  <a:cubicBezTo>
                    <a:pt x="19165" y="8855"/>
                    <a:pt x="17455" y="8115"/>
                    <a:pt x="15526" y="7147"/>
                  </a:cubicBezTo>
                  <a:cubicBezTo>
                    <a:pt x="15470" y="4670"/>
                    <a:pt x="15489" y="2522"/>
                    <a:pt x="17315" y="1092"/>
                  </a:cubicBezTo>
                  <a:lnTo>
                    <a:pt x="16670" y="0"/>
                  </a:lnTo>
                  <a:cubicBezTo>
                    <a:pt x="14521" y="1685"/>
                    <a:pt x="14346" y="4208"/>
                    <a:pt x="14375" y="6589"/>
                  </a:cubicBezTo>
                  <a:cubicBezTo>
                    <a:pt x="12514" y="5696"/>
                    <a:pt x="10476" y="5018"/>
                    <a:pt x="8371" y="6668"/>
                  </a:cubicBezTo>
                  <a:cubicBezTo>
                    <a:pt x="6282" y="8306"/>
                    <a:pt x="6070" y="10724"/>
                    <a:pt x="6085" y="13045"/>
                  </a:cubicBezTo>
                  <a:cubicBezTo>
                    <a:pt x="4204" y="12134"/>
                    <a:pt x="2134" y="11396"/>
                    <a:pt x="0" y="13068"/>
                  </a:cubicBezTo>
                  <a:cubicBezTo>
                    <a:pt x="0" y="13068"/>
                    <a:pt x="641" y="14162"/>
                    <a:pt x="641" y="14162"/>
                  </a:cubicBezTo>
                  <a:cubicBezTo>
                    <a:pt x="2449" y="12745"/>
                    <a:pt x="4156" y="13499"/>
                    <a:pt x="6093" y="14471"/>
                  </a:cubicBezTo>
                  <a:cubicBezTo>
                    <a:pt x="6148" y="16943"/>
                    <a:pt x="6117" y="19084"/>
                    <a:pt x="4295" y="20512"/>
                  </a:cubicBezTo>
                  <a:lnTo>
                    <a:pt x="4937" y="21600"/>
                  </a:lnTo>
                  <a:close/>
                  <a:moveTo>
                    <a:pt x="4054" y="19679"/>
                  </a:moveTo>
                  <a:cubicBezTo>
                    <a:pt x="4369" y="19426"/>
                    <a:pt x="4614" y="19148"/>
                    <a:pt x="4809" y="18844"/>
                  </a:cubicBezTo>
                  <a:cubicBezTo>
                    <a:pt x="4809" y="18844"/>
                    <a:pt x="2134" y="14221"/>
                    <a:pt x="2134" y="14221"/>
                  </a:cubicBezTo>
                  <a:cubicBezTo>
                    <a:pt x="1820" y="14319"/>
                    <a:pt x="1507" y="14483"/>
                    <a:pt x="1188" y="14730"/>
                  </a:cubicBezTo>
                  <a:lnTo>
                    <a:pt x="4054" y="19679"/>
                  </a:lnTo>
                  <a:close/>
                  <a:moveTo>
                    <a:pt x="5303" y="17641"/>
                  </a:moveTo>
                  <a:cubicBezTo>
                    <a:pt x="5447" y="17150"/>
                    <a:pt x="5511" y="16611"/>
                    <a:pt x="5534" y="16026"/>
                  </a:cubicBezTo>
                  <a:lnTo>
                    <a:pt x="4636" y="14466"/>
                  </a:lnTo>
                  <a:cubicBezTo>
                    <a:pt x="4164" y="14273"/>
                    <a:pt x="3712" y="14138"/>
                    <a:pt x="3269" y="14112"/>
                  </a:cubicBezTo>
                  <a:lnTo>
                    <a:pt x="5303" y="17641"/>
                  </a:lnTo>
                  <a:close/>
                  <a:moveTo>
                    <a:pt x="7218" y="13596"/>
                  </a:moveTo>
                  <a:cubicBezTo>
                    <a:pt x="7170" y="11212"/>
                    <a:pt x="7244" y="9148"/>
                    <a:pt x="9015" y="7760"/>
                  </a:cubicBezTo>
                  <a:cubicBezTo>
                    <a:pt x="10800" y="6360"/>
                    <a:pt x="12484" y="7073"/>
                    <a:pt x="14389" y="8027"/>
                  </a:cubicBezTo>
                  <a:cubicBezTo>
                    <a:pt x="14437" y="10403"/>
                    <a:pt x="14371" y="12473"/>
                    <a:pt x="12604" y="13859"/>
                  </a:cubicBezTo>
                  <a:cubicBezTo>
                    <a:pt x="10819" y="15258"/>
                    <a:pt x="9123" y="14549"/>
                    <a:pt x="7218" y="13596"/>
                  </a:cubicBezTo>
                  <a:close/>
                  <a:moveTo>
                    <a:pt x="9128" y="13531"/>
                  </a:moveTo>
                  <a:cubicBezTo>
                    <a:pt x="9683" y="13753"/>
                    <a:pt x="10215" y="13899"/>
                    <a:pt x="10736" y="13922"/>
                  </a:cubicBezTo>
                  <a:lnTo>
                    <a:pt x="8270" y="9693"/>
                  </a:lnTo>
                  <a:cubicBezTo>
                    <a:pt x="8094" y="10262"/>
                    <a:pt x="8018" y="10890"/>
                    <a:pt x="7988" y="11570"/>
                  </a:cubicBezTo>
                  <a:lnTo>
                    <a:pt x="9128" y="13531"/>
                  </a:lnTo>
                  <a:close/>
                  <a:moveTo>
                    <a:pt x="11711" y="13445"/>
                  </a:moveTo>
                  <a:cubicBezTo>
                    <a:pt x="11906" y="13348"/>
                    <a:pt x="12100" y="13226"/>
                    <a:pt x="12298" y="13067"/>
                  </a:cubicBezTo>
                  <a:cubicBezTo>
                    <a:pt x="12398" y="12988"/>
                    <a:pt x="12489" y="12904"/>
                    <a:pt x="12577" y="12819"/>
                  </a:cubicBezTo>
                  <a:lnTo>
                    <a:pt x="9787" y="7934"/>
                  </a:lnTo>
                  <a:cubicBezTo>
                    <a:pt x="9688" y="7998"/>
                    <a:pt x="9589" y="8069"/>
                    <a:pt x="9488" y="8149"/>
                  </a:cubicBezTo>
                  <a:cubicBezTo>
                    <a:pt x="9290" y="8307"/>
                    <a:pt x="9121" y="8474"/>
                    <a:pt x="8972" y="8652"/>
                  </a:cubicBezTo>
                  <a:lnTo>
                    <a:pt x="11711" y="13445"/>
                  </a:lnTo>
                  <a:close/>
                  <a:moveTo>
                    <a:pt x="13407" y="12000"/>
                  </a:moveTo>
                  <a:cubicBezTo>
                    <a:pt x="13611" y="11527"/>
                    <a:pt x="13723" y="11008"/>
                    <a:pt x="13784" y="10444"/>
                  </a:cubicBezTo>
                  <a:lnTo>
                    <a:pt x="12283" y="7830"/>
                  </a:lnTo>
                  <a:cubicBezTo>
                    <a:pt x="11815" y="7685"/>
                    <a:pt x="11363" y="7615"/>
                    <a:pt x="10913" y="7660"/>
                  </a:cubicBezTo>
                  <a:lnTo>
                    <a:pt x="13407" y="12000"/>
                  </a:lnTo>
                  <a:close/>
                  <a:moveTo>
                    <a:pt x="16965" y="7123"/>
                  </a:moveTo>
                  <a:cubicBezTo>
                    <a:pt x="17421" y="7289"/>
                    <a:pt x="17855" y="7394"/>
                    <a:pt x="18279" y="7398"/>
                  </a:cubicBezTo>
                  <a:lnTo>
                    <a:pt x="16261" y="4044"/>
                  </a:lnTo>
                  <a:cubicBezTo>
                    <a:pt x="16133" y="4533"/>
                    <a:pt x="16081" y="5067"/>
                    <a:pt x="16071" y="5642"/>
                  </a:cubicBezTo>
                  <a:lnTo>
                    <a:pt x="16965" y="7123"/>
                  </a:lnTo>
                  <a:close/>
                  <a:moveTo>
                    <a:pt x="19610" y="7085"/>
                  </a:moveTo>
                  <a:cubicBezTo>
                    <a:pt x="19909" y="6982"/>
                    <a:pt x="20208" y="6817"/>
                    <a:pt x="20510" y="6570"/>
                  </a:cubicBezTo>
                  <a:lnTo>
                    <a:pt x="17721" y="1845"/>
                  </a:lnTo>
                  <a:cubicBezTo>
                    <a:pt x="17423" y="2098"/>
                    <a:pt x="17191" y="2376"/>
                    <a:pt x="17007" y="2675"/>
                  </a:cubicBezTo>
                  <a:cubicBezTo>
                    <a:pt x="17007" y="2675"/>
                    <a:pt x="19610" y="7085"/>
                    <a:pt x="19610" y="708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Shape 10364">
              <a:extLst>
                <a:ext uri="{FF2B5EF4-FFF2-40B4-BE49-F238E27FC236}">
                  <a16:creationId xmlns:a16="http://schemas.microsoft.com/office/drawing/2014/main" xmlns="" id="{B2D1DBAC-0774-354E-A48B-7BC37D9BF119}"/>
                </a:ext>
              </a:extLst>
            </p:cNvPr>
            <p:cNvSpPr/>
            <p:nvPr/>
          </p:nvSpPr>
          <p:spPr>
            <a:xfrm>
              <a:off x="20342604" y="4919807"/>
              <a:ext cx="795139" cy="828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8" extrusionOk="0">
                  <a:moveTo>
                    <a:pt x="0" y="2367"/>
                  </a:moveTo>
                  <a:lnTo>
                    <a:pt x="8951" y="11157"/>
                  </a:lnTo>
                  <a:lnTo>
                    <a:pt x="11078" y="9188"/>
                  </a:lnTo>
                  <a:lnTo>
                    <a:pt x="6437" y="4635"/>
                  </a:lnTo>
                  <a:cubicBezTo>
                    <a:pt x="6796" y="4533"/>
                    <a:pt x="7134" y="4350"/>
                    <a:pt x="7402" y="4069"/>
                  </a:cubicBezTo>
                  <a:cubicBezTo>
                    <a:pt x="7936" y="3511"/>
                    <a:pt x="8097" y="2728"/>
                    <a:pt x="7933" y="1987"/>
                  </a:cubicBezTo>
                  <a:cubicBezTo>
                    <a:pt x="7919" y="1921"/>
                    <a:pt x="7902" y="1856"/>
                    <a:pt x="7882" y="1792"/>
                  </a:cubicBezTo>
                  <a:cubicBezTo>
                    <a:pt x="9084" y="1420"/>
                    <a:pt x="10285" y="1313"/>
                    <a:pt x="11432" y="1512"/>
                  </a:cubicBezTo>
                  <a:cubicBezTo>
                    <a:pt x="13324" y="1841"/>
                    <a:pt x="14949" y="2953"/>
                    <a:pt x="16131" y="4728"/>
                  </a:cubicBezTo>
                  <a:cubicBezTo>
                    <a:pt x="17973" y="7495"/>
                    <a:pt x="17832" y="11043"/>
                    <a:pt x="15877" y="13613"/>
                  </a:cubicBezTo>
                  <a:lnTo>
                    <a:pt x="14455" y="12303"/>
                  </a:lnTo>
                  <a:lnTo>
                    <a:pt x="15915" y="10862"/>
                  </a:lnTo>
                  <a:lnTo>
                    <a:pt x="15206" y="10209"/>
                  </a:lnTo>
                  <a:lnTo>
                    <a:pt x="9882" y="15464"/>
                  </a:lnTo>
                  <a:lnTo>
                    <a:pt x="10592" y="16118"/>
                  </a:lnTo>
                  <a:lnTo>
                    <a:pt x="12054" y="14674"/>
                  </a:lnTo>
                  <a:lnTo>
                    <a:pt x="14365" y="16801"/>
                  </a:lnTo>
                  <a:lnTo>
                    <a:pt x="11305" y="19822"/>
                  </a:lnTo>
                  <a:lnTo>
                    <a:pt x="13081" y="21458"/>
                  </a:lnTo>
                  <a:lnTo>
                    <a:pt x="21600" y="13048"/>
                  </a:lnTo>
                  <a:lnTo>
                    <a:pt x="19823" y="11412"/>
                  </a:lnTo>
                  <a:lnTo>
                    <a:pt x="17690" y="13518"/>
                  </a:lnTo>
                  <a:cubicBezTo>
                    <a:pt x="19379" y="10601"/>
                    <a:pt x="19335" y="6908"/>
                    <a:pt x="17380" y="3973"/>
                  </a:cubicBezTo>
                  <a:cubicBezTo>
                    <a:pt x="15971" y="1856"/>
                    <a:pt x="14006" y="526"/>
                    <a:pt x="11697" y="124"/>
                  </a:cubicBezTo>
                  <a:cubicBezTo>
                    <a:pt x="10165" y="-142"/>
                    <a:pt x="8574" y="24"/>
                    <a:pt x="7002" y="585"/>
                  </a:cubicBezTo>
                  <a:cubicBezTo>
                    <a:pt x="6059" y="-12"/>
                    <a:pt x="4773" y="95"/>
                    <a:pt x="3959" y="899"/>
                  </a:cubicBezTo>
                  <a:cubicBezTo>
                    <a:pt x="3722" y="1133"/>
                    <a:pt x="3552" y="1402"/>
                    <a:pt x="3440" y="1690"/>
                  </a:cubicBezTo>
                  <a:lnTo>
                    <a:pt x="2124" y="401"/>
                  </a:lnTo>
                  <a:lnTo>
                    <a:pt x="0" y="2367"/>
                  </a:lnTo>
                  <a:close/>
                  <a:moveTo>
                    <a:pt x="5023" y="1879"/>
                  </a:moveTo>
                  <a:cubicBezTo>
                    <a:pt x="5331" y="1567"/>
                    <a:pt x="5827" y="1505"/>
                    <a:pt x="6199" y="1742"/>
                  </a:cubicBezTo>
                  <a:cubicBezTo>
                    <a:pt x="6584" y="1986"/>
                    <a:pt x="6712" y="2467"/>
                    <a:pt x="6498" y="2857"/>
                  </a:cubicBezTo>
                  <a:cubicBezTo>
                    <a:pt x="6457" y="2939"/>
                    <a:pt x="6405" y="3017"/>
                    <a:pt x="6335" y="3086"/>
                  </a:cubicBezTo>
                  <a:cubicBezTo>
                    <a:pt x="5986" y="3431"/>
                    <a:pt x="5406" y="3440"/>
                    <a:pt x="5046" y="3108"/>
                  </a:cubicBezTo>
                  <a:cubicBezTo>
                    <a:pt x="4686" y="2775"/>
                    <a:pt x="4679" y="2227"/>
                    <a:pt x="5023" y="187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Shape 10365">
              <a:extLst>
                <a:ext uri="{FF2B5EF4-FFF2-40B4-BE49-F238E27FC236}">
                  <a16:creationId xmlns:a16="http://schemas.microsoft.com/office/drawing/2014/main" xmlns="" id="{D8B02753-859F-BC43-A93F-8B000A8F3C38}"/>
                </a:ext>
              </a:extLst>
            </p:cNvPr>
            <p:cNvSpPr/>
            <p:nvPr/>
          </p:nvSpPr>
          <p:spPr>
            <a:xfrm>
              <a:off x="20885051" y="8052596"/>
              <a:ext cx="644759" cy="45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4" y="0"/>
                  </a:moveTo>
                  <a:lnTo>
                    <a:pt x="149" y="12597"/>
                  </a:lnTo>
                  <a:lnTo>
                    <a:pt x="0" y="12646"/>
                  </a:lnTo>
                  <a:lnTo>
                    <a:pt x="0" y="19074"/>
                  </a:lnTo>
                  <a:lnTo>
                    <a:pt x="9044" y="19042"/>
                  </a:lnTo>
                  <a:lnTo>
                    <a:pt x="9044" y="21600"/>
                  </a:lnTo>
                  <a:lnTo>
                    <a:pt x="10685" y="20823"/>
                  </a:lnTo>
                  <a:lnTo>
                    <a:pt x="12315" y="21600"/>
                  </a:lnTo>
                  <a:lnTo>
                    <a:pt x="12315" y="19042"/>
                  </a:lnTo>
                  <a:lnTo>
                    <a:pt x="15483" y="19025"/>
                  </a:lnTo>
                  <a:lnTo>
                    <a:pt x="15827" y="19025"/>
                  </a:lnTo>
                  <a:lnTo>
                    <a:pt x="21600" y="7043"/>
                  </a:lnTo>
                  <a:lnTo>
                    <a:pt x="21589" y="16"/>
                  </a:lnTo>
                  <a:cubicBezTo>
                    <a:pt x="21589" y="16"/>
                    <a:pt x="21589" y="0"/>
                    <a:pt x="21589" y="0"/>
                  </a:cubicBezTo>
                  <a:lnTo>
                    <a:pt x="7954" y="0"/>
                  </a:lnTo>
                  <a:close/>
                  <a:moveTo>
                    <a:pt x="20716" y="1813"/>
                  </a:moveTo>
                  <a:cubicBezTo>
                    <a:pt x="20717" y="2327"/>
                    <a:pt x="20716" y="2838"/>
                    <a:pt x="20716" y="3352"/>
                  </a:cubicBezTo>
                  <a:cubicBezTo>
                    <a:pt x="20718" y="4465"/>
                    <a:pt x="20715" y="5574"/>
                    <a:pt x="20716" y="6687"/>
                  </a:cubicBezTo>
                  <a:lnTo>
                    <a:pt x="15333" y="17779"/>
                  </a:lnTo>
                  <a:lnTo>
                    <a:pt x="12315" y="17795"/>
                  </a:lnTo>
                  <a:lnTo>
                    <a:pt x="12315" y="15220"/>
                  </a:lnTo>
                  <a:cubicBezTo>
                    <a:pt x="12315" y="15220"/>
                    <a:pt x="9044" y="15220"/>
                    <a:pt x="9044" y="15220"/>
                  </a:cubicBezTo>
                  <a:lnTo>
                    <a:pt x="9044" y="17811"/>
                  </a:lnTo>
                  <a:lnTo>
                    <a:pt x="872" y="17843"/>
                  </a:lnTo>
                  <a:lnTo>
                    <a:pt x="872" y="12646"/>
                  </a:lnTo>
                  <a:lnTo>
                    <a:pt x="15448" y="12646"/>
                  </a:lnTo>
                  <a:cubicBezTo>
                    <a:pt x="15448" y="12646"/>
                    <a:pt x="19422" y="4474"/>
                    <a:pt x="20716" y="18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Shape 10366">
              <a:extLst>
                <a:ext uri="{FF2B5EF4-FFF2-40B4-BE49-F238E27FC236}">
                  <a16:creationId xmlns:a16="http://schemas.microsoft.com/office/drawing/2014/main" xmlns="" id="{B04D35F0-270F-9343-B282-A8FB382E0706}"/>
                </a:ext>
              </a:extLst>
            </p:cNvPr>
            <p:cNvSpPr/>
            <p:nvPr/>
          </p:nvSpPr>
          <p:spPr>
            <a:xfrm>
              <a:off x="20024892" y="5668206"/>
              <a:ext cx="715283" cy="79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Shape 10367">
              <a:extLst>
                <a:ext uri="{FF2B5EF4-FFF2-40B4-BE49-F238E27FC236}">
                  <a16:creationId xmlns:a16="http://schemas.microsoft.com/office/drawing/2014/main" xmlns="" id="{4B30BD9E-BD43-124F-98F5-E3D7605E5A0E}"/>
                </a:ext>
              </a:extLst>
            </p:cNvPr>
            <p:cNvSpPr/>
            <p:nvPr/>
          </p:nvSpPr>
          <p:spPr>
            <a:xfrm>
              <a:off x="19982176" y="8448786"/>
              <a:ext cx="979708" cy="1152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1" h="21329" extrusionOk="0">
                  <a:moveTo>
                    <a:pt x="9479" y="69"/>
                  </a:moveTo>
                  <a:cubicBezTo>
                    <a:pt x="11124" y="274"/>
                    <a:pt x="12739" y="925"/>
                    <a:pt x="14086" y="2032"/>
                  </a:cubicBezTo>
                  <a:cubicBezTo>
                    <a:pt x="15976" y="3586"/>
                    <a:pt x="17010" y="5836"/>
                    <a:pt x="16935" y="8190"/>
                  </a:cubicBezTo>
                  <a:cubicBezTo>
                    <a:pt x="16907" y="10081"/>
                    <a:pt x="16182" y="11891"/>
                    <a:pt x="14858" y="13324"/>
                  </a:cubicBezTo>
                  <a:cubicBezTo>
                    <a:pt x="12857" y="15491"/>
                    <a:pt x="9835" y="16494"/>
                    <a:pt x="6856" y="15992"/>
                  </a:cubicBezTo>
                  <a:cubicBezTo>
                    <a:pt x="491" y="14715"/>
                    <a:pt x="-2156" y="7496"/>
                    <a:pt x="2011" y="2776"/>
                  </a:cubicBezTo>
                  <a:cubicBezTo>
                    <a:pt x="3901" y="635"/>
                    <a:pt x="6739" y="-271"/>
                    <a:pt x="9479" y="69"/>
                  </a:cubicBezTo>
                  <a:close/>
                  <a:moveTo>
                    <a:pt x="16811" y="1700"/>
                  </a:moveTo>
                  <a:cubicBezTo>
                    <a:pt x="18616" y="3812"/>
                    <a:pt x="19444" y="6467"/>
                    <a:pt x="19139" y="9165"/>
                  </a:cubicBezTo>
                  <a:cubicBezTo>
                    <a:pt x="18834" y="11863"/>
                    <a:pt x="17427" y="14284"/>
                    <a:pt x="15191" y="15988"/>
                  </a:cubicBezTo>
                  <a:cubicBezTo>
                    <a:pt x="12662" y="17916"/>
                    <a:pt x="9407" y="18600"/>
                    <a:pt x="6359" y="18040"/>
                  </a:cubicBezTo>
                  <a:cubicBezTo>
                    <a:pt x="5749" y="17929"/>
                    <a:pt x="5143" y="17767"/>
                    <a:pt x="4558" y="17555"/>
                  </a:cubicBezTo>
                  <a:lnTo>
                    <a:pt x="4164" y="19468"/>
                  </a:lnTo>
                  <a:lnTo>
                    <a:pt x="7063" y="20000"/>
                  </a:lnTo>
                  <a:lnTo>
                    <a:pt x="6790" y="21329"/>
                  </a:lnTo>
                  <a:lnTo>
                    <a:pt x="227" y="20124"/>
                  </a:lnTo>
                  <a:lnTo>
                    <a:pt x="500" y="18796"/>
                  </a:lnTo>
                  <a:lnTo>
                    <a:pt x="2757" y="19210"/>
                  </a:lnTo>
                  <a:lnTo>
                    <a:pt x="3219" y="16965"/>
                  </a:lnTo>
                  <a:cubicBezTo>
                    <a:pt x="2951" y="16825"/>
                    <a:pt x="2688" y="16674"/>
                    <a:pt x="2431" y="16511"/>
                  </a:cubicBezTo>
                  <a:cubicBezTo>
                    <a:pt x="2174" y="16349"/>
                    <a:pt x="1928" y="16168"/>
                    <a:pt x="1684" y="15982"/>
                  </a:cubicBezTo>
                  <a:lnTo>
                    <a:pt x="2580" y="14934"/>
                  </a:lnTo>
                  <a:cubicBezTo>
                    <a:pt x="5970" y="17523"/>
                    <a:pt x="10902" y="17523"/>
                    <a:pt x="14300" y="14933"/>
                  </a:cubicBezTo>
                  <a:cubicBezTo>
                    <a:pt x="16239" y="13456"/>
                    <a:pt x="17444" y="11360"/>
                    <a:pt x="17708" y="9021"/>
                  </a:cubicBezTo>
                  <a:cubicBezTo>
                    <a:pt x="17973" y="6682"/>
                    <a:pt x="17267" y="4385"/>
                    <a:pt x="15703" y="2555"/>
                  </a:cubicBezTo>
                  <a:lnTo>
                    <a:pt x="16811" y="1700"/>
                  </a:lnTo>
                  <a:close/>
                  <a:moveTo>
                    <a:pt x="9715" y="1064"/>
                  </a:moveTo>
                  <a:cubicBezTo>
                    <a:pt x="9278" y="996"/>
                    <a:pt x="8832" y="968"/>
                    <a:pt x="8387" y="974"/>
                  </a:cubicBezTo>
                  <a:cubicBezTo>
                    <a:pt x="8460" y="1222"/>
                    <a:pt x="8544" y="1461"/>
                    <a:pt x="8641" y="1699"/>
                  </a:cubicBezTo>
                  <a:cubicBezTo>
                    <a:pt x="8737" y="1936"/>
                    <a:pt x="8846" y="2172"/>
                    <a:pt x="8962" y="2399"/>
                  </a:cubicBezTo>
                  <a:cubicBezTo>
                    <a:pt x="9289" y="2208"/>
                    <a:pt x="9627" y="2028"/>
                    <a:pt x="9967" y="1859"/>
                  </a:cubicBezTo>
                  <a:cubicBezTo>
                    <a:pt x="10307" y="1689"/>
                    <a:pt x="10645" y="1529"/>
                    <a:pt x="10997" y="1382"/>
                  </a:cubicBezTo>
                  <a:cubicBezTo>
                    <a:pt x="10579" y="1244"/>
                    <a:pt x="10153" y="1132"/>
                    <a:pt x="9715" y="1064"/>
                  </a:cubicBezTo>
                  <a:close/>
                  <a:moveTo>
                    <a:pt x="12202" y="1889"/>
                  </a:moveTo>
                  <a:cubicBezTo>
                    <a:pt x="11715" y="2060"/>
                    <a:pt x="11237" y="2254"/>
                    <a:pt x="10773" y="2470"/>
                  </a:cubicBezTo>
                  <a:cubicBezTo>
                    <a:pt x="10309" y="2687"/>
                    <a:pt x="9856" y="2925"/>
                    <a:pt x="9417" y="3184"/>
                  </a:cubicBezTo>
                  <a:cubicBezTo>
                    <a:pt x="9617" y="3488"/>
                    <a:pt x="9841" y="3788"/>
                    <a:pt x="10079" y="4067"/>
                  </a:cubicBezTo>
                  <a:cubicBezTo>
                    <a:pt x="10318" y="4345"/>
                    <a:pt x="10571" y="4610"/>
                    <a:pt x="10847" y="4861"/>
                  </a:cubicBezTo>
                  <a:lnTo>
                    <a:pt x="13083" y="2442"/>
                  </a:lnTo>
                  <a:cubicBezTo>
                    <a:pt x="12944" y="2342"/>
                    <a:pt x="12798" y="2240"/>
                    <a:pt x="12652" y="2149"/>
                  </a:cubicBezTo>
                  <a:cubicBezTo>
                    <a:pt x="12506" y="2059"/>
                    <a:pt x="12354" y="1969"/>
                    <a:pt x="12202" y="1889"/>
                  </a:cubicBezTo>
                  <a:close/>
                  <a:moveTo>
                    <a:pt x="7362" y="1000"/>
                  </a:moveTo>
                  <a:cubicBezTo>
                    <a:pt x="6540" y="1111"/>
                    <a:pt x="5754" y="1343"/>
                    <a:pt x="5029" y="1689"/>
                  </a:cubicBezTo>
                  <a:cubicBezTo>
                    <a:pt x="4305" y="2035"/>
                    <a:pt x="3644" y="2485"/>
                    <a:pt x="3064" y="3041"/>
                  </a:cubicBezTo>
                  <a:lnTo>
                    <a:pt x="5529" y="5074"/>
                  </a:lnTo>
                  <a:cubicBezTo>
                    <a:pt x="5922" y="4671"/>
                    <a:pt x="6339" y="4283"/>
                    <a:pt x="6773" y="3923"/>
                  </a:cubicBezTo>
                  <a:cubicBezTo>
                    <a:pt x="7206" y="3564"/>
                    <a:pt x="7655" y="3227"/>
                    <a:pt x="8126" y="2912"/>
                  </a:cubicBezTo>
                  <a:cubicBezTo>
                    <a:pt x="7964" y="2608"/>
                    <a:pt x="7819" y="2296"/>
                    <a:pt x="7690" y="1976"/>
                  </a:cubicBezTo>
                  <a:cubicBezTo>
                    <a:pt x="7561" y="1655"/>
                    <a:pt x="7454" y="1336"/>
                    <a:pt x="7362" y="1000"/>
                  </a:cubicBezTo>
                  <a:close/>
                  <a:moveTo>
                    <a:pt x="13806" y="3027"/>
                  </a:moveTo>
                  <a:lnTo>
                    <a:pt x="11570" y="5446"/>
                  </a:lnTo>
                  <a:cubicBezTo>
                    <a:pt x="11852" y="5649"/>
                    <a:pt x="12144" y="5840"/>
                    <a:pt x="12449" y="6011"/>
                  </a:cubicBezTo>
                  <a:cubicBezTo>
                    <a:pt x="12752" y="6182"/>
                    <a:pt x="13064" y="6332"/>
                    <a:pt x="13387" y="6469"/>
                  </a:cubicBezTo>
                  <a:cubicBezTo>
                    <a:pt x="13602" y="6013"/>
                    <a:pt x="13798" y="5550"/>
                    <a:pt x="13963" y="5077"/>
                  </a:cubicBezTo>
                  <a:cubicBezTo>
                    <a:pt x="14128" y="4603"/>
                    <a:pt x="14273" y="4122"/>
                    <a:pt x="14386" y="3633"/>
                  </a:cubicBezTo>
                  <a:cubicBezTo>
                    <a:pt x="14296" y="3528"/>
                    <a:pt x="14195" y="3418"/>
                    <a:pt x="14098" y="3318"/>
                  </a:cubicBezTo>
                  <a:cubicBezTo>
                    <a:pt x="14001" y="3218"/>
                    <a:pt x="13909" y="3123"/>
                    <a:pt x="13806" y="3027"/>
                  </a:cubicBezTo>
                  <a:close/>
                  <a:moveTo>
                    <a:pt x="15097" y="4643"/>
                  </a:moveTo>
                  <a:cubicBezTo>
                    <a:pt x="14989" y="5011"/>
                    <a:pt x="14872" y="5369"/>
                    <a:pt x="14735" y="5729"/>
                  </a:cubicBezTo>
                  <a:cubicBezTo>
                    <a:pt x="14598" y="6089"/>
                    <a:pt x="14440" y="6449"/>
                    <a:pt x="14276" y="6798"/>
                  </a:cubicBezTo>
                  <a:cubicBezTo>
                    <a:pt x="14551" y="6884"/>
                    <a:pt x="14842" y="6953"/>
                    <a:pt x="15125" y="7013"/>
                  </a:cubicBezTo>
                  <a:cubicBezTo>
                    <a:pt x="15409" y="7074"/>
                    <a:pt x="15688" y="7122"/>
                    <a:pt x="15977" y="7158"/>
                  </a:cubicBezTo>
                  <a:cubicBezTo>
                    <a:pt x="15915" y="6710"/>
                    <a:pt x="15813" y="6274"/>
                    <a:pt x="15666" y="5853"/>
                  </a:cubicBezTo>
                  <a:cubicBezTo>
                    <a:pt x="15519" y="5432"/>
                    <a:pt x="15324" y="5029"/>
                    <a:pt x="15097" y="4643"/>
                  </a:cubicBezTo>
                  <a:close/>
                  <a:moveTo>
                    <a:pt x="8606" y="3701"/>
                  </a:moveTo>
                  <a:cubicBezTo>
                    <a:pt x="8180" y="3989"/>
                    <a:pt x="7775" y="4303"/>
                    <a:pt x="7382" y="4630"/>
                  </a:cubicBezTo>
                  <a:cubicBezTo>
                    <a:pt x="6990" y="4957"/>
                    <a:pt x="6609" y="5294"/>
                    <a:pt x="6252" y="5658"/>
                  </a:cubicBezTo>
                  <a:lnTo>
                    <a:pt x="8448" y="7464"/>
                  </a:lnTo>
                  <a:lnTo>
                    <a:pt x="10216" y="5542"/>
                  </a:lnTo>
                  <a:cubicBezTo>
                    <a:pt x="9905" y="5266"/>
                    <a:pt x="9620" y="4976"/>
                    <a:pt x="9351" y="4670"/>
                  </a:cubicBezTo>
                  <a:cubicBezTo>
                    <a:pt x="9081" y="4363"/>
                    <a:pt x="8831" y="4036"/>
                    <a:pt x="8606" y="3701"/>
                  </a:cubicBezTo>
                  <a:close/>
                  <a:moveTo>
                    <a:pt x="2433" y="3721"/>
                  </a:moveTo>
                  <a:cubicBezTo>
                    <a:pt x="1932" y="4341"/>
                    <a:pt x="1546" y="5031"/>
                    <a:pt x="1284" y="5757"/>
                  </a:cubicBezTo>
                  <a:cubicBezTo>
                    <a:pt x="1022" y="6483"/>
                    <a:pt x="879" y="7253"/>
                    <a:pt x="878" y="8036"/>
                  </a:cubicBezTo>
                  <a:cubicBezTo>
                    <a:pt x="1138" y="8064"/>
                    <a:pt x="1405" y="8097"/>
                    <a:pt x="1661" y="8144"/>
                  </a:cubicBezTo>
                  <a:cubicBezTo>
                    <a:pt x="2118" y="8228"/>
                    <a:pt x="2562" y="8343"/>
                    <a:pt x="3001" y="8485"/>
                  </a:cubicBezTo>
                  <a:cubicBezTo>
                    <a:pt x="3265" y="8000"/>
                    <a:pt x="3553" y="7531"/>
                    <a:pt x="3870" y="7076"/>
                  </a:cubicBezTo>
                  <a:cubicBezTo>
                    <a:pt x="4187" y="6619"/>
                    <a:pt x="4542" y="6181"/>
                    <a:pt x="4910" y="5757"/>
                  </a:cubicBezTo>
                  <a:lnTo>
                    <a:pt x="2433" y="3721"/>
                  </a:lnTo>
                  <a:close/>
                  <a:moveTo>
                    <a:pt x="10939" y="6126"/>
                  </a:moveTo>
                  <a:lnTo>
                    <a:pt x="9169" y="8060"/>
                  </a:lnTo>
                  <a:lnTo>
                    <a:pt x="11249" y="9761"/>
                  </a:lnTo>
                  <a:cubicBezTo>
                    <a:pt x="11579" y="9378"/>
                    <a:pt x="11885" y="8986"/>
                    <a:pt x="12172" y="8576"/>
                  </a:cubicBezTo>
                  <a:cubicBezTo>
                    <a:pt x="12459" y="8166"/>
                    <a:pt x="12721" y="7741"/>
                    <a:pt x="12963" y="7306"/>
                  </a:cubicBezTo>
                  <a:cubicBezTo>
                    <a:pt x="12603" y="7149"/>
                    <a:pt x="12253" y="6964"/>
                    <a:pt x="11915" y="6769"/>
                  </a:cubicBezTo>
                  <a:cubicBezTo>
                    <a:pt x="11577" y="6573"/>
                    <a:pt x="11251" y="6358"/>
                    <a:pt x="10939" y="6126"/>
                  </a:cubicBezTo>
                  <a:close/>
                  <a:moveTo>
                    <a:pt x="13849" y="7647"/>
                  </a:moveTo>
                  <a:cubicBezTo>
                    <a:pt x="13586" y="8127"/>
                    <a:pt x="13297" y="8593"/>
                    <a:pt x="12982" y="9045"/>
                  </a:cubicBezTo>
                  <a:cubicBezTo>
                    <a:pt x="12667" y="9497"/>
                    <a:pt x="12334" y="9936"/>
                    <a:pt x="11969" y="10357"/>
                  </a:cubicBezTo>
                  <a:lnTo>
                    <a:pt x="14436" y="12379"/>
                  </a:lnTo>
                  <a:cubicBezTo>
                    <a:pt x="14933" y="11764"/>
                    <a:pt x="15319" y="11085"/>
                    <a:pt x="15581" y="10366"/>
                  </a:cubicBezTo>
                  <a:cubicBezTo>
                    <a:pt x="15842" y="9647"/>
                    <a:pt x="15976" y="8886"/>
                    <a:pt x="15982" y="8110"/>
                  </a:cubicBezTo>
                  <a:cubicBezTo>
                    <a:pt x="15743" y="8082"/>
                    <a:pt x="15506" y="8058"/>
                    <a:pt x="15271" y="8015"/>
                  </a:cubicBezTo>
                  <a:cubicBezTo>
                    <a:pt x="15030" y="7970"/>
                    <a:pt x="14788" y="7908"/>
                    <a:pt x="14551" y="7847"/>
                  </a:cubicBezTo>
                  <a:cubicBezTo>
                    <a:pt x="14314" y="7786"/>
                    <a:pt x="14080" y="7724"/>
                    <a:pt x="13849" y="7647"/>
                  </a:cubicBezTo>
                  <a:close/>
                  <a:moveTo>
                    <a:pt x="5621" y="6339"/>
                  </a:moveTo>
                  <a:cubicBezTo>
                    <a:pt x="5287" y="6724"/>
                    <a:pt x="4981" y="7134"/>
                    <a:pt x="4692" y="7547"/>
                  </a:cubicBezTo>
                  <a:cubicBezTo>
                    <a:pt x="4403" y="7961"/>
                    <a:pt x="4130" y="8387"/>
                    <a:pt x="3887" y="8826"/>
                  </a:cubicBezTo>
                  <a:cubicBezTo>
                    <a:pt x="4272" y="8990"/>
                    <a:pt x="4648" y="9168"/>
                    <a:pt x="5008" y="9376"/>
                  </a:cubicBezTo>
                  <a:cubicBezTo>
                    <a:pt x="5368" y="9585"/>
                    <a:pt x="5718" y="9817"/>
                    <a:pt x="6049" y="10067"/>
                  </a:cubicBezTo>
                  <a:lnTo>
                    <a:pt x="7817" y="8145"/>
                  </a:lnTo>
                  <a:lnTo>
                    <a:pt x="5621" y="6339"/>
                  </a:lnTo>
                  <a:close/>
                  <a:moveTo>
                    <a:pt x="8538" y="8741"/>
                  </a:moveTo>
                  <a:lnTo>
                    <a:pt x="6770" y="10663"/>
                  </a:lnTo>
                  <a:cubicBezTo>
                    <a:pt x="7059" y="10924"/>
                    <a:pt x="7330" y="11201"/>
                    <a:pt x="7582" y="11489"/>
                  </a:cubicBezTo>
                  <a:cubicBezTo>
                    <a:pt x="7834" y="11777"/>
                    <a:pt x="8064" y="12076"/>
                    <a:pt x="8278" y="12390"/>
                  </a:cubicBezTo>
                  <a:cubicBezTo>
                    <a:pt x="8700" y="12103"/>
                    <a:pt x="9109" y="11798"/>
                    <a:pt x="9499" y="11473"/>
                  </a:cubicBezTo>
                  <a:cubicBezTo>
                    <a:pt x="9889" y="11147"/>
                    <a:pt x="10262" y="10804"/>
                    <a:pt x="10617" y="10442"/>
                  </a:cubicBezTo>
                  <a:lnTo>
                    <a:pt x="8538" y="8741"/>
                  </a:lnTo>
                  <a:close/>
                  <a:moveTo>
                    <a:pt x="1798" y="9132"/>
                  </a:moveTo>
                  <a:cubicBezTo>
                    <a:pt x="1535" y="9075"/>
                    <a:pt x="1275" y="9033"/>
                    <a:pt x="1007" y="8999"/>
                  </a:cubicBezTo>
                  <a:cubicBezTo>
                    <a:pt x="1062" y="9423"/>
                    <a:pt x="1148" y="9837"/>
                    <a:pt x="1280" y="10238"/>
                  </a:cubicBezTo>
                  <a:cubicBezTo>
                    <a:pt x="1412" y="10638"/>
                    <a:pt x="1583" y="11018"/>
                    <a:pt x="1786" y="11388"/>
                  </a:cubicBezTo>
                  <a:cubicBezTo>
                    <a:pt x="1891" y="11037"/>
                    <a:pt x="2008" y="10691"/>
                    <a:pt x="2139" y="10348"/>
                  </a:cubicBezTo>
                  <a:cubicBezTo>
                    <a:pt x="2270" y="10005"/>
                    <a:pt x="2418" y="9667"/>
                    <a:pt x="2574" y="9334"/>
                  </a:cubicBezTo>
                  <a:cubicBezTo>
                    <a:pt x="2319" y="9257"/>
                    <a:pt x="2059" y="9189"/>
                    <a:pt x="1798" y="9132"/>
                  </a:cubicBezTo>
                  <a:close/>
                  <a:moveTo>
                    <a:pt x="11338" y="11038"/>
                  </a:moveTo>
                  <a:cubicBezTo>
                    <a:pt x="10948" y="11437"/>
                    <a:pt x="10541" y="11810"/>
                    <a:pt x="10111" y="12167"/>
                  </a:cubicBezTo>
                  <a:cubicBezTo>
                    <a:pt x="9681" y="12525"/>
                    <a:pt x="9224" y="12866"/>
                    <a:pt x="8757" y="13179"/>
                  </a:cubicBezTo>
                  <a:cubicBezTo>
                    <a:pt x="8923" y="13483"/>
                    <a:pt x="9075" y="13796"/>
                    <a:pt x="9206" y="14117"/>
                  </a:cubicBezTo>
                  <a:cubicBezTo>
                    <a:pt x="9337" y="14439"/>
                    <a:pt x="9449" y="14769"/>
                    <a:pt x="9544" y="15106"/>
                  </a:cubicBezTo>
                  <a:cubicBezTo>
                    <a:pt x="10358" y="14993"/>
                    <a:pt x="11133" y="14757"/>
                    <a:pt x="11852" y="14413"/>
                  </a:cubicBezTo>
                  <a:cubicBezTo>
                    <a:pt x="12571" y="14068"/>
                    <a:pt x="13229" y="13610"/>
                    <a:pt x="13805" y="13059"/>
                  </a:cubicBezTo>
                  <a:lnTo>
                    <a:pt x="11338" y="11038"/>
                  </a:lnTo>
                  <a:close/>
                  <a:moveTo>
                    <a:pt x="3466" y="9652"/>
                  </a:moveTo>
                  <a:cubicBezTo>
                    <a:pt x="3255" y="10099"/>
                    <a:pt x="3068" y="10559"/>
                    <a:pt x="2906" y="11023"/>
                  </a:cubicBezTo>
                  <a:cubicBezTo>
                    <a:pt x="2744" y="11488"/>
                    <a:pt x="2612" y="11967"/>
                    <a:pt x="2500" y="12447"/>
                  </a:cubicBezTo>
                  <a:cubicBezTo>
                    <a:pt x="2606" y="12576"/>
                    <a:pt x="2712" y="12693"/>
                    <a:pt x="2827" y="12816"/>
                  </a:cubicBezTo>
                  <a:cubicBezTo>
                    <a:pt x="2943" y="12939"/>
                    <a:pt x="3067" y="13064"/>
                    <a:pt x="3192" y="13180"/>
                  </a:cubicBezTo>
                  <a:lnTo>
                    <a:pt x="5416" y="10759"/>
                  </a:lnTo>
                  <a:cubicBezTo>
                    <a:pt x="5115" y="10538"/>
                    <a:pt x="4810" y="10332"/>
                    <a:pt x="4484" y="10148"/>
                  </a:cubicBezTo>
                  <a:cubicBezTo>
                    <a:pt x="4158" y="9964"/>
                    <a:pt x="3813" y="9796"/>
                    <a:pt x="3466" y="9652"/>
                  </a:cubicBezTo>
                  <a:close/>
                  <a:moveTo>
                    <a:pt x="6136" y="11355"/>
                  </a:moveTo>
                  <a:lnTo>
                    <a:pt x="3901" y="13774"/>
                  </a:lnTo>
                  <a:cubicBezTo>
                    <a:pt x="4016" y="13856"/>
                    <a:pt x="4137" y="13929"/>
                    <a:pt x="4256" y="14005"/>
                  </a:cubicBezTo>
                  <a:cubicBezTo>
                    <a:pt x="4376" y="14081"/>
                    <a:pt x="4502" y="14158"/>
                    <a:pt x="4626" y="14228"/>
                  </a:cubicBezTo>
                  <a:cubicBezTo>
                    <a:pt x="5123" y="14054"/>
                    <a:pt x="5608" y="13859"/>
                    <a:pt x="6082" y="13639"/>
                  </a:cubicBezTo>
                  <a:cubicBezTo>
                    <a:pt x="6556" y="13419"/>
                    <a:pt x="7019" y="13171"/>
                    <a:pt x="7466" y="12906"/>
                  </a:cubicBezTo>
                  <a:cubicBezTo>
                    <a:pt x="7279" y="12625"/>
                    <a:pt x="7074" y="12352"/>
                    <a:pt x="6853" y="12093"/>
                  </a:cubicBezTo>
                  <a:cubicBezTo>
                    <a:pt x="6632" y="11833"/>
                    <a:pt x="6391" y="11591"/>
                    <a:pt x="6136" y="11355"/>
                  </a:cubicBezTo>
                  <a:close/>
                  <a:moveTo>
                    <a:pt x="7934" y="13694"/>
                  </a:moveTo>
                  <a:cubicBezTo>
                    <a:pt x="7591" y="13896"/>
                    <a:pt x="7243" y="14084"/>
                    <a:pt x="6885" y="14262"/>
                  </a:cubicBezTo>
                  <a:cubicBezTo>
                    <a:pt x="6527" y="14440"/>
                    <a:pt x="6160" y="14609"/>
                    <a:pt x="5788" y="14762"/>
                  </a:cubicBezTo>
                  <a:cubicBezTo>
                    <a:pt x="6191" y="14908"/>
                    <a:pt x="6614" y="15020"/>
                    <a:pt x="7040" y="15099"/>
                  </a:cubicBezTo>
                  <a:cubicBezTo>
                    <a:pt x="7538" y="15190"/>
                    <a:pt x="8041" y="15236"/>
                    <a:pt x="8548" y="15233"/>
                  </a:cubicBezTo>
                  <a:cubicBezTo>
                    <a:pt x="8471" y="14966"/>
                    <a:pt x="8384" y="14704"/>
                    <a:pt x="8282" y="14447"/>
                  </a:cubicBezTo>
                  <a:cubicBezTo>
                    <a:pt x="8181" y="14190"/>
                    <a:pt x="8061" y="13938"/>
                    <a:pt x="7934" y="13694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Shape 10368">
              <a:extLst>
                <a:ext uri="{FF2B5EF4-FFF2-40B4-BE49-F238E27FC236}">
                  <a16:creationId xmlns:a16="http://schemas.microsoft.com/office/drawing/2014/main" xmlns="" id="{9A3C5627-19DD-2142-A1BD-D271A5220ECF}"/>
                </a:ext>
              </a:extLst>
            </p:cNvPr>
            <p:cNvSpPr/>
            <p:nvPr/>
          </p:nvSpPr>
          <p:spPr>
            <a:xfrm>
              <a:off x="18752832" y="6832014"/>
              <a:ext cx="466518" cy="539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07" y="15970"/>
                  </a:lnTo>
                  <a:lnTo>
                    <a:pt x="6112" y="19464"/>
                  </a:lnTo>
                  <a:cubicBezTo>
                    <a:pt x="6112" y="19464"/>
                    <a:pt x="0" y="21600"/>
                    <a:pt x="0" y="21600"/>
                  </a:cubicBezTo>
                  <a:close/>
                  <a:moveTo>
                    <a:pt x="6773" y="18782"/>
                  </a:moveTo>
                  <a:lnTo>
                    <a:pt x="1968" y="15288"/>
                  </a:lnTo>
                  <a:lnTo>
                    <a:pt x="13737" y="3150"/>
                  </a:lnTo>
                  <a:lnTo>
                    <a:pt x="18545" y="6642"/>
                  </a:lnTo>
                  <a:cubicBezTo>
                    <a:pt x="18545" y="6642"/>
                    <a:pt x="6773" y="18782"/>
                    <a:pt x="6773" y="18782"/>
                  </a:cubicBezTo>
                  <a:close/>
                  <a:moveTo>
                    <a:pt x="19218" y="5946"/>
                  </a:moveTo>
                  <a:lnTo>
                    <a:pt x="14411" y="2455"/>
                  </a:lnTo>
                  <a:lnTo>
                    <a:pt x="16792" y="0"/>
                  </a:lnTo>
                  <a:lnTo>
                    <a:pt x="21600" y="3492"/>
                  </a:lnTo>
                  <a:cubicBezTo>
                    <a:pt x="21600" y="3492"/>
                    <a:pt x="19218" y="5946"/>
                    <a:pt x="19218" y="594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Shape 10369">
              <a:extLst>
                <a:ext uri="{FF2B5EF4-FFF2-40B4-BE49-F238E27FC236}">
                  <a16:creationId xmlns:a16="http://schemas.microsoft.com/office/drawing/2014/main" xmlns="" id="{4A541149-1B70-714E-81CB-F6664AE2EF42}"/>
                </a:ext>
              </a:extLst>
            </p:cNvPr>
            <p:cNvSpPr/>
            <p:nvPr/>
          </p:nvSpPr>
          <p:spPr>
            <a:xfrm>
              <a:off x="20044209" y="7524991"/>
              <a:ext cx="501644" cy="700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6" h="21363" extrusionOk="0">
                  <a:moveTo>
                    <a:pt x="10609" y="43"/>
                  </a:moveTo>
                  <a:cubicBezTo>
                    <a:pt x="8165" y="-162"/>
                    <a:pt x="5621" y="372"/>
                    <a:pt x="3560" y="1702"/>
                  </a:cubicBezTo>
                  <a:cubicBezTo>
                    <a:pt x="-561" y="4362"/>
                    <a:pt x="-1197" y="9181"/>
                    <a:pt x="2140" y="12465"/>
                  </a:cubicBezTo>
                  <a:cubicBezTo>
                    <a:pt x="4853" y="15135"/>
                    <a:pt x="9359" y="15971"/>
                    <a:pt x="13163" y="14762"/>
                  </a:cubicBezTo>
                  <a:cubicBezTo>
                    <a:pt x="13165" y="14832"/>
                    <a:pt x="13187" y="14904"/>
                    <a:pt x="13225" y="14972"/>
                  </a:cubicBezTo>
                  <a:lnTo>
                    <a:pt x="16612" y="21039"/>
                  </a:lnTo>
                  <a:cubicBezTo>
                    <a:pt x="16765" y="21313"/>
                    <a:pt x="17169" y="21438"/>
                    <a:pt x="17513" y="21316"/>
                  </a:cubicBezTo>
                  <a:lnTo>
                    <a:pt x="17878" y="21186"/>
                  </a:lnTo>
                  <a:cubicBezTo>
                    <a:pt x="18222" y="21064"/>
                    <a:pt x="18373" y="20741"/>
                    <a:pt x="18220" y="20467"/>
                  </a:cubicBezTo>
                  <a:lnTo>
                    <a:pt x="14832" y="14405"/>
                  </a:lnTo>
                  <a:cubicBezTo>
                    <a:pt x="14778" y="14307"/>
                    <a:pt x="14685" y="14238"/>
                    <a:pt x="14581" y="14183"/>
                  </a:cubicBezTo>
                  <a:cubicBezTo>
                    <a:pt x="14946" y="14006"/>
                    <a:pt x="15305" y="13816"/>
                    <a:pt x="15646" y="13596"/>
                  </a:cubicBezTo>
                  <a:cubicBezTo>
                    <a:pt x="19767" y="10937"/>
                    <a:pt x="20403" y="6118"/>
                    <a:pt x="17066" y="2833"/>
                  </a:cubicBezTo>
                  <a:cubicBezTo>
                    <a:pt x="15397" y="1191"/>
                    <a:pt x="13053" y="247"/>
                    <a:pt x="10609" y="43"/>
                  </a:cubicBezTo>
                  <a:close/>
                  <a:moveTo>
                    <a:pt x="10451" y="1237"/>
                  </a:moveTo>
                  <a:cubicBezTo>
                    <a:pt x="12511" y="1410"/>
                    <a:pt x="14487" y="2210"/>
                    <a:pt x="15893" y="3594"/>
                  </a:cubicBezTo>
                  <a:cubicBezTo>
                    <a:pt x="18705" y="6361"/>
                    <a:pt x="18170" y="10422"/>
                    <a:pt x="14697" y="12663"/>
                  </a:cubicBezTo>
                  <a:cubicBezTo>
                    <a:pt x="11225" y="14903"/>
                    <a:pt x="6130" y="14477"/>
                    <a:pt x="3318" y="11709"/>
                  </a:cubicBezTo>
                  <a:cubicBezTo>
                    <a:pt x="506" y="8942"/>
                    <a:pt x="1041" y="4882"/>
                    <a:pt x="4514" y="2641"/>
                  </a:cubicBezTo>
                  <a:cubicBezTo>
                    <a:pt x="6250" y="1520"/>
                    <a:pt x="8392" y="1065"/>
                    <a:pt x="10451" y="123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Shape 10370">
              <a:extLst>
                <a:ext uri="{FF2B5EF4-FFF2-40B4-BE49-F238E27FC236}">
                  <a16:creationId xmlns:a16="http://schemas.microsoft.com/office/drawing/2014/main" xmlns="" id="{2367D51E-9178-AC47-9E52-D7D8E7FBBEB5}"/>
                </a:ext>
              </a:extLst>
            </p:cNvPr>
            <p:cNvSpPr/>
            <p:nvPr/>
          </p:nvSpPr>
          <p:spPr>
            <a:xfrm>
              <a:off x="17425322" y="6394160"/>
              <a:ext cx="534329" cy="59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Shape 10371">
              <a:extLst>
                <a:ext uri="{FF2B5EF4-FFF2-40B4-BE49-F238E27FC236}">
                  <a16:creationId xmlns:a16="http://schemas.microsoft.com/office/drawing/2014/main" xmlns="" id="{8F241B53-517C-5B41-AE31-4D93DABDE420}"/>
                </a:ext>
              </a:extLst>
            </p:cNvPr>
            <p:cNvSpPr/>
            <p:nvPr/>
          </p:nvSpPr>
          <p:spPr>
            <a:xfrm>
              <a:off x="17176640" y="7642515"/>
              <a:ext cx="745364" cy="625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66" y="8645"/>
                  </a:moveTo>
                  <a:cubicBezTo>
                    <a:pt x="12912" y="8819"/>
                    <a:pt x="12183" y="8233"/>
                    <a:pt x="12037" y="7337"/>
                  </a:cubicBezTo>
                  <a:cubicBezTo>
                    <a:pt x="11891" y="6440"/>
                    <a:pt x="12382" y="5571"/>
                    <a:pt x="13136" y="5397"/>
                  </a:cubicBezTo>
                  <a:cubicBezTo>
                    <a:pt x="13888" y="5223"/>
                    <a:pt x="14617" y="5809"/>
                    <a:pt x="14763" y="6705"/>
                  </a:cubicBezTo>
                  <a:cubicBezTo>
                    <a:pt x="14909" y="7602"/>
                    <a:pt x="14418" y="8471"/>
                    <a:pt x="13666" y="8645"/>
                  </a:cubicBezTo>
                  <a:close/>
                  <a:moveTo>
                    <a:pt x="9893" y="16176"/>
                  </a:moveTo>
                  <a:lnTo>
                    <a:pt x="7167" y="16807"/>
                  </a:lnTo>
                  <a:lnTo>
                    <a:pt x="6637" y="13559"/>
                  </a:lnTo>
                  <a:lnTo>
                    <a:pt x="9363" y="12928"/>
                  </a:lnTo>
                  <a:cubicBezTo>
                    <a:pt x="9363" y="12928"/>
                    <a:pt x="9893" y="16176"/>
                    <a:pt x="9893" y="16176"/>
                  </a:cubicBezTo>
                  <a:close/>
                  <a:moveTo>
                    <a:pt x="5604" y="17169"/>
                  </a:moveTo>
                  <a:lnTo>
                    <a:pt x="2878" y="17800"/>
                  </a:lnTo>
                  <a:lnTo>
                    <a:pt x="2348" y="14552"/>
                  </a:lnTo>
                  <a:lnTo>
                    <a:pt x="5074" y="13921"/>
                  </a:lnTo>
                  <a:cubicBezTo>
                    <a:pt x="5074" y="13921"/>
                    <a:pt x="5604" y="17169"/>
                    <a:pt x="5604" y="17169"/>
                  </a:cubicBezTo>
                  <a:close/>
                  <a:moveTo>
                    <a:pt x="12498" y="1492"/>
                  </a:moveTo>
                  <a:lnTo>
                    <a:pt x="7003" y="11626"/>
                  </a:lnTo>
                  <a:lnTo>
                    <a:pt x="694" y="13086"/>
                  </a:lnTo>
                  <a:lnTo>
                    <a:pt x="2084" y="21600"/>
                  </a:lnTo>
                  <a:lnTo>
                    <a:pt x="13469" y="18964"/>
                  </a:lnTo>
                  <a:lnTo>
                    <a:pt x="12369" y="12224"/>
                  </a:lnTo>
                  <a:lnTo>
                    <a:pt x="15993" y="11385"/>
                  </a:lnTo>
                  <a:lnTo>
                    <a:pt x="17093" y="18125"/>
                  </a:lnTo>
                  <a:lnTo>
                    <a:pt x="21600" y="17082"/>
                  </a:lnTo>
                  <a:lnTo>
                    <a:pt x="20219" y="8622"/>
                  </a:lnTo>
                  <a:lnTo>
                    <a:pt x="20832" y="8481"/>
                  </a:lnTo>
                  <a:cubicBezTo>
                    <a:pt x="20832" y="8481"/>
                    <a:pt x="12498" y="1492"/>
                    <a:pt x="12498" y="1492"/>
                  </a:cubicBezTo>
                  <a:close/>
                  <a:moveTo>
                    <a:pt x="20572" y="6974"/>
                  </a:moveTo>
                  <a:lnTo>
                    <a:pt x="20663" y="7533"/>
                  </a:lnTo>
                  <a:lnTo>
                    <a:pt x="12346" y="559"/>
                  </a:lnTo>
                  <a:lnTo>
                    <a:pt x="6626" y="11107"/>
                  </a:lnTo>
                  <a:lnTo>
                    <a:pt x="0" y="12641"/>
                  </a:lnTo>
                  <a:lnTo>
                    <a:pt x="3130" y="6656"/>
                  </a:lnTo>
                  <a:lnTo>
                    <a:pt x="9437" y="5195"/>
                  </a:lnTo>
                  <a:lnTo>
                    <a:pt x="12254" y="0"/>
                  </a:lnTo>
                  <a:cubicBezTo>
                    <a:pt x="12254" y="0"/>
                    <a:pt x="20572" y="6974"/>
                    <a:pt x="20572" y="697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Shape 10372">
              <a:extLst>
                <a:ext uri="{FF2B5EF4-FFF2-40B4-BE49-F238E27FC236}">
                  <a16:creationId xmlns:a16="http://schemas.microsoft.com/office/drawing/2014/main" xmlns="" id="{988387CF-5593-404F-BF94-52120A538330}"/>
                </a:ext>
              </a:extLst>
            </p:cNvPr>
            <p:cNvSpPr/>
            <p:nvPr/>
          </p:nvSpPr>
          <p:spPr>
            <a:xfrm>
              <a:off x="18332159" y="5376375"/>
              <a:ext cx="863654" cy="789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9" h="20716" extrusionOk="0">
                  <a:moveTo>
                    <a:pt x="19071" y="18146"/>
                  </a:moveTo>
                  <a:cubicBezTo>
                    <a:pt x="20183" y="16314"/>
                    <a:pt x="19749" y="13820"/>
                    <a:pt x="18102" y="12586"/>
                  </a:cubicBezTo>
                  <a:cubicBezTo>
                    <a:pt x="17662" y="12256"/>
                    <a:pt x="17178" y="12053"/>
                    <a:pt x="16685" y="11962"/>
                  </a:cubicBezTo>
                  <a:lnTo>
                    <a:pt x="16672" y="15889"/>
                  </a:lnTo>
                  <a:cubicBezTo>
                    <a:pt x="16671" y="16166"/>
                    <a:pt x="16469" y="16390"/>
                    <a:pt x="16220" y="16389"/>
                  </a:cubicBezTo>
                  <a:cubicBezTo>
                    <a:pt x="15971" y="16388"/>
                    <a:pt x="15770" y="16164"/>
                    <a:pt x="15771" y="15887"/>
                  </a:cubicBezTo>
                  <a:lnTo>
                    <a:pt x="15784" y="11921"/>
                  </a:lnTo>
                  <a:cubicBezTo>
                    <a:pt x="14735" y="12022"/>
                    <a:pt x="13732" y="12627"/>
                    <a:pt x="13098" y="13672"/>
                  </a:cubicBezTo>
                  <a:cubicBezTo>
                    <a:pt x="11985" y="15504"/>
                    <a:pt x="12420" y="17998"/>
                    <a:pt x="14067" y="19232"/>
                  </a:cubicBezTo>
                  <a:cubicBezTo>
                    <a:pt x="15713" y="20465"/>
                    <a:pt x="17958" y="19979"/>
                    <a:pt x="19071" y="18146"/>
                  </a:cubicBezTo>
                  <a:close/>
                  <a:moveTo>
                    <a:pt x="16740" y="7857"/>
                  </a:moveTo>
                  <a:lnTo>
                    <a:pt x="15291" y="6772"/>
                  </a:lnTo>
                  <a:cubicBezTo>
                    <a:pt x="15127" y="6649"/>
                    <a:pt x="15015" y="6369"/>
                    <a:pt x="15043" y="6151"/>
                  </a:cubicBezTo>
                  <a:lnTo>
                    <a:pt x="15275" y="4322"/>
                  </a:lnTo>
                  <a:lnTo>
                    <a:pt x="11975" y="5321"/>
                  </a:lnTo>
                  <a:cubicBezTo>
                    <a:pt x="11975" y="5321"/>
                    <a:pt x="12203" y="5706"/>
                    <a:pt x="12483" y="6179"/>
                  </a:cubicBezTo>
                  <a:lnTo>
                    <a:pt x="16109" y="8895"/>
                  </a:lnTo>
                  <a:cubicBezTo>
                    <a:pt x="16109" y="8895"/>
                    <a:pt x="16740" y="7857"/>
                    <a:pt x="16740" y="7857"/>
                  </a:cubicBezTo>
                  <a:close/>
                  <a:moveTo>
                    <a:pt x="15093" y="9342"/>
                  </a:moveTo>
                  <a:lnTo>
                    <a:pt x="13604" y="8227"/>
                  </a:lnTo>
                  <a:cubicBezTo>
                    <a:pt x="13647" y="8494"/>
                    <a:pt x="13599" y="8776"/>
                    <a:pt x="13458" y="9008"/>
                  </a:cubicBezTo>
                  <a:lnTo>
                    <a:pt x="13459" y="9008"/>
                  </a:lnTo>
                  <a:cubicBezTo>
                    <a:pt x="13459" y="9008"/>
                    <a:pt x="13042" y="9692"/>
                    <a:pt x="12523" y="10542"/>
                  </a:cubicBezTo>
                  <a:cubicBezTo>
                    <a:pt x="12523" y="10542"/>
                    <a:pt x="15093" y="9342"/>
                    <a:pt x="15093" y="9342"/>
                  </a:cubicBezTo>
                  <a:close/>
                  <a:moveTo>
                    <a:pt x="11619" y="8259"/>
                  </a:moveTo>
                  <a:cubicBezTo>
                    <a:pt x="11619" y="8259"/>
                    <a:pt x="10321" y="6315"/>
                    <a:pt x="9704" y="5383"/>
                  </a:cubicBezTo>
                  <a:lnTo>
                    <a:pt x="8507" y="5869"/>
                  </a:lnTo>
                  <a:cubicBezTo>
                    <a:pt x="8769" y="6978"/>
                    <a:pt x="8675" y="8186"/>
                    <a:pt x="8184" y="9262"/>
                  </a:cubicBezTo>
                  <a:lnTo>
                    <a:pt x="10126" y="10718"/>
                  </a:lnTo>
                  <a:cubicBezTo>
                    <a:pt x="10126" y="10718"/>
                    <a:pt x="11619" y="8259"/>
                    <a:pt x="11619" y="8259"/>
                  </a:cubicBezTo>
                  <a:close/>
                  <a:moveTo>
                    <a:pt x="7096" y="9656"/>
                  </a:moveTo>
                  <a:lnTo>
                    <a:pt x="4125" y="7430"/>
                  </a:lnTo>
                  <a:cubicBezTo>
                    <a:pt x="3919" y="7275"/>
                    <a:pt x="3865" y="6964"/>
                    <a:pt x="4004" y="6735"/>
                  </a:cubicBezTo>
                  <a:cubicBezTo>
                    <a:pt x="4067" y="6631"/>
                    <a:pt x="4159" y="6564"/>
                    <a:pt x="4260" y="6533"/>
                  </a:cubicBezTo>
                  <a:lnTo>
                    <a:pt x="4259" y="6531"/>
                  </a:lnTo>
                  <a:lnTo>
                    <a:pt x="7505" y="5212"/>
                  </a:lnTo>
                  <a:cubicBezTo>
                    <a:pt x="7238" y="4652"/>
                    <a:pt x="6848" y="4155"/>
                    <a:pt x="6343" y="3777"/>
                  </a:cubicBezTo>
                  <a:cubicBezTo>
                    <a:pt x="4697" y="2543"/>
                    <a:pt x="2452" y="3030"/>
                    <a:pt x="1339" y="4862"/>
                  </a:cubicBezTo>
                  <a:cubicBezTo>
                    <a:pt x="227" y="6694"/>
                    <a:pt x="661" y="9188"/>
                    <a:pt x="2308" y="10422"/>
                  </a:cubicBezTo>
                  <a:cubicBezTo>
                    <a:pt x="3854" y="11580"/>
                    <a:pt x="5928" y="11221"/>
                    <a:pt x="7096" y="9656"/>
                  </a:cubicBezTo>
                  <a:close/>
                  <a:moveTo>
                    <a:pt x="5362" y="7148"/>
                  </a:moveTo>
                  <a:lnTo>
                    <a:pt x="7578" y="8808"/>
                  </a:lnTo>
                  <a:cubicBezTo>
                    <a:pt x="7940" y="7960"/>
                    <a:pt x="8013" y="7021"/>
                    <a:pt x="7822" y="6148"/>
                  </a:cubicBezTo>
                  <a:cubicBezTo>
                    <a:pt x="7822" y="6148"/>
                    <a:pt x="5362" y="7148"/>
                    <a:pt x="5362" y="7148"/>
                  </a:cubicBezTo>
                  <a:close/>
                  <a:moveTo>
                    <a:pt x="19668" y="18594"/>
                  </a:moveTo>
                  <a:cubicBezTo>
                    <a:pt x="18331" y="20796"/>
                    <a:pt x="15642" y="21379"/>
                    <a:pt x="13663" y="19896"/>
                  </a:cubicBezTo>
                  <a:cubicBezTo>
                    <a:pt x="11684" y="18413"/>
                    <a:pt x="11164" y="15426"/>
                    <a:pt x="12501" y="13224"/>
                  </a:cubicBezTo>
                  <a:cubicBezTo>
                    <a:pt x="13276" y="11948"/>
                    <a:pt x="14505" y="11216"/>
                    <a:pt x="15787" y="11115"/>
                  </a:cubicBezTo>
                  <a:lnTo>
                    <a:pt x="15791" y="10101"/>
                  </a:lnTo>
                  <a:lnTo>
                    <a:pt x="11595" y="12059"/>
                  </a:lnTo>
                  <a:cubicBezTo>
                    <a:pt x="11028" y="12983"/>
                    <a:pt x="10547" y="13764"/>
                    <a:pt x="10524" y="13787"/>
                  </a:cubicBezTo>
                  <a:cubicBezTo>
                    <a:pt x="10135" y="14180"/>
                    <a:pt x="9533" y="14149"/>
                    <a:pt x="9180" y="13717"/>
                  </a:cubicBezTo>
                  <a:cubicBezTo>
                    <a:pt x="8879" y="13349"/>
                    <a:pt x="8857" y="12810"/>
                    <a:pt x="9097" y="12415"/>
                  </a:cubicBezTo>
                  <a:lnTo>
                    <a:pt x="9096" y="12414"/>
                  </a:lnTo>
                  <a:lnTo>
                    <a:pt x="9622" y="11548"/>
                  </a:lnTo>
                  <a:lnTo>
                    <a:pt x="7695" y="10105"/>
                  </a:lnTo>
                  <a:cubicBezTo>
                    <a:pt x="6301" y="12039"/>
                    <a:pt x="3783" y="12494"/>
                    <a:pt x="1904" y="11086"/>
                  </a:cubicBezTo>
                  <a:cubicBezTo>
                    <a:pt x="-75" y="9603"/>
                    <a:pt x="-595" y="6616"/>
                    <a:pt x="742" y="4414"/>
                  </a:cubicBezTo>
                  <a:cubicBezTo>
                    <a:pt x="2079" y="2212"/>
                    <a:pt x="4768" y="1629"/>
                    <a:pt x="6747" y="3112"/>
                  </a:cubicBezTo>
                  <a:cubicBezTo>
                    <a:pt x="7383" y="3589"/>
                    <a:pt x="7868" y="4222"/>
                    <a:pt x="8189" y="4933"/>
                  </a:cubicBezTo>
                  <a:lnTo>
                    <a:pt x="9242" y="4506"/>
                  </a:lnTo>
                  <a:cubicBezTo>
                    <a:pt x="9107" y="3945"/>
                    <a:pt x="9252" y="3323"/>
                    <a:pt x="9665" y="2905"/>
                  </a:cubicBezTo>
                  <a:cubicBezTo>
                    <a:pt x="9859" y="2709"/>
                    <a:pt x="10089" y="2584"/>
                    <a:pt x="10328" y="2526"/>
                  </a:cubicBezTo>
                  <a:lnTo>
                    <a:pt x="10328" y="2525"/>
                  </a:lnTo>
                  <a:lnTo>
                    <a:pt x="15055" y="1211"/>
                  </a:lnTo>
                  <a:lnTo>
                    <a:pt x="15055" y="1211"/>
                  </a:lnTo>
                  <a:cubicBezTo>
                    <a:pt x="15587" y="1000"/>
                    <a:pt x="16204" y="1148"/>
                    <a:pt x="16607" y="1641"/>
                  </a:cubicBezTo>
                  <a:cubicBezTo>
                    <a:pt x="16925" y="2031"/>
                    <a:pt x="17037" y="2548"/>
                    <a:pt x="16952" y="3028"/>
                  </a:cubicBezTo>
                  <a:lnTo>
                    <a:pt x="16953" y="3029"/>
                  </a:lnTo>
                  <a:lnTo>
                    <a:pt x="16496" y="5740"/>
                  </a:lnTo>
                  <a:lnTo>
                    <a:pt x="18231" y="7041"/>
                  </a:lnTo>
                  <a:cubicBezTo>
                    <a:pt x="18561" y="7288"/>
                    <a:pt x="18648" y="7786"/>
                    <a:pt x="18425" y="8153"/>
                  </a:cubicBezTo>
                  <a:cubicBezTo>
                    <a:pt x="18217" y="8496"/>
                    <a:pt x="17812" y="8599"/>
                    <a:pt x="17491" y="8409"/>
                  </a:cubicBezTo>
                  <a:lnTo>
                    <a:pt x="16693" y="9723"/>
                  </a:lnTo>
                  <a:lnTo>
                    <a:pt x="16688" y="11148"/>
                  </a:lnTo>
                  <a:cubicBezTo>
                    <a:pt x="17320" y="11245"/>
                    <a:pt x="17941" y="11499"/>
                    <a:pt x="18505" y="11922"/>
                  </a:cubicBezTo>
                  <a:cubicBezTo>
                    <a:pt x="20485" y="13405"/>
                    <a:pt x="21005" y="16392"/>
                    <a:pt x="19668" y="18594"/>
                  </a:cubicBezTo>
                  <a:close/>
                  <a:moveTo>
                    <a:pt x="17732" y="707"/>
                  </a:moveTo>
                  <a:cubicBezTo>
                    <a:pt x="18178" y="-27"/>
                    <a:pt x="19074" y="-221"/>
                    <a:pt x="19734" y="273"/>
                  </a:cubicBezTo>
                  <a:cubicBezTo>
                    <a:pt x="20394" y="767"/>
                    <a:pt x="20567" y="1763"/>
                    <a:pt x="20121" y="2497"/>
                  </a:cubicBezTo>
                  <a:cubicBezTo>
                    <a:pt x="19676" y="3231"/>
                    <a:pt x="18780" y="3426"/>
                    <a:pt x="18120" y="2931"/>
                  </a:cubicBezTo>
                  <a:cubicBezTo>
                    <a:pt x="17460" y="2437"/>
                    <a:pt x="17287" y="1441"/>
                    <a:pt x="17732" y="70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Shape 10373">
              <a:extLst>
                <a:ext uri="{FF2B5EF4-FFF2-40B4-BE49-F238E27FC236}">
                  <a16:creationId xmlns:a16="http://schemas.microsoft.com/office/drawing/2014/main" xmlns="" id="{36BDF09A-8867-B347-A2BE-2BC88E436F52}"/>
                </a:ext>
              </a:extLst>
            </p:cNvPr>
            <p:cNvSpPr/>
            <p:nvPr/>
          </p:nvSpPr>
          <p:spPr>
            <a:xfrm>
              <a:off x="16553258" y="7552786"/>
              <a:ext cx="513456" cy="63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341" extrusionOk="0">
                  <a:moveTo>
                    <a:pt x="12205" y="0"/>
                  </a:moveTo>
                  <a:cubicBezTo>
                    <a:pt x="11720" y="1"/>
                    <a:pt x="11326" y="320"/>
                    <a:pt x="11326" y="713"/>
                  </a:cubicBezTo>
                  <a:lnTo>
                    <a:pt x="11325" y="2819"/>
                  </a:lnTo>
                  <a:cubicBezTo>
                    <a:pt x="11950" y="2747"/>
                    <a:pt x="12537" y="2740"/>
                    <a:pt x="13081" y="2776"/>
                  </a:cubicBezTo>
                  <a:lnTo>
                    <a:pt x="13083" y="713"/>
                  </a:lnTo>
                  <a:cubicBezTo>
                    <a:pt x="13083" y="320"/>
                    <a:pt x="12690" y="1"/>
                    <a:pt x="12205" y="0"/>
                  </a:cubicBezTo>
                  <a:close/>
                  <a:moveTo>
                    <a:pt x="18280" y="1334"/>
                  </a:moveTo>
                  <a:cubicBezTo>
                    <a:pt x="17859" y="1138"/>
                    <a:pt x="17322" y="1255"/>
                    <a:pt x="17079" y="1596"/>
                  </a:cubicBezTo>
                  <a:lnTo>
                    <a:pt x="15817" y="3366"/>
                  </a:lnTo>
                  <a:cubicBezTo>
                    <a:pt x="16385" y="3577"/>
                    <a:pt x="16889" y="3826"/>
                    <a:pt x="17333" y="4087"/>
                  </a:cubicBezTo>
                  <a:lnTo>
                    <a:pt x="18600" y="2308"/>
                  </a:lnTo>
                  <a:cubicBezTo>
                    <a:pt x="18843" y="1966"/>
                    <a:pt x="18700" y="1531"/>
                    <a:pt x="18280" y="1334"/>
                  </a:cubicBezTo>
                  <a:close/>
                  <a:moveTo>
                    <a:pt x="879" y="9125"/>
                  </a:moveTo>
                  <a:cubicBezTo>
                    <a:pt x="394" y="9126"/>
                    <a:pt x="0" y="9445"/>
                    <a:pt x="0" y="9839"/>
                  </a:cubicBezTo>
                  <a:cubicBezTo>
                    <a:pt x="0" y="10232"/>
                    <a:pt x="393" y="10551"/>
                    <a:pt x="879" y="10551"/>
                  </a:cubicBezTo>
                  <a:lnTo>
                    <a:pt x="3404" y="10550"/>
                  </a:lnTo>
                  <a:cubicBezTo>
                    <a:pt x="3351" y="10107"/>
                    <a:pt x="3343" y="9629"/>
                    <a:pt x="3405" y="9124"/>
                  </a:cubicBezTo>
                  <a:cubicBezTo>
                    <a:pt x="3405" y="9124"/>
                    <a:pt x="879" y="9125"/>
                    <a:pt x="879" y="9125"/>
                  </a:cubicBezTo>
                  <a:close/>
                  <a:moveTo>
                    <a:pt x="2851" y="4649"/>
                  </a:moveTo>
                  <a:cubicBezTo>
                    <a:pt x="2431" y="4453"/>
                    <a:pt x="1894" y="4570"/>
                    <a:pt x="1651" y="4911"/>
                  </a:cubicBezTo>
                  <a:cubicBezTo>
                    <a:pt x="1408" y="5251"/>
                    <a:pt x="1552" y="5687"/>
                    <a:pt x="1973" y="5884"/>
                  </a:cubicBezTo>
                  <a:lnTo>
                    <a:pt x="4171" y="6912"/>
                  </a:lnTo>
                  <a:cubicBezTo>
                    <a:pt x="4408" y="6513"/>
                    <a:pt x="4715" y="6106"/>
                    <a:pt x="5109" y="5706"/>
                  </a:cubicBezTo>
                  <a:cubicBezTo>
                    <a:pt x="5109" y="5706"/>
                    <a:pt x="2851" y="4649"/>
                    <a:pt x="2851" y="4649"/>
                  </a:cubicBezTo>
                  <a:close/>
                  <a:moveTo>
                    <a:pt x="6118" y="1310"/>
                  </a:moveTo>
                  <a:cubicBezTo>
                    <a:pt x="5698" y="1506"/>
                    <a:pt x="5553" y="1942"/>
                    <a:pt x="5795" y="2283"/>
                  </a:cubicBezTo>
                  <a:lnTo>
                    <a:pt x="7150" y="4186"/>
                  </a:lnTo>
                  <a:cubicBezTo>
                    <a:pt x="7326" y="4088"/>
                    <a:pt x="8471" y="3556"/>
                    <a:pt x="8675" y="3478"/>
                  </a:cubicBezTo>
                  <a:lnTo>
                    <a:pt x="7318" y="1570"/>
                  </a:lnTo>
                  <a:cubicBezTo>
                    <a:pt x="7075" y="1229"/>
                    <a:pt x="6538" y="1113"/>
                    <a:pt x="6118" y="1310"/>
                  </a:cubicBezTo>
                  <a:close/>
                  <a:moveTo>
                    <a:pt x="18708" y="6478"/>
                  </a:moveTo>
                  <a:cubicBezTo>
                    <a:pt x="17247" y="4749"/>
                    <a:pt x="13396" y="2259"/>
                    <a:pt x="8417" y="4592"/>
                  </a:cubicBezTo>
                  <a:cubicBezTo>
                    <a:pt x="8416" y="4592"/>
                    <a:pt x="8415" y="4593"/>
                    <a:pt x="8414" y="4593"/>
                  </a:cubicBezTo>
                  <a:cubicBezTo>
                    <a:pt x="8414" y="4593"/>
                    <a:pt x="8413" y="4593"/>
                    <a:pt x="8413" y="4594"/>
                  </a:cubicBezTo>
                  <a:cubicBezTo>
                    <a:pt x="8412" y="4594"/>
                    <a:pt x="8411" y="4594"/>
                    <a:pt x="8411" y="4595"/>
                  </a:cubicBezTo>
                  <a:cubicBezTo>
                    <a:pt x="8410" y="4595"/>
                    <a:pt x="8409" y="4595"/>
                    <a:pt x="8409" y="4596"/>
                  </a:cubicBezTo>
                  <a:cubicBezTo>
                    <a:pt x="3429" y="6929"/>
                    <a:pt x="4160" y="10880"/>
                    <a:pt x="5276" y="12771"/>
                  </a:cubicBezTo>
                  <a:cubicBezTo>
                    <a:pt x="6289" y="14473"/>
                    <a:pt x="8765" y="15342"/>
                    <a:pt x="9094" y="15507"/>
                  </a:cubicBezTo>
                  <a:cubicBezTo>
                    <a:pt x="9630" y="15775"/>
                    <a:pt x="12317" y="16498"/>
                    <a:pt x="13014" y="17370"/>
                  </a:cubicBezTo>
                  <a:cubicBezTo>
                    <a:pt x="13975" y="18570"/>
                    <a:pt x="14185" y="18516"/>
                    <a:pt x="15033" y="18314"/>
                  </a:cubicBezTo>
                  <a:cubicBezTo>
                    <a:pt x="15896" y="18109"/>
                    <a:pt x="19095" y="16611"/>
                    <a:pt x="19745" y="16106"/>
                  </a:cubicBezTo>
                  <a:cubicBezTo>
                    <a:pt x="20384" y="15611"/>
                    <a:pt x="20547" y="15491"/>
                    <a:pt x="19747" y="14216"/>
                  </a:cubicBezTo>
                  <a:cubicBezTo>
                    <a:pt x="19165" y="13290"/>
                    <a:pt x="19737" y="11040"/>
                    <a:pt x="19718" y="10529"/>
                  </a:cubicBezTo>
                  <a:cubicBezTo>
                    <a:pt x="19707" y="10216"/>
                    <a:pt x="20017" y="8041"/>
                    <a:pt x="18708" y="6478"/>
                  </a:cubicBezTo>
                  <a:close/>
                  <a:moveTo>
                    <a:pt x="21272" y="17648"/>
                  </a:moveTo>
                  <a:cubicBezTo>
                    <a:pt x="21133" y="17452"/>
                    <a:pt x="20824" y="17385"/>
                    <a:pt x="20583" y="17498"/>
                  </a:cubicBezTo>
                  <a:lnTo>
                    <a:pt x="16099" y="19599"/>
                  </a:lnTo>
                  <a:cubicBezTo>
                    <a:pt x="15858" y="19712"/>
                    <a:pt x="15775" y="19962"/>
                    <a:pt x="15914" y="20158"/>
                  </a:cubicBezTo>
                  <a:lnTo>
                    <a:pt x="15914" y="20158"/>
                  </a:lnTo>
                  <a:cubicBezTo>
                    <a:pt x="16053" y="20353"/>
                    <a:pt x="16361" y="20420"/>
                    <a:pt x="16603" y="20307"/>
                  </a:cubicBezTo>
                  <a:lnTo>
                    <a:pt x="21087" y="18206"/>
                  </a:lnTo>
                  <a:cubicBezTo>
                    <a:pt x="21328" y="18093"/>
                    <a:pt x="21411" y="17843"/>
                    <a:pt x="21272" y="17648"/>
                  </a:cubicBezTo>
                  <a:cubicBezTo>
                    <a:pt x="21272" y="17648"/>
                    <a:pt x="21272" y="17648"/>
                    <a:pt x="21272" y="17648"/>
                  </a:cubicBezTo>
                  <a:close/>
                  <a:moveTo>
                    <a:pt x="20584" y="16680"/>
                  </a:moveTo>
                  <a:cubicBezTo>
                    <a:pt x="20445" y="16485"/>
                    <a:pt x="20136" y="16418"/>
                    <a:pt x="19895" y="16531"/>
                  </a:cubicBezTo>
                  <a:lnTo>
                    <a:pt x="15411" y="18632"/>
                  </a:lnTo>
                  <a:cubicBezTo>
                    <a:pt x="15170" y="18745"/>
                    <a:pt x="15087" y="18995"/>
                    <a:pt x="15226" y="19190"/>
                  </a:cubicBezTo>
                  <a:lnTo>
                    <a:pt x="15226" y="19190"/>
                  </a:lnTo>
                  <a:cubicBezTo>
                    <a:pt x="15365" y="19386"/>
                    <a:pt x="15673" y="19453"/>
                    <a:pt x="15915" y="19340"/>
                  </a:cubicBezTo>
                  <a:lnTo>
                    <a:pt x="20399" y="17239"/>
                  </a:lnTo>
                  <a:cubicBezTo>
                    <a:pt x="20640" y="17126"/>
                    <a:pt x="20723" y="16876"/>
                    <a:pt x="20584" y="16680"/>
                  </a:cubicBezTo>
                  <a:cubicBezTo>
                    <a:pt x="20584" y="16680"/>
                    <a:pt x="20584" y="16680"/>
                    <a:pt x="20584" y="16680"/>
                  </a:cubicBezTo>
                  <a:close/>
                  <a:moveTo>
                    <a:pt x="17079" y="20429"/>
                  </a:moveTo>
                  <a:lnTo>
                    <a:pt x="20979" y="18602"/>
                  </a:lnTo>
                  <a:cubicBezTo>
                    <a:pt x="21600" y="19474"/>
                    <a:pt x="21230" y="20591"/>
                    <a:pt x="20153" y="21095"/>
                  </a:cubicBezTo>
                  <a:cubicBezTo>
                    <a:pt x="19076" y="21600"/>
                    <a:pt x="17700" y="21302"/>
                    <a:pt x="17079" y="2042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Shape 10374">
              <a:extLst>
                <a:ext uri="{FF2B5EF4-FFF2-40B4-BE49-F238E27FC236}">
                  <a16:creationId xmlns:a16="http://schemas.microsoft.com/office/drawing/2014/main" xmlns="" id="{B3BD507B-A3C2-BC42-A68A-92BB19C41F96}"/>
                </a:ext>
              </a:extLst>
            </p:cNvPr>
            <p:cNvSpPr/>
            <p:nvPr/>
          </p:nvSpPr>
          <p:spPr>
            <a:xfrm>
              <a:off x="16997004" y="6816973"/>
              <a:ext cx="536497" cy="851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1600" extrusionOk="0">
                  <a:moveTo>
                    <a:pt x="0" y="938"/>
                  </a:moveTo>
                  <a:lnTo>
                    <a:pt x="6284" y="11455"/>
                  </a:lnTo>
                  <a:lnTo>
                    <a:pt x="10032" y="10516"/>
                  </a:lnTo>
                  <a:lnTo>
                    <a:pt x="6771" y="5067"/>
                  </a:lnTo>
                  <a:cubicBezTo>
                    <a:pt x="7276" y="5103"/>
                    <a:pt x="7799" y="5064"/>
                    <a:pt x="8290" y="4918"/>
                  </a:cubicBezTo>
                  <a:cubicBezTo>
                    <a:pt x="9265" y="4628"/>
                    <a:pt x="9902" y="4019"/>
                    <a:pt x="10109" y="3335"/>
                  </a:cubicBezTo>
                  <a:cubicBezTo>
                    <a:pt x="10127" y="3275"/>
                    <a:pt x="10142" y="3214"/>
                    <a:pt x="10154" y="3153"/>
                  </a:cubicBezTo>
                  <a:cubicBezTo>
                    <a:pt x="11859" y="3250"/>
                    <a:pt x="13418" y="3571"/>
                    <a:pt x="14738" y="4133"/>
                  </a:cubicBezTo>
                  <a:cubicBezTo>
                    <a:pt x="16916" y="5061"/>
                    <a:pt x="18325" y="6560"/>
                    <a:pt x="18814" y="8470"/>
                  </a:cubicBezTo>
                  <a:cubicBezTo>
                    <a:pt x="19575" y="11446"/>
                    <a:pt x="17428" y="14404"/>
                    <a:pt x="13562" y="15911"/>
                  </a:cubicBezTo>
                  <a:lnTo>
                    <a:pt x="12515" y="14314"/>
                  </a:lnTo>
                  <a:lnTo>
                    <a:pt x="15137" y="13594"/>
                  </a:lnTo>
                  <a:lnTo>
                    <a:pt x="14615" y="12797"/>
                  </a:lnTo>
                  <a:lnTo>
                    <a:pt x="5054" y="15424"/>
                  </a:lnTo>
                  <a:lnTo>
                    <a:pt x="5577" y="16221"/>
                  </a:lnTo>
                  <a:lnTo>
                    <a:pt x="8203" y="15499"/>
                  </a:lnTo>
                  <a:lnTo>
                    <a:pt x="9904" y="18094"/>
                  </a:lnTo>
                  <a:lnTo>
                    <a:pt x="4408" y="19605"/>
                  </a:lnTo>
                  <a:lnTo>
                    <a:pt x="5716" y="21600"/>
                  </a:lnTo>
                  <a:lnTo>
                    <a:pt x="21015" y="17395"/>
                  </a:lnTo>
                  <a:lnTo>
                    <a:pt x="19707" y="15399"/>
                  </a:lnTo>
                  <a:lnTo>
                    <a:pt x="15876" y="16453"/>
                  </a:lnTo>
                  <a:cubicBezTo>
                    <a:pt x="19603" y="14559"/>
                    <a:pt x="21600" y="11416"/>
                    <a:pt x="20792" y="8258"/>
                  </a:cubicBezTo>
                  <a:cubicBezTo>
                    <a:pt x="20210" y="5981"/>
                    <a:pt x="18497" y="4180"/>
                    <a:pt x="15839" y="3048"/>
                  </a:cubicBezTo>
                  <a:cubicBezTo>
                    <a:pt x="14076" y="2297"/>
                    <a:pt x="11998" y="1893"/>
                    <a:pt x="9725" y="1829"/>
                  </a:cubicBezTo>
                  <a:cubicBezTo>
                    <a:pt x="8880" y="999"/>
                    <a:pt x="7217" y="649"/>
                    <a:pt x="5755" y="1051"/>
                  </a:cubicBezTo>
                  <a:cubicBezTo>
                    <a:pt x="5329" y="1168"/>
                    <a:pt x="4967" y="1337"/>
                    <a:pt x="4668" y="1543"/>
                  </a:cubicBezTo>
                  <a:lnTo>
                    <a:pt x="3742" y="0"/>
                  </a:lnTo>
                  <a:lnTo>
                    <a:pt x="0" y="938"/>
                  </a:lnTo>
                  <a:close/>
                  <a:moveTo>
                    <a:pt x="6539" y="2246"/>
                  </a:moveTo>
                  <a:cubicBezTo>
                    <a:pt x="7096" y="2088"/>
                    <a:pt x="7748" y="2205"/>
                    <a:pt x="8082" y="2533"/>
                  </a:cubicBezTo>
                  <a:cubicBezTo>
                    <a:pt x="8426" y="2872"/>
                    <a:pt x="8318" y="3324"/>
                    <a:pt x="7835" y="3581"/>
                  </a:cubicBezTo>
                  <a:cubicBezTo>
                    <a:pt x="7738" y="3636"/>
                    <a:pt x="7630" y="3685"/>
                    <a:pt x="7504" y="3719"/>
                  </a:cubicBezTo>
                  <a:cubicBezTo>
                    <a:pt x="6877" y="3892"/>
                    <a:pt x="6149" y="3701"/>
                    <a:pt x="5884" y="3295"/>
                  </a:cubicBezTo>
                  <a:cubicBezTo>
                    <a:pt x="5620" y="2890"/>
                    <a:pt x="5916" y="2423"/>
                    <a:pt x="6539" y="224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Shape 10375">
              <a:extLst>
                <a:ext uri="{FF2B5EF4-FFF2-40B4-BE49-F238E27FC236}">
                  <a16:creationId xmlns:a16="http://schemas.microsoft.com/office/drawing/2014/main" xmlns="" id="{69BAE30F-FEBA-1141-BE42-D80DEF31B479}"/>
                </a:ext>
              </a:extLst>
            </p:cNvPr>
            <p:cNvSpPr/>
            <p:nvPr/>
          </p:nvSpPr>
          <p:spPr>
            <a:xfrm>
              <a:off x="17636354" y="4813021"/>
              <a:ext cx="520971" cy="67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8" h="21519" extrusionOk="0">
                  <a:moveTo>
                    <a:pt x="9842" y="0"/>
                  </a:moveTo>
                  <a:cubicBezTo>
                    <a:pt x="7324" y="0"/>
                    <a:pt x="4803" y="774"/>
                    <a:pt x="2881" y="2331"/>
                  </a:cubicBezTo>
                  <a:cubicBezTo>
                    <a:pt x="-961" y="5445"/>
                    <a:pt x="-961" y="10493"/>
                    <a:pt x="2881" y="13607"/>
                  </a:cubicBezTo>
                  <a:cubicBezTo>
                    <a:pt x="6005" y="16138"/>
                    <a:pt x="10709" y="16613"/>
                    <a:pt x="14423" y="15030"/>
                  </a:cubicBezTo>
                  <a:cubicBezTo>
                    <a:pt x="14434" y="15103"/>
                    <a:pt x="14466" y="15175"/>
                    <a:pt x="14515" y="15243"/>
                  </a:cubicBezTo>
                  <a:lnTo>
                    <a:pt x="18781" y="21235"/>
                  </a:lnTo>
                  <a:cubicBezTo>
                    <a:pt x="18974" y="21506"/>
                    <a:pt x="19402" y="21600"/>
                    <a:pt x="19736" y="21444"/>
                  </a:cubicBezTo>
                  <a:lnTo>
                    <a:pt x="20091" y="21277"/>
                  </a:lnTo>
                  <a:cubicBezTo>
                    <a:pt x="20425" y="21121"/>
                    <a:pt x="20535" y="20774"/>
                    <a:pt x="20343" y="20503"/>
                  </a:cubicBezTo>
                  <a:lnTo>
                    <a:pt x="16076" y="14515"/>
                  </a:lnTo>
                  <a:cubicBezTo>
                    <a:pt x="16007" y="14419"/>
                    <a:pt x="15903" y="14355"/>
                    <a:pt x="15790" y="14307"/>
                  </a:cubicBezTo>
                  <a:cubicBezTo>
                    <a:pt x="16138" y="14092"/>
                    <a:pt x="16479" y="13864"/>
                    <a:pt x="16797" y="13607"/>
                  </a:cubicBezTo>
                  <a:cubicBezTo>
                    <a:pt x="20639" y="10493"/>
                    <a:pt x="20639" y="5445"/>
                    <a:pt x="16797" y="2331"/>
                  </a:cubicBezTo>
                  <a:cubicBezTo>
                    <a:pt x="14875" y="774"/>
                    <a:pt x="12360" y="0"/>
                    <a:pt x="9842" y="0"/>
                  </a:cubicBezTo>
                  <a:close/>
                  <a:moveTo>
                    <a:pt x="9842" y="1251"/>
                  </a:moveTo>
                  <a:cubicBezTo>
                    <a:pt x="11963" y="1251"/>
                    <a:pt x="14085" y="1909"/>
                    <a:pt x="15704" y="3221"/>
                  </a:cubicBezTo>
                  <a:cubicBezTo>
                    <a:pt x="18942" y="5844"/>
                    <a:pt x="18942" y="10098"/>
                    <a:pt x="15704" y="12722"/>
                  </a:cubicBezTo>
                  <a:cubicBezTo>
                    <a:pt x="12467" y="15345"/>
                    <a:pt x="7217" y="15345"/>
                    <a:pt x="3980" y="12722"/>
                  </a:cubicBezTo>
                  <a:cubicBezTo>
                    <a:pt x="742" y="10098"/>
                    <a:pt x="742" y="5844"/>
                    <a:pt x="3980" y="3221"/>
                  </a:cubicBezTo>
                  <a:cubicBezTo>
                    <a:pt x="5598" y="1909"/>
                    <a:pt x="7720" y="1251"/>
                    <a:pt x="9842" y="125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Shape 10376">
              <a:extLst>
                <a:ext uri="{FF2B5EF4-FFF2-40B4-BE49-F238E27FC236}">
                  <a16:creationId xmlns:a16="http://schemas.microsoft.com/office/drawing/2014/main" xmlns="" id="{ABE92935-0071-FE4B-A04F-7D8FA9889468}"/>
                </a:ext>
              </a:extLst>
            </p:cNvPr>
            <p:cNvSpPr/>
            <p:nvPr/>
          </p:nvSpPr>
          <p:spPr>
            <a:xfrm>
              <a:off x="16445562" y="5853037"/>
              <a:ext cx="1109876" cy="786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4" y="0"/>
                  </a:moveTo>
                  <a:lnTo>
                    <a:pt x="149" y="12597"/>
                  </a:lnTo>
                  <a:lnTo>
                    <a:pt x="0" y="12646"/>
                  </a:lnTo>
                  <a:lnTo>
                    <a:pt x="0" y="19074"/>
                  </a:lnTo>
                  <a:lnTo>
                    <a:pt x="9044" y="19042"/>
                  </a:lnTo>
                  <a:lnTo>
                    <a:pt x="9044" y="21600"/>
                  </a:lnTo>
                  <a:lnTo>
                    <a:pt x="10685" y="20823"/>
                  </a:lnTo>
                  <a:lnTo>
                    <a:pt x="12315" y="21600"/>
                  </a:lnTo>
                  <a:lnTo>
                    <a:pt x="12315" y="19042"/>
                  </a:lnTo>
                  <a:lnTo>
                    <a:pt x="15483" y="19025"/>
                  </a:lnTo>
                  <a:lnTo>
                    <a:pt x="15827" y="19025"/>
                  </a:lnTo>
                  <a:lnTo>
                    <a:pt x="21600" y="7043"/>
                  </a:lnTo>
                  <a:lnTo>
                    <a:pt x="21589" y="16"/>
                  </a:lnTo>
                  <a:cubicBezTo>
                    <a:pt x="21589" y="16"/>
                    <a:pt x="21589" y="0"/>
                    <a:pt x="21589" y="0"/>
                  </a:cubicBezTo>
                  <a:lnTo>
                    <a:pt x="7954" y="0"/>
                  </a:lnTo>
                  <a:close/>
                  <a:moveTo>
                    <a:pt x="20716" y="1813"/>
                  </a:moveTo>
                  <a:cubicBezTo>
                    <a:pt x="20717" y="2327"/>
                    <a:pt x="20716" y="2838"/>
                    <a:pt x="20716" y="3352"/>
                  </a:cubicBezTo>
                  <a:cubicBezTo>
                    <a:pt x="20718" y="4465"/>
                    <a:pt x="20715" y="5574"/>
                    <a:pt x="20716" y="6687"/>
                  </a:cubicBezTo>
                  <a:lnTo>
                    <a:pt x="15333" y="17779"/>
                  </a:lnTo>
                  <a:lnTo>
                    <a:pt x="12315" y="17795"/>
                  </a:lnTo>
                  <a:lnTo>
                    <a:pt x="12315" y="15220"/>
                  </a:lnTo>
                  <a:cubicBezTo>
                    <a:pt x="12315" y="15220"/>
                    <a:pt x="9044" y="15220"/>
                    <a:pt x="9044" y="15220"/>
                  </a:cubicBezTo>
                  <a:lnTo>
                    <a:pt x="9044" y="17811"/>
                  </a:lnTo>
                  <a:lnTo>
                    <a:pt x="872" y="17843"/>
                  </a:lnTo>
                  <a:lnTo>
                    <a:pt x="872" y="12646"/>
                  </a:lnTo>
                  <a:lnTo>
                    <a:pt x="15448" y="12646"/>
                  </a:lnTo>
                  <a:cubicBezTo>
                    <a:pt x="15448" y="12646"/>
                    <a:pt x="19422" y="4474"/>
                    <a:pt x="20716" y="18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Shape 10377">
              <a:extLst>
                <a:ext uri="{FF2B5EF4-FFF2-40B4-BE49-F238E27FC236}">
                  <a16:creationId xmlns:a16="http://schemas.microsoft.com/office/drawing/2014/main" xmlns="" id="{58A2BD53-CF15-174D-AB18-39A31A0562CA}"/>
                </a:ext>
              </a:extLst>
            </p:cNvPr>
            <p:cNvSpPr/>
            <p:nvPr/>
          </p:nvSpPr>
          <p:spPr>
            <a:xfrm>
              <a:off x="20790043" y="5991818"/>
              <a:ext cx="864563" cy="744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37" y="21600"/>
                  </a:moveTo>
                  <a:cubicBezTo>
                    <a:pt x="7087" y="19915"/>
                    <a:pt x="7254" y="17403"/>
                    <a:pt x="7225" y="15022"/>
                  </a:cubicBezTo>
                  <a:cubicBezTo>
                    <a:pt x="9087" y="15916"/>
                    <a:pt x="11129" y="16612"/>
                    <a:pt x="13235" y="14961"/>
                  </a:cubicBezTo>
                  <a:cubicBezTo>
                    <a:pt x="15319" y="13326"/>
                    <a:pt x="15547" y="10891"/>
                    <a:pt x="15533" y="8574"/>
                  </a:cubicBezTo>
                  <a:cubicBezTo>
                    <a:pt x="17412" y="9482"/>
                    <a:pt x="19470" y="10214"/>
                    <a:pt x="21600" y="8543"/>
                  </a:cubicBezTo>
                  <a:lnTo>
                    <a:pt x="20969" y="7441"/>
                  </a:lnTo>
                  <a:cubicBezTo>
                    <a:pt x="19165" y="8855"/>
                    <a:pt x="17455" y="8115"/>
                    <a:pt x="15526" y="7147"/>
                  </a:cubicBezTo>
                  <a:cubicBezTo>
                    <a:pt x="15470" y="4670"/>
                    <a:pt x="15489" y="2522"/>
                    <a:pt x="17315" y="1092"/>
                  </a:cubicBezTo>
                  <a:lnTo>
                    <a:pt x="16670" y="0"/>
                  </a:lnTo>
                  <a:cubicBezTo>
                    <a:pt x="14521" y="1685"/>
                    <a:pt x="14346" y="4208"/>
                    <a:pt x="14375" y="6589"/>
                  </a:cubicBezTo>
                  <a:cubicBezTo>
                    <a:pt x="12514" y="5696"/>
                    <a:pt x="10476" y="5018"/>
                    <a:pt x="8371" y="6668"/>
                  </a:cubicBezTo>
                  <a:cubicBezTo>
                    <a:pt x="6282" y="8306"/>
                    <a:pt x="6070" y="10724"/>
                    <a:pt x="6085" y="13045"/>
                  </a:cubicBezTo>
                  <a:cubicBezTo>
                    <a:pt x="4204" y="12134"/>
                    <a:pt x="2134" y="11396"/>
                    <a:pt x="0" y="13068"/>
                  </a:cubicBezTo>
                  <a:cubicBezTo>
                    <a:pt x="0" y="13068"/>
                    <a:pt x="641" y="14162"/>
                    <a:pt x="641" y="14162"/>
                  </a:cubicBezTo>
                  <a:cubicBezTo>
                    <a:pt x="2449" y="12745"/>
                    <a:pt x="4156" y="13499"/>
                    <a:pt x="6093" y="14471"/>
                  </a:cubicBezTo>
                  <a:cubicBezTo>
                    <a:pt x="6148" y="16943"/>
                    <a:pt x="6117" y="19084"/>
                    <a:pt x="4295" y="20512"/>
                  </a:cubicBezTo>
                  <a:lnTo>
                    <a:pt x="4937" y="21600"/>
                  </a:lnTo>
                  <a:close/>
                  <a:moveTo>
                    <a:pt x="4054" y="19679"/>
                  </a:moveTo>
                  <a:cubicBezTo>
                    <a:pt x="4369" y="19426"/>
                    <a:pt x="4614" y="19148"/>
                    <a:pt x="4809" y="18844"/>
                  </a:cubicBezTo>
                  <a:cubicBezTo>
                    <a:pt x="4809" y="18844"/>
                    <a:pt x="2134" y="14221"/>
                    <a:pt x="2134" y="14221"/>
                  </a:cubicBezTo>
                  <a:cubicBezTo>
                    <a:pt x="1820" y="14319"/>
                    <a:pt x="1507" y="14483"/>
                    <a:pt x="1188" y="14730"/>
                  </a:cubicBezTo>
                  <a:lnTo>
                    <a:pt x="4054" y="19679"/>
                  </a:lnTo>
                  <a:close/>
                  <a:moveTo>
                    <a:pt x="5303" y="17641"/>
                  </a:moveTo>
                  <a:cubicBezTo>
                    <a:pt x="5447" y="17150"/>
                    <a:pt x="5511" y="16611"/>
                    <a:pt x="5534" y="16026"/>
                  </a:cubicBezTo>
                  <a:lnTo>
                    <a:pt x="4636" y="14466"/>
                  </a:lnTo>
                  <a:cubicBezTo>
                    <a:pt x="4164" y="14273"/>
                    <a:pt x="3712" y="14138"/>
                    <a:pt x="3269" y="14112"/>
                  </a:cubicBezTo>
                  <a:lnTo>
                    <a:pt x="5303" y="17641"/>
                  </a:lnTo>
                  <a:close/>
                  <a:moveTo>
                    <a:pt x="7218" y="13596"/>
                  </a:moveTo>
                  <a:cubicBezTo>
                    <a:pt x="7170" y="11212"/>
                    <a:pt x="7244" y="9148"/>
                    <a:pt x="9015" y="7760"/>
                  </a:cubicBezTo>
                  <a:cubicBezTo>
                    <a:pt x="10800" y="6360"/>
                    <a:pt x="12484" y="7073"/>
                    <a:pt x="14389" y="8027"/>
                  </a:cubicBezTo>
                  <a:cubicBezTo>
                    <a:pt x="14437" y="10403"/>
                    <a:pt x="14371" y="12473"/>
                    <a:pt x="12604" y="13859"/>
                  </a:cubicBezTo>
                  <a:cubicBezTo>
                    <a:pt x="10819" y="15258"/>
                    <a:pt x="9123" y="14549"/>
                    <a:pt x="7218" y="13596"/>
                  </a:cubicBezTo>
                  <a:close/>
                  <a:moveTo>
                    <a:pt x="9128" y="13531"/>
                  </a:moveTo>
                  <a:cubicBezTo>
                    <a:pt x="9683" y="13753"/>
                    <a:pt x="10215" y="13899"/>
                    <a:pt x="10736" y="13922"/>
                  </a:cubicBezTo>
                  <a:lnTo>
                    <a:pt x="8270" y="9693"/>
                  </a:lnTo>
                  <a:cubicBezTo>
                    <a:pt x="8094" y="10262"/>
                    <a:pt x="8018" y="10890"/>
                    <a:pt x="7988" y="11570"/>
                  </a:cubicBezTo>
                  <a:lnTo>
                    <a:pt x="9128" y="13531"/>
                  </a:lnTo>
                  <a:close/>
                  <a:moveTo>
                    <a:pt x="11711" y="13445"/>
                  </a:moveTo>
                  <a:cubicBezTo>
                    <a:pt x="11906" y="13348"/>
                    <a:pt x="12100" y="13226"/>
                    <a:pt x="12298" y="13067"/>
                  </a:cubicBezTo>
                  <a:cubicBezTo>
                    <a:pt x="12398" y="12988"/>
                    <a:pt x="12489" y="12904"/>
                    <a:pt x="12577" y="12819"/>
                  </a:cubicBezTo>
                  <a:lnTo>
                    <a:pt x="9787" y="7934"/>
                  </a:lnTo>
                  <a:cubicBezTo>
                    <a:pt x="9688" y="7998"/>
                    <a:pt x="9589" y="8069"/>
                    <a:pt x="9488" y="8149"/>
                  </a:cubicBezTo>
                  <a:cubicBezTo>
                    <a:pt x="9290" y="8307"/>
                    <a:pt x="9121" y="8474"/>
                    <a:pt x="8972" y="8652"/>
                  </a:cubicBezTo>
                  <a:lnTo>
                    <a:pt x="11711" y="13445"/>
                  </a:lnTo>
                  <a:close/>
                  <a:moveTo>
                    <a:pt x="13407" y="12000"/>
                  </a:moveTo>
                  <a:cubicBezTo>
                    <a:pt x="13611" y="11527"/>
                    <a:pt x="13723" y="11008"/>
                    <a:pt x="13784" y="10444"/>
                  </a:cubicBezTo>
                  <a:lnTo>
                    <a:pt x="12283" y="7830"/>
                  </a:lnTo>
                  <a:cubicBezTo>
                    <a:pt x="11815" y="7685"/>
                    <a:pt x="11363" y="7615"/>
                    <a:pt x="10913" y="7660"/>
                  </a:cubicBezTo>
                  <a:lnTo>
                    <a:pt x="13407" y="12000"/>
                  </a:lnTo>
                  <a:close/>
                  <a:moveTo>
                    <a:pt x="16965" y="7123"/>
                  </a:moveTo>
                  <a:cubicBezTo>
                    <a:pt x="17421" y="7289"/>
                    <a:pt x="17855" y="7394"/>
                    <a:pt x="18279" y="7398"/>
                  </a:cubicBezTo>
                  <a:lnTo>
                    <a:pt x="16261" y="4044"/>
                  </a:lnTo>
                  <a:cubicBezTo>
                    <a:pt x="16133" y="4533"/>
                    <a:pt x="16081" y="5067"/>
                    <a:pt x="16071" y="5642"/>
                  </a:cubicBezTo>
                  <a:lnTo>
                    <a:pt x="16965" y="7123"/>
                  </a:lnTo>
                  <a:close/>
                  <a:moveTo>
                    <a:pt x="19610" y="7085"/>
                  </a:moveTo>
                  <a:cubicBezTo>
                    <a:pt x="19909" y="6982"/>
                    <a:pt x="20208" y="6817"/>
                    <a:pt x="20510" y="6570"/>
                  </a:cubicBezTo>
                  <a:lnTo>
                    <a:pt x="17721" y="1845"/>
                  </a:lnTo>
                  <a:cubicBezTo>
                    <a:pt x="17423" y="2098"/>
                    <a:pt x="17191" y="2376"/>
                    <a:pt x="17007" y="2675"/>
                  </a:cubicBezTo>
                  <a:cubicBezTo>
                    <a:pt x="17007" y="2675"/>
                    <a:pt x="19610" y="7085"/>
                    <a:pt x="19610" y="7085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Shape 10378">
              <a:extLst>
                <a:ext uri="{FF2B5EF4-FFF2-40B4-BE49-F238E27FC236}">
                  <a16:creationId xmlns:a16="http://schemas.microsoft.com/office/drawing/2014/main" xmlns="" id="{464DCDD1-AD79-8E4B-8BD7-137F45C42BE2}"/>
                </a:ext>
              </a:extLst>
            </p:cNvPr>
            <p:cNvSpPr/>
            <p:nvPr/>
          </p:nvSpPr>
          <p:spPr>
            <a:xfrm>
              <a:off x="19313512" y="4966527"/>
              <a:ext cx="524619" cy="750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511" extrusionOk="0">
                  <a:moveTo>
                    <a:pt x="18683" y="0"/>
                  </a:moveTo>
                  <a:lnTo>
                    <a:pt x="17079" y="1668"/>
                  </a:lnTo>
                  <a:cubicBezTo>
                    <a:pt x="17015" y="1638"/>
                    <a:pt x="16700" y="1488"/>
                    <a:pt x="16700" y="1488"/>
                  </a:cubicBezTo>
                  <a:lnTo>
                    <a:pt x="15441" y="2801"/>
                  </a:lnTo>
                  <a:lnTo>
                    <a:pt x="15820" y="2981"/>
                  </a:lnTo>
                  <a:lnTo>
                    <a:pt x="15441" y="3375"/>
                  </a:lnTo>
                  <a:lnTo>
                    <a:pt x="2730" y="16587"/>
                  </a:lnTo>
                  <a:cubicBezTo>
                    <a:pt x="2279" y="17056"/>
                    <a:pt x="509" y="19614"/>
                    <a:pt x="586" y="20489"/>
                  </a:cubicBezTo>
                  <a:cubicBezTo>
                    <a:pt x="597" y="20614"/>
                    <a:pt x="646" y="20706"/>
                    <a:pt x="742" y="20751"/>
                  </a:cubicBezTo>
                  <a:cubicBezTo>
                    <a:pt x="1508" y="21113"/>
                    <a:pt x="4988" y="18432"/>
                    <a:pt x="5504" y="17895"/>
                  </a:cubicBezTo>
                  <a:lnTo>
                    <a:pt x="18209" y="4684"/>
                  </a:lnTo>
                  <a:lnTo>
                    <a:pt x="18588" y="4289"/>
                  </a:lnTo>
                  <a:lnTo>
                    <a:pt x="18984" y="4477"/>
                  </a:lnTo>
                  <a:lnTo>
                    <a:pt x="14043" y="9610"/>
                  </a:lnTo>
                  <a:lnTo>
                    <a:pt x="14611" y="9879"/>
                  </a:lnTo>
                  <a:lnTo>
                    <a:pt x="20810" y="3434"/>
                  </a:lnTo>
                  <a:cubicBezTo>
                    <a:pt x="20810" y="3434"/>
                    <a:pt x="20191" y="3144"/>
                    <a:pt x="19847" y="2981"/>
                  </a:cubicBezTo>
                  <a:lnTo>
                    <a:pt x="21451" y="1313"/>
                  </a:lnTo>
                  <a:cubicBezTo>
                    <a:pt x="21451" y="1313"/>
                    <a:pt x="18683" y="0"/>
                    <a:pt x="18683" y="0"/>
                  </a:cubicBezTo>
                  <a:close/>
                  <a:moveTo>
                    <a:pt x="586" y="20489"/>
                  </a:moveTo>
                  <a:cubicBezTo>
                    <a:pt x="585" y="20448"/>
                    <a:pt x="574" y="20416"/>
                    <a:pt x="580" y="20368"/>
                  </a:cubicBezTo>
                  <a:lnTo>
                    <a:pt x="319" y="20638"/>
                  </a:lnTo>
                  <a:cubicBezTo>
                    <a:pt x="213" y="20748"/>
                    <a:pt x="-149" y="21394"/>
                    <a:pt x="68" y="21497"/>
                  </a:cubicBezTo>
                  <a:cubicBezTo>
                    <a:pt x="286" y="21600"/>
                    <a:pt x="1004" y="21123"/>
                    <a:pt x="1110" y="21013"/>
                  </a:cubicBezTo>
                  <a:lnTo>
                    <a:pt x="1371" y="20739"/>
                  </a:lnTo>
                  <a:cubicBezTo>
                    <a:pt x="1093" y="20840"/>
                    <a:pt x="868" y="20874"/>
                    <a:pt x="731" y="20810"/>
                  </a:cubicBezTo>
                  <a:cubicBezTo>
                    <a:pt x="624" y="20759"/>
                    <a:pt x="588" y="20638"/>
                    <a:pt x="586" y="2048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Shape 10379">
              <a:extLst>
                <a:ext uri="{FF2B5EF4-FFF2-40B4-BE49-F238E27FC236}">
                  <a16:creationId xmlns:a16="http://schemas.microsoft.com/office/drawing/2014/main" xmlns="" id="{F7F16447-2C56-A045-845A-132E18F97305}"/>
                </a:ext>
              </a:extLst>
            </p:cNvPr>
            <p:cNvSpPr/>
            <p:nvPr/>
          </p:nvSpPr>
          <p:spPr>
            <a:xfrm>
              <a:off x="18944723" y="8111996"/>
              <a:ext cx="642360" cy="720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21254" extrusionOk="0">
                  <a:moveTo>
                    <a:pt x="8090" y="6610"/>
                  </a:moveTo>
                  <a:lnTo>
                    <a:pt x="8090" y="3934"/>
                  </a:lnTo>
                  <a:lnTo>
                    <a:pt x="19378" y="1852"/>
                  </a:lnTo>
                  <a:lnTo>
                    <a:pt x="19378" y="4528"/>
                  </a:lnTo>
                  <a:cubicBezTo>
                    <a:pt x="19378" y="4528"/>
                    <a:pt x="8090" y="6610"/>
                    <a:pt x="8090" y="6610"/>
                  </a:cubicBezTo>
                  <a:close/>
                  <a:moveTo>
                    <a:pt x="21057" y="0"/>
                  </a:moveTo>
                  <a:lnTo>
                    <a:pt x="6411" y="2701"/>
                  </a:lnTo>
                  <a:lnTo>
                    <a:pt x="6411" y="15495"/>
                  </a:lnTo>
                  <a:cubicBezTo>
                    <a:pt x="5363" y="15254"/>
                    <a:pt x="3972" y="15448"/>
                    <a:pt x="2666" y="16104"/>
                  </a:cubicBezTo>
                  <a:cubicBezTo>
                    <a:pt x="567" y="17160"/>
                    <a:pt x="-518" y="19009"/>
                    <a:pt x="244" y="20236"/>
                  </a:cubicBezTo>
                  <a:cubicBezTo>
                    <a:pt x="1005" y="21462"/>
                    <a:pt x="3325" y="21600"/>
                    <a:pt x="5425" y="20544"/>
                  </a:cubicBezTo>
                  <a:cubicBezTo>
                    <a:pt x="7005" y="19749"/>
                    <a:pt x="8010" y="18505"/>
                    <a:pt x="8085" y="17416"/>
                  </a:cubicBezTo>
                  <a:lnTo>
                    <a:pt x="8090" y="17416"/>
                  </a:lnTo>
                  <a:lnTo>
                    <a:pt x="8090" y="8152"/>
                  </a:lnTo>
                  <a:lnTo>
                    <a:pt x="19378" y="6070"/>
                  </a:lnTo>
                  <a:lnTo>
                    <a:pt x="19378" y="10758"/>
                  </a:lnTo>
                  <a:cubicBezTo>
                    <a:pt x="18330" y="10518"/>
                    <a:pt x="16941" y="10712"/>
                    <a:pt x="15636" y="11368"/>
                  </a:cubicBezTo>
                  <a:cubicBezTo>
                    <a:pt x="13536" y="12424"/>
                    <a:pt x="12452" y="14273"/>
                    <a:pt x="13213" y="15499"/>
                  </a:cubicBezTo>
                  <a:cubicBezTo>
                    <a:pt x="13975" y="16725"/>
                    <a:pt x="16295" y="16863"/>
                    <a:pt x="18395" y="15807"/>
                  </a:cubicBezTo>
                  <a:cubicBezTo>
                    <a:pt x="20060" y="14970"/>
                    <a:pt x="21082" y="13635"/>
                    <a:pt x="21056" y="12506"/>
                  </a:cubicBezTo>
                  <a:lnTo>
                    <a:pt x="21057" y="12506"/>
                  </a:lnTo>
                  <a:cubicBezTo>
                    <a:pt x="21057" y="12506"/>
                    <a:pt x="21057" y="0"/>
                    <a:pt x="2105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Shape 10380">
              <a:extLst>
                <a:ext uri="{FF2B5EF4-FFF2-40B4-BE49-F238E27FC236}">
                  <a16:creationId xmlns:a16="http://schemas.microsoft.com/office/drawing/2014/main" xmlns="" id="{CE3A103A-7958-A04B-94D3-0AB82A317382}"/>
                </a:ext>
              </a:extLst>
            </p:cNvPr>
            <p:cNvSpPr/>
            <p:nvPr/>
          </p:nvSpPr>
          <p:spPr>
            <a:xfrm>
              <a:off x="15975644" y="5388220"/>
              <a:ext cx="779626" cy="510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15429"/>
                  </a:moveTo>
                  <a:lnTo>
                    <a:pt x="2700" y="15429"/>
                  </a:lnTo>
                  <a:lnTo>
                    <a:pt x="2700" y="2057"/>
                  </a:lnTo>
                  <a:lnTo>
                    <a:pt x="18900" y="2057"/>
                  </a:lnTo>
                  <a:cubicBezTo>
                    <a:pt x="18900" y="2057"/>
                    <a:pt x="18900" y="15429"/>
                    <a:pt x="18900" y="15429"/>
                  </a:cubicBezTo>
                  <a:close/>
                  <a:moveTo>
                    <a:pt x="18900" y="0"/>
                  </a:moveTo>
                  <a:lnTo>
                    <a:pt x="2700" y="0"/>
                  </a:lnTo>
                  <a:cubicBezTo>
                    <a:pt x="1954" y="0"/>
                    <a:pt x="1350" y="922"/>
                    <a:pt x="1350" y="2057"/>
                  </a:cubicBezTo>
                  <a:cubicBezTo>
                    <a:pt x="1350" y="2057"/>
                    <a:pt x="1350" y="17486"/>
                    <a:pt x="1364" y="17486"/>
                  </a:cubicBezTo>
                  <a:lnTo>
                    <a:pt x="20235" y="17486"/>
                  </a:lnTo>
                  <a:cubicBezTo>
                    <a:pt x="20250" y="17486"/>
                    <a:pt x="20250" y="2057"/>
                    <a:pt x="20250" y="2057"/>
                  </a:cubicBezTo>
                  <a:cubicBezTo>
                    <a:pt x="20250" y="922"/>
                    <a:pt x="19646" y="0"/>
                    <a:pt x="18900" y="0"/>
                  </a:cubicBezTo>
                  <a:close/>
                  <a:moveTo>
                    <a:pt x="20250" y="21600"/>
                  </a:moveTo>
                  <a:lnTo>
                    <a:pt x="1350" y="21600"/>
                  </a:lnTo>
                  <a:cubicBezTo>
                    <a:pt x="604" y="21600"/>
                    <a:pt x="0" y="20679"/>
                    <a:pt x="0" y="19543"/>
                  </a:cubicBezTo>
                  <a:lnTo>
                    <a:pt x="0" y="18514"/>
                  </a:lnTo>
                  <a:lnTo>
                    <a:pt x="8775" y="18514"/>
                  </a:lnTo>
                  <a:lnTo>
                    <a:pt x="8775" y="19543"/>
                  </a:lnTo>
                  <a:lnTo>
                    <a:pt x="12825" y="19543"/>
                  </a:lnTo>
                  <a:lnTo>
                    <a:pt x="12825" y="18514"/>
                  </a:lnTo>
                  <a:lnTo>
                    <a:pt x="21600" y="18514"/>
                  </a:lnTo>
                  <a:lnTo>
                    <a:pt x="21600" y="19543"/>
                  </a:lnTo>
                  <a:cubicBezTo>
                    <a:pt x="21600" y="20679"/>
                    <a:pt x="20995" y="21600"/>
                    <a:pt x="20250" y="21600"/>
                  </a:cubicBezTo>
                  <a:cubicBezTo>
                    <a:pt x="20250" y="21600"/>
                    <a:pt x="20250" y="21600"/>
                    <a:pt x="20250" y="216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Shape 10381">
              <a:extLst>
                <a:ext uri="{FF2B5EF4-FFF2-40B4-BE49-F238E27FC236}">
                  <a16:creationId xmlns:a16="http://schemas.microsoft.com/office/drawing/2014/main" xmlns="" id="{2659C7ED-82C4-CD41-9932-9A0FE0EE1ABA}"/>
                </a:ext>
              </a:extLst>
            </p:cNvPr>
            <p:cNvSpPr/>
            <p:nvPr/>
          </p:nvSpPr>
          <p:spPr>
            <a:xfrm>
              <a:off x="19403393" y="8407637"/>
              <a:ext cx="524619" cy="750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511" extrusionOk="0">
                  <a:moveTo>
                    <a:pt x="18683" y="0"/>
                  </a:moveTo>
                  <a:lnTo>
                    <a:pt x="17079" y="1668"/>
                  </a:lnTo>
                  <a:cubicBezTo>
                    <a:pt x="17015" y="1638"/>
                    <a:pt x="16700" y="1488"/>
                    <a:pt x="16700" y="1488"/>
                  </a:cubicBezTo>
                  <a:lnTo>
                    <a:pt x="15441" y="2801"/>
                  </a:lnTo>
                  <a:lnTo>
                    <a:pt x="15820" y="2981"/>
                  </a:lnTo>
                  <a:lnTo>
                    <a:pt x="15441" y="3375"/>
                  </a:lnTo>
                  <a:lnTo>
                    <a:pt x="2730" y="16587"/>
                  </a:lnTo>
                  <a:cubicBezTo>
                    <a:pt x="2279" y="17056"/>
                    <a:pt x="509" y="19614"/>
                    <a:pt x="586" y="20489"/>
                  </a:cubicBezTo>
                  <a:cubicBezTo>
                    <a:pt x="597" y="20614"/>
                    <a:pt x="646" y="20706"/>
                    <a:pt x="742" y="20751"/>
                  </a:cubicBezTo>
                  <a:cubicBezTo>
                    <a:pt x="1508" y="21113"/>
                    <a:pt x="4988" y="18432"/>
                    <a:pt x="5504" y="17895"/>
                  </a:cubicBezTo>
                  <a:lnTo>
                    <a:pt x="18209" y="4684"/>
                  </a:lnTo>
                  <a:lnTo>
                    <a:pt x="18588" y="4289"/>
                  </a:lnTo>
                  <a:lnTo>
                    <a:pt x="18984" y="4477"/>
                  </a:lnTo>
                  <a:lnTo>
                    <a:pt x="14043" y="9610"/>
                  </a:lnTo>
                  <a:lnTo>
                    <a:pt x="14611" y="9879"/>
                  </a:lnTo>
                  <a:lnTo>
                    <a:pt x="20810" y="3434"/>
                  </a:lnTo>
                  <a:cubicBezTo>
                    <a:pt x="20810" y="3434"/>
                    <a:pt x="20191" y="3144"/>
                    <a:pt x="19847" y="2981"/>
                  </a:cubicBezTo>
                  <a:lnTo>
                    <a:pt x="21451" y="1313"/>
                  </a:lnTo>
                  <a:cubicBezTo>
                    <a:pt x="21451" y="1313"/>
                    <a:pt x="18683" y="0"/>
                    <a:pt x="18683" y="0"/>
                  </a:cubicBezTo>
                  <a:close/>
                  <a:moveTo>
                    <a:pt x="586" y="20489"/>
                  </a:moveTo>
                  <a:cubicBezTo>
                    <a:pt x="585" y="20448"/>
                    <a:pt x="574" y="20416"/>
                    <a:pt x="580" y="20368"/>
                  </a:cubicBezTo>
                  <a:lnTo>
                    <a:pt x="319" y="20638"/>
                  </a:lnTo>
                  <a:cubicBezTo>
                    <a:pt x="213" y="20748"/>
                    <a:pt x="-149" y="21394"/>
                    <a:pt x="68" y="21497"/>
                  </a:cubicBezTo>
                  <a:cubicBezTo>
                    <a:pt x="286" y="21600"/>
                    <a:pt x="1004" y="21123"/>
                    <a:pt x="1110" y="21013"/>
                  </a:cubicBezTo>
                  <a:lnTo>
                    <a:pt x="1371" y="20739"/>
                  </a:lnTo>
                  <a:cubicBezTo>
                    <a:pt x="1093" y="20840"/>
                    <a:pt x="868" y="20874"/>
                    <a:pt x="731" y="20810"/>
                  </a:cubicBezTo>
                  <a:cubicBezTo>
                    <a:pt x="624" y="20759"/>
                    <a:pt x="588" y="20638"/>
                    <a:pt x="586" y="2048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Shape 10382">
              <a:extLst>
                <a:ext uri="{FF2B5EF4-FFF2-40B4-BE49-F238E27FC236}">
                  <a16:creationId xmlns:a16="http://schemas.microsoft.com/office/drawing/2014/main" xmlns="" id="{3376C93C-378C-6C4D-B938-ECF3D5B2CAEC}"/>
                </a:ext>
              </a:extLst>
            </p:cNvPr>
            <p:cNvSpPr/>
            <p:nvPr/>
          </p:nvSpPr>
          <p:spPr>
            <a:xfrm>
              <a:off x="16734120" y="4497805"/>
              <a:ext cx="706825" cy="831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1" h="21329" extrusionOk="0">
                  <a:moveTo>
                    <a:pt x="9479" y="69"/>
                  </a:moveTo>
                  <a:cubicBezTo>
                    <a:pt x="11124" y="274"/>
                    <a:pt x="12739" y="925"/>
                    <a:pt x="14086" y="2032"/>
                  </a:cubicBezTo>
                  <a:cubicBezTo>
                    <a:pt x="15976" y="3586"/>
                    <a:pt x="17010" y="5836"/>
                    <a:pt x="16935" y="8190"/>
                  </a:cubicBezTo>
                  <a:cubicBezTo>
                    <a:pt x="16907" y="10081"/>
                    <a:pt x="16182" y="11891"/>
                    <a:pt x="14858" y="13324"/>
                  </a:cubicBezTo>
                  <a:cubicBezTo>
                    <a:pt x="12857" y="15491"/>
                    <a:pt x="9835" y="16494"/>
                    <a:pt x="6856" y="15992"/>
                  </a:cubicBezTo>
                  <a:cubicBezTo>
                    <a:pt x="491" y="14715"/>
                    <a:pt x="-2156" y="7496"/>
                    <a:pt x="2011" y="2776"/>
                  </a:cubicBezTo>
                  <a:cubicBezTo>
                    <a:pt x="3901" y="635"/>
                    <a:pt x="6739" y="-271"/>
                    <a:pt x="9479" y="69"/>
                  </a:cubicBezTo>
                  <a:close/>
                  <a:moveTo>
                    <a:pt x="16811" y="1700"/>
                  </a:moveTo>
                  <a:cubicBezTo>
                    <a:pt x="18616" y="3812"/>
                    <a:pt x="19444" y="6467"/>
                    <a:pt x="19139" y="9165"/>
                  </a:cubicBezTo>
                  <a:cubicBezTo>
                    <a:pt x="18834" y="11863"/>
                    <a:pt x="17427" y="14284"/>
                    <a:pt x="15191" y="15988"/>
                  </a:cubicBezTo>
                  <a:cubicBezTo>
                    <a:pt x="12662" y="17916"/>
                    <a:pt x="9407" y="18600"/>
                    <a:pt x="6359" y="18040"/>
                  </a:cubicBezTo>
                  <a:cubicBezTo>
                    <a:pt x="5749" y="17929"/>
                    <a:pt x="5143" y="17767"/>
                    <a:pt x="4558" y="17555"/>
                  </a:cubicBezTo>
                  <a:lnTo>
                    <a:pt x="4164" y="19468"/>
                  </a:lnTo>
                  <a:lnTo>
                    <a:pt x="7063" y="20000"/>
                  </a:lnTo>
                  <a:lnTo>
                    <a:pt x="6790" y="21329"/>
                  </a:lnTo>
                  <a:lnTo>
                    <a:pt x="227" y="20124"/>
                  </a:lnTo>
                  <a:lnTo>
                    <a:pt x="500" y="18796"/>
                  </a:lnTo>
                  <a:lnTo>
                    <a:pt x="2757" y="19210"/>
                  </a:lnTo>
                  <a:lnTo>
                    <a:pt x="3219" y="16965"/>
                  </a:lnTo>
                  <a:cubicBezTo>
                    <a:pt x="2951" y="16825"/>
                    <a:pt x="2688" y="16674"/>
                    <a:pt x="2431" y="16511"/>
                  </a:cubicBezTo>
                  <a:cubicBezTo>
                    <a:pt x="2174" y="16349"/>
                    <a:pt x="1928" y="16168"/>
                    <a:pt x="1684" y="15982"/>
                  </a:cubicBezTo>
                  <a:lnTo>
                    <a:pt x="2580" y="14934"/>
                  </a:lnTo>
                  <a:cubicBezTo>
                    <a:pt x="5970" y="17523"/>
                    <a:pt x="10902" y="17523"/>
                    <a:pt x="14300" y="14933"/>
                  </a:cubicBezTo>
                  <a:cubicBezTo>
                    <a:pt x="16239" y="13456"/>
                    <a:pt x="17444" y="11360"/>
                    <a:pt x="17708" y="9021"/>
                  </a:cubicBezTo>
                  <a:cubicBezTo>
                    <a:pt x="17973" y="6682"/>
                    <a:pt x="17267" y="4385"/>
                    <a:pt x="15703" y="2555"/>
                  </a:cubicBezTo>
                  <a:lnTo>
                    <a:pt x="16811" y="1700"/>
                  </a:lnTo>
                  <a:close/>
                  <a:moveTo>
                    <a:pt x="9715" y="1064"/>
                  </a:moveTo>
                  <a:cubicBezTo>
                    <a:pt x="9278" y="996"/>
                    <a:pt x="8832" y="968"/>
                    <a:pt x="8387" y="974"/>
                  </a:cubicBezTo>
                  <a:cubicBezTo>
                    <a:pt x="8460" y="1222"/>
                    <a:pt x="8544" y="1461"/>
                    <a:pt x="8641" y="1699"/>
                  </a:cubicBezTo>
                  <a:cubicBezTo>
                    <a:pt x="8737" y="1936"/>
                    <a:pt x="8846" y="2172"/>
                    <a:pt x="8962" y="2399"/>
                  </a:cubicBezTo>
                  <a:cubicBezTo>
                    <a:pt x="9289" y="2208"/>
                    <a:pt x="9627" y="2028"/>
                    <a:pt x="9967" y="1859"/>
                  </a:cubicBezTo>
                  <a:cubicBezTo>
                    <a:pt x="10307" y="1689"/>
                    <a:pt x="10645" y="1529"/>
                    <a:pt x="10997" y="1382"/>
                  </a:cubicBezTo>
                  <a:cubicBezTo>
                    <a:pt x="10579" y="1244"/>
                    <a:pt x="10153" y="1132"/>
                    <a:pt x="9715" y="1064"/>
                  </a:cubicBezTo>
                  <a:close/>
                  <a:moveTo>
                    <a:pt x="12202" y="1889"/>
                  </a:moveTo>
                  <a:cubicBezTo>
                    <a:pt x="11715" y="2060"/>
                    <a:pt x="11237" y="2254"/>
                    <a:pt x="10773" y="2470"/>
                  </a:cubicBezTo>
                  <a:cubicBezTo>
                    <a:pt x="10309" y="2687"/>
                    <a:pt x="9856" y="2925"/>
                    <a:pt x="9417" y="3184"/>
                  </a:cubicBezTo>
                  <a:cubicBezTo>
                    <a:pt x="9617" y="3488"/>
                    <a:pt x="9841" y="3788"/>
                    <a:pt x="10079" y="4067"/>
                  </a:cubicBezTo>
                  <a:cubicBezTo>
                    <a:pt x="10318" y="4345"/>
                    <a:pt x="10571" y="4610"/>
                    <a:pt x="10847" y="4861"/>
                  </a:cubicBezTo>
                  <a:lnTo>
                    <a:pt x="13083" y="2442"/>
                  </a:lnTo>
                  <a:cubicBezTo>
                    <a:pt x="12944" y="2342"/>
                    <a:pt x="12798" y="2240"/>
                    <a:pt x="12652" y="2149"/>
                  </a:cubicBezTo>
                  <a:cubicBezTo>
                    <a:pt x="12506" y="2059"/>
                    <a:pt x="12354" y="1969"/>
                    <a:pt x="12202" y="1889"/>
                  </a:cubicBezTo>
                  <a:close/>
                  <a:moveTo>
                    <a:pt x="7362" y="1000"/>
                  </a:moveTo>
                  <a:cubicBezTo>
                    <a:pt x="6540" y="1111"/>
                    <a:pt x="5754" y="1343"/>
                    <a:pt x="5029" y="1689"/>
                  </a:cubicBezTo>
                  <a:cubicBezTo>
                    <a:pt x="4305" y="2035"/>
                    <a:pt x="3644" y="2485"/>
                    <a:pt x="3064" y="3041"/>
                  </a:cubicBezTo>
                  <a:lnTo>
                    <a:pt x="5529" y="5074"/>
                  </a:lnTo>
                  <a:cubicBezTo>
                    <a:pt x="5922" y="4671"/>
                    <a:pt x="6339" y="4283"/>
                    <a:pt x="6773" y="3923"/>
                  </a:cubicBezTo>
                  <a:cubicBezTo>
                    <a:pt x="7206" y="3564"/>
                    <a:pt x="7655" y="3227"/>
                    <a:pt x="8126" y="2912"/>
                  </a:cubicBezTo>
                  <a:cubicBezTo>
                    <a:pt x="7964" y="2608"/>
                    <a:pt x="7819" y="2296"/>
                    <a:pt x="7690" y="1976"/>
                  </a:cubicBezTo>
                  <a:cubicBezTo>
                    <a:pt x="7561" y="1655"/>
                    <a:pt x="7454" y="1336"/>
                    <a:pt x="7362" y="1000"/>
                  </a:cubicBezTo>
                  <a:close/>
                  <a:moveTo>
                    <a:pt x="13806" y="3027"/>
                  </a:moveTo>
                  <a:lnTo>
                    <a:pt x="11570" y="5446"/>
                  </a:lnTo>
                  <a:cubicBezTo>
                    <a:pt x="11852" y="5649"/>
                    <a:pt x="12144" y="5840"/>
                    <a:pt x="12449" y="6011"/>
                  </a:cubicBezTo>
                  <a:cubicBezTo>
                    <a:pt x="12752" y="6182"/>
                    <a:pt x="13064" y="6332"/>
                    <a:pt x="13387" y="6469"/>
                  </a:cubicBezTo>
                  <a:cubicBezTo>
                    <a:pt x="13602" y="6013"/>
                    <a:pt x="13798" y="5550"/>
                    <a:pt x="13963" y="5077"/>
                  </a:cubicBezTo>
                  <a:cubicBezTo>
                    <a:pt x="14128" y="4603"/>
                    <a:pt x="14273" y="4122"/>
                    <a:pt x="14386" y="3633"/>
                  </a:cubicBezTo>
                  <a:cubicBezTo>
                    <a:pt x="14296" y="3528"/>
                    <a:pt x="14195" y="3418"/>
                    <a:pt x="14098" y="3318"/>
                  </a:cubicBezTo>
                  <a:cubicBezTo>
                    <a:pt x="14001" y="3218"/>
                    <a:pt x="13909" y="3123"/>
                    <a:pt x="13806" y="3027"/>
                  </a:cubicBezTo>
                  <a:close/>
                  <a:moveTo>
                    <a:pt x="15097" y="4643"/>
                  </a:moveTo>
                  <a:cubicBezTo>
                    <a:pt x="14989" y="5011"/>
                    <a:pt x="14872" y="5369"/>
                    <a:pt x="14735" y="5729"/>
                  </a:cubicBezTo>
                  <a:cubicBezTo>
                    <a:pt x="14598" y="6089"/>
                    <a:pt x="14440" y="6449"/>
                    <a:pt x="14276" y="6798"/>
                  </a:cubicBezTo>
                  <a:cubicBezTo>
                    <a:pt x="14551" y="6884"/>
                    <a:pt x="14842" y="6953"/>
                    <a:pt x="15125" y="7013"/>
                  </a:cubicBezTo>
                  <a:cubicBezTo>
                    <a:pt x="15409" y="7074"/>
                    <a:pt x="15688" y="7122"/>
                    <a:pt x="15977" y="7158"/>
                  </a:cubicBezTo>
                  <a:cubicBezTo>
                    <a:pt x="15915" y="6710"/>
                    <a:pt x="15813" y="6274"/>
                    <a:pt x="15666" y="5853"/>
                  </a:cubicBezTo>
                  <a:cubicBezTo>
                    <a:pt x="15519" y="5432"/>
                    <a:pt x="15324" y="5029"/>
                    <a:pt x="15097" y="4643"/>
                  </a:cubicBezTo>
                  <a:close/>
                  <a:moveTo>
                    <a:pt x="8606" y="3701"/>
                  </a:moveTo>
                  <a:cubicBezTo>
                    <a:pt x="8180" y="3989"/>
                    <a:pt x="7775" y="4303"/>
                    <a:pt x="7382" y="4630"/>
                  </a:cubicBezTo>
                  <a:cubicBezTo>
                    <a:pt x="6990" y="4957"/>
                    <a:pt x="6609" y="5294"/>
                    <a:pt x="6252" y="5658"/>
                  </a:cubicBezTo>
                  <a:lnTo>
                    <a:pt x="8448" y="7464"/>
                  </a:lnTo>
                  <a:lnTo>
                    <a:pt x="10216" y="5542"/>
                  </a:lnTo>
                  <a:cubicBezTo>
                    <a:pt x="9905" y="5266"/>
                    <a:pt x="9620" y="4976"/>
                    <a:pt x="9351" y="4670"/>
                  </a:cubicBezTo>
                  <a:cubicBezTo>
                    <a:pt x="9081" y="4363"/>
                    <a:pt x="8831" y="4036"/>
                    <a:pt x="8606" y="3701"/>
                  </a:cubicBezTo>
                  <a:close/>
                  <a:moveTo>
                    <a:pt x="2433" y="3721"/>
                  </a:moveTo>
                  <a:cubicBezTo>
                    <a:pt x="1932" y="4341"/>
                    <a:pt x="1546" y="5031"/>
                    <a:pt x="1284" y="5757"/>
                  </a:cubicBezTo>
                  <a:cubicBezTo>
                    <a:pt x="1022" y="6483"/>
                    <a:pt x="879" y="7253"/>
                    <a:pt x="878" y="8036"/>
                  </a:cubicBezTo>
                  <a:cubicBezTo>
                    <a:pt x="1138" y="8064"/>
                    <a:pt x="1405" y="8097"/>
                    <a:pt x="1661" y="8144"/>
                  </a:cubicBezTo>
                  <a:cubicBezTo>
                    <a:pt x="2118" y="8228"/>
                    <a:pt x="2562" y="8343"/>
                    <a:pt x="3001" y="8485"/>
                  </a:cubicBezTo>
                  <a:cubicBezTo>
                    <a:pt x="3265" y="8000"/>
                    <a:pt x="3553" y="7531"/>
                    <a:pt x="3870" y="7076"/>
                  </a:cubicBezTo>
                  <a:cubicBezTo>
                    <a:pt x="4187" y="6619"/>
                    <a:pt x="4542" y="6181"/>
                    <a:pt x="4910" y="5757"/>
                  </a:cubicBezTo>
                  <a:lnTo>
                    <a:pt x="2433" y="3721"/>
                  </a:lnTo>
                  <a:close/>
                  <a:moveTo>
                    <a:pt x="10939" y="6126"/>
                  </a:moveTo>
                  <a:lnTo>
                    <a:pt x="9169" y="8060"/>
                  </a:lnTo>
                  <a:lnTo>
                    <a:pt x="11249" y="9761"/>
                  </a:lnTo>
                  <a:cubicBezTo>
                    <a:pt x="11579" y="9378"/>
                    <a:pt x="11885" y="8986"/>
                    <a:pt x="12172" y="8576"/>
                  </a:cubicBezTo>
                  <a:cubicBezTo>
                    <a:pt x="12459" y="8166"/>
                    <a:pt x="12721" y="7741"/>
                    <a:pt x="12963" y="7306"/>
                  </a:cubicBezTo>
                  <a:cubicBezTo>
                    <a:pt x="12603" y="7149"/>
                    <a:pt x="12253" y="6964"/>
                    <a:pt x="11915" y="6769"/>
                  </a:cubicBezTo>
                  <a:cubicBezTo>
                    <a:pt x="11577" y="6573"/>
                    <a:pt x="11251" y="6358"/>
                    <a:pt x="10939" y="6126"/>
                  </a:cubicBezTo>
                  <a:close/>
                  <a:moveTo>
                    <a:pt x="13849" y="7647"/>
                  </a:moveTo>
                  <a:cubicBezTo>
                    <a:pt x="13586" y="8127"/>
                    <a:pt x="13297" y="8593"/>
                    <a:pt x="12982" y="9045"/>
                  </a:cubicBezTo>
                  <a:cubicBezTo>
                    <a:pt x="12667" y="9497"/>
                    <a:pt x="12334" y="9936"/>
                    <a:pt x="11969" y="10357"/>
                  </a:cubicBezTo>
                  <a:lnTo>
                    <a:pt x="14436" y="12379"/>
                  </a:lnTo>
                  <a:cubicBezTo>
                    <a:pt x="14933" y="11764"/>
                    <a:pt x="15319" y="11085"/>
                    <a:pt x="15581" y="10366"/>
                  </a:cubicBezTo>
                  <a:cubicBezTo>
                    <a:pt x="15842" y="9647"/>
                    <a:pt x="15976" y="8886"/>
                    <a:pt x="15982" y="8110"/>
                  </a:cubicBezTo>
                  <a:cubicBezTo>
                    <a:pt x="15743" y="8082"/>
                    <a:pt x="15506" y="8058"/>
                    <a:pt x="15271" y="8015"/>
                  </a:cubicBezTo>
                  <a:cubicBezTo>
                    <a:pt x="15030" y="7970"/>
                    <a:pt x="14788" y="7908"/>
                    <a:pt x="14551" y="7847"/>
                  </a:cubicBezTo>
                  <a:cubicBezTo>
                    <a:pt x="14314" y="7786"/>
                    <a:pt x="14080" y="7724"/>
                    <a:pt x="13849" y="7647"/>
                  </a:cubicBezTo>
                  <a:close/>
                  <a:moveTo>
                    <a:pt x="5621" y="6339"/>
                  </a:moveTo>
                  <a:cubicBezTo>
                    <a:pt x="5287" y="6724"/>
                    <a:pt x="4981" y="7134"/>
                    <a:pt x="4692" y="7547"/>
                  </a:cubicBezTo>
                  <a:cubicBezTo>
                    <a:pt x="4403" y="7961"/>
                    <a:pt x="4130" y="8387"/>
                    <a:pt x="3887" y="8826"/>
                  </a:cubicBezTo>
                  <a:cubicBezTo>
                    <a:pt x="4272" y="8990"/>
                    <a:pt x="4648" y="9168"/>
                    <a:pt x="5008" y="9376"/>
                  </a:cubicBezTo>
                  <a:cubicBezTo>
                    <a:pt x="5368" y="9585"/>
                    <a:pt x="5718" y="9817"/>
                    <a:pt x="6049" y="10067"/>
                  </a:cubicBezTo>
                  <a:lnTo>
                    <a:pt x="7817" y="8145"/>
                  </a:lnTo>
                  <a:lnTo>
                    <a:pt x="5621" y="6339"/>
                  </a:lnTo>
                  <a:close/>
                  <a:moveTo>
                    <a:pt x="8538" y="8741"/>
                  </a:moveTo>
                  <a:lnTo>
                    <a:pt x="6770" y="10663"/>
                  </a:lnTo>
                  <a:cubicBezTo>
                    <a:pt x="7059" y="10924"/>
                    <a:pt x="7330" y="11201"/>
                    <a:pt x="7582" y="11489"/>
                  </a:cubicBezTo>
                  <a:cubicBezTo>
                    <a:pt x="7834" y="11777"/>
                    <a:pt x="8064" y="12076"/>
                    <a:pt x="8278" y="12390"/>
                  </a:cubicBezTo>
                  <a:cubicBezTo>
                    <a:pt x="8700" y="12103"/>
                    <a:pt x="9109" y="11798"/>
                    <a:pt x="9499" y="11473"/>
                  </a:cubicBezTo>
                  <a:cubicBezTo>
                    <a:pt x="9889" y="11147"/>
                    <a:pt x="10262" y="10804"/>
                    <a:pt x="10617" y="10442"/>
                  </a:cubicBezTo>
                  <a:lnTo>
                    <a:pt x="8538" y="8741"/>
                  </a:lnTo>
                  <a:close/>
                  <a:moveTo>
                    <a:pt x="1798" y="9132"/>
                  </a:moveTo>
                  <a:cubicBezTo>
                    <a:pt x="1535" y="9075"/>
                    <a:pt x="1275" y="9033"/>
                    <a:pt x="1007" y="8999"/>
                  </a:cubicBezTo>
                  <a:cubicBezTo>
                    <a:pt x="1062" y="9423"/>
                    <a:pt x="1148" y="9837"/>
                    <a:pt x="1280" y="10238"/>
                  </a:cubicBezTo>
                  <a:cubicBezTo>
                    <a:pt x="1412" y="10638"/>
                    <a:pt x="1583" y="11018"/>
                    <a:pt x="1786" y="11388"/>
                  </a:cubicBezTo>
                  <a:cubicBezTo>
                    <a:pt x="1891" y="11037"/>
                    <a:pt x="2008" y="10691"/>
                    <a:pt x="2139" y="10348"/>
                  </a:cubicBezTo>
                  <a:cubicBezTo>
                    <a:pt x="2270" y="10005"/>
                    <a:pt x="2418" y="9667"/>
                    <a:pt x="2574" y="9334"/>
                  </a:cubicBezTo>
                  <a:cubicBezTo>
                    <a:pt x="2319" y="9257"/>
                    <a:pt x="2059" y="9189"/>
                    <a:pt x="1798" y="9132"/>
                  </a:cubicBezTo>
                  <a:close/>
                  <a:moveTo>
                    <a:pt x="11338" y="11038"/>
                  </a:moveTo>
                  <a:cubicBezTo>
                    <a:pt x="10948" y="11437"/>
                    <a:pt x="10541" y="11810"/>
                    <a:pt x="10111" y="12167"/>
                  </a:cubicBezTo>
                  <a:cubicBezTo>
                    <a:pt x="9681" y="12525"/>
                    <a:pt x="9224" y="12866"/>
                    <a:pt x="8757" y="13179"/>
                  </a:cubicBezTo>
                  <a:cubicBezTo>
                    <a:pt x="8923" y="13483"/>
                    <a:pt x="9075" y="13796"/>
                    <a:pt x="9206" y="14117"/>
                  </a:cubicBezTo>
                  <a:cubicBezTo>
                    <a:pt x="9337" y="14439"/>
                    <a:pt x="9449" y="14769"/>
                    <a:pt x="9544" y="15106"/>
                  </a:cubicBezTo>
                  <a:cubicBezTo>
                    <a:pt x="10358" y="14993"/>
                    <a:pt x="11133" y="14757"/>
                    <a:pt x="11852" y="14413"/>
                  </a:cubicBezTo>
                  <a:cubicBezTo>
                    <a:pt x="12571" y="14068"/>
                    <a:pt x="13229" y="13610"/>
                    <a:pt x="13805" y="13059"/>
                  </a:cubicBezTo>
                  <a:lnTo>
                    <a:pt x="11338" y="11038"/>
                  </a:lnTo>
                  <a:close/>
                  <a:moveTo>
                    <a:pt x="3466" y="9652"/>
                  </a:moveTo>
                  <a:cubicBezTo>
                    <a:pt x="3255" y="10099"/>
                    <a:pt x="3068" y="10559"/>
                    <a:pt x="2906" y="11023"/>
                  </a:cubicBezTo>
                  <a:cubicBezTo>
                    <a:pt x="2744" y="11488"/>
                    <a:pt x="2612" y="11967"/>
                    <a:pt x="2500" y="12447"/>
                  </a:cubicBezTo>
                  <a:cubicBezTo>
                    <a:pt x="2606" y="12576"/>
                    <a:pt x="2712" y="12693"/>
                    <a:pt x="2827" y="12816"/>
                  </a:cubicBezTo>
                  <a:cubicBezTo>
                    <a:pt x="2943" y="12939"/>
                    <a:pt x="3067" y="13064"/>
                    <a:pt x="3192" y="13180"/>
                  </a:cubicBezTo>
                  <a:lnTo>
                    <a:pt x="5416" y="10759"/>
                  </a:lnTo>
                  <a:cubicBezTo>
                    <a:pt x="5115" y="10538"/>
                    <a:pt x="4810" y="10332"/>
                    <a:pt x="4484" y="10148"/>
                  </a:cubicBezTo>
                  <a:cubicBezTo>
                    <a:pt x="4158" y="9964"/>
                    <a:pt x="3813" y="9796"/>
                    <a:pt x="3466" y="9652"/>
                  </a:cubicBezTo>
                  <a:close/>
                  <a:moveTo>
                    <a:pt x="6136" y="11355"/>
                  </a:moveTo>
                  <a:lnTo>
                    <a:pt x="3901" y="13774"/>
                  </a:lnTo>
                  <a:cubicBezTo>
                    <a:pt x="4016" y="13856"/>
                    <a:pt x="4137" y="13929"/>
                    <a:pt x="4256" y="14005"/>
                  </a:cubicBezTo>
                  <a:cubicBezTo>
                    <a:pt x="4376" y="14081"/>
                    <a:pt x="4502" y="14158"/>
                    <a:pt x="4626" y="14228"/>
                  </a:cubicBezTo>
                  <a:cubicBezTo>
                    <a:pt x="5123" y="14054"/>
                    <a:pt x="5608" y="13859"/>
                    <a:pt x="6082" y="13639"/>
                  </a:cubicBezTo>
                  <a:cubicBezTo>
                    <a:pt x="6556" y="13419"/>
                    <a:pt x="7019" y="13171"/>
                    <a:pt x="7466" y="12906"/>
                  </a:cubicBezTo>
                  <a:cubicBezTo>
                    <a:pt x="7279" y="12625"/>
                    <a:pt x="7074" y="12352"/>
                    <a:pt x="6853" y="12093"/>
                  </a:cubicBezTo>
                  <a:cubicBezTo>
                    <a:pt x="6632" y="11833"/>
                    <a:pt x="6391" y="11591"/>
                    <a:pt x="6136" y="11355"/>
                  </a:cubicBezTo>
                  <a:close/>
                  <a:moveTo>
                    <a:pt x="7934" y="13694"/>
                  </a:moveTo>
                  <a:cubicBezTo>
                    <a:pt x="7591" y="13896"/>
                    <a:pt x="7243" y="14084"/>
                    <a:pt x="6885" y="14262"/>
                  </a:cubicBezTo>
                  <a:cubicBezTo>
                    <a:pt x="6527" y="14440"/>
                    <a:pt x="6160" y="14609"/>
                    <a:pt x="5788" y="14762"/>
                  </a:cubicBezTo>
                  <a:cubicBezTo>
                    <a:pt x="6191" y="14908"/>
                    <a:pt x="6614" y="15020"/>
                    <a:pt x="7040" y="15099"/>
                  </a:cubicBezTo>
                  <a:cubicBezTo>
                    <a:pt x="7538" y="15190"/>
                    <a:pt x="8041" y="15236"/>
                    <a:pt x="8548" y="15233"/>
                  </a:cubicBezTo>
                  <a:cubicBezTo>
                    <a:pt x="8471" y="14966"/>
                    <a:pt x="8384" y="14704"/>
                    <a:pt x="8282" y="14447"/>
                  </a:cubicBezTo>
                  <a:cubicBezTo>
                    <a:pt x="8181" y="14190"/>
                    <a:pt x="8061" y="13938"/>
                    <a:pt x="7934" y="1369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Shape 10383">
              <a:extLst>
                <a:ext uri="{FF2B5EF4-FFF2-40B4-BE49-F238E27FC236}">
                  <a16:creationId xmlns:a16="http://schemas.microsoft.com/office/drawing/2014/main" xmlns="" id="{583A0DC9-5ACB-124A-8DA4-1878FBF7AD4A}"/>
                </a:ext>
              </a:extLst>
            </p:cNvPr>
            <p:cNvSpPr/>
            <p:nvPr/>
          </p:nvSpPr>
          <p:spPr>
            <a:xfrm>
              <a:off x="18326100" y="4525793"/>
              <a:ext cx="707796" cy="707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3" h="20113" extrusionOk="0">
                  <a:moveTo>
                    <a:pt x="8483" y="125"/>
                  </a:moveTo>
                  <a:cubicBezTo>
                    <a:pt x="2996" y="994"/>
                    <a:pt x="-744" y="6142"/>
                    <a:pt x="125" y="11629"/>
                  </a:cubicBezTo>
                  <a:cubicBezTo>
                    <a:pt x="994" y="17116"/>
                    <a:pt x="6142" y="20856"/>
                    <a:pt x="11629" y="19987"/>
                  </a:cubicBezTo>
                  <a:cubicBezTo>
                    <a:pt x="17116" y="19118"/>
                    <a:pt x="20856" y="13970"/>
                    <a:pt x="19987" y="8483"/>
                  </a:cubicBezTo>
                  <a:cubicBezTo>
                    <a:pt x="19118" y="2996"/>
                    <a:pt x="13970" y="-744"/>
                    <a:pt x="8483" y="125"/>
                  </a:cubicBezTo>
                  <a:close/>
                  <a:moveTo>
                    <a:pt x="8760" y="1873"/>
                  </a:moveTo>
                  <a:cubicBezTo>
                    <a:pt x="8956" y="1842"/>
                    <a:pt x="9163" y="1878"/>
                    <a:pt x="9336" y="2004"/>
                  </a:cubicBezTo>
                  <a:cubicBezTo>
                    <a:pt x="9681" y="2255"/>
                    <a:pt x="9758" y="2741"/>
                    <a:pt x="9507" y="3087"/>
                  </a:cubicBezTo>
                  <a:cubicBezTo>
                    <a:pt x="9256" y="3432"/>
                    <a:pt x="8770" y="3509"/>
                    <a:pt x="8424" y="3258"/>
                  </a:cubicBezTo>
                  <a:cubicBezTo>
                    <a:pt x="8079" y="3007"/>
                    <a:pt x="8002" y="2521"/>
                    <a:pt x="8253" y="2175"/>
                  </a:cubicBezTo>
                  <a:cubicBezTo>
                    <a:pt x="8378" y="2002"/>
                    <a:pt x="8564" y="1904"/>
                    <a:pt x="8760" y="1873"/>
                  </a:cubicBezTo>
                  <a:close/>
                  <a:moveTo>
                    <a:pt x="9098" y="4008"/>
                  </a:moveTo>
                  <a:cubicBezTo>
                    <a:pt x="9327" y="3971"/>
                    <a:pt x="9546" y="4130"/>
                    <a:pt x="9582" y="4359"/>
                  </a:cubicBezTo>
                  <a:lnTo>
                    <a:pt x="10314" y="8984"/>
                  </a:lnTo>
                  <a:cubicBezTo>
                    <a:pt x="10465" y="9019"/>
                    <a:pt x="10626" y="8992"/>
                    <a:pt x="10759" y="9088"/>
                  </a:cubicBezTo>
                  <a:cubicBezTo>
                    <a:pt x="10893" y="9186"/>
                    <a:pt x="10931" y="9343"/>
                    <a:pt x="11011" y="9477"/>
                  </a:cubicBezTo>
                  <a:lnTo>
                    <a:pt x="14460" y="8930"/>
                  </a:lnTo>
                  <a:cubicBezTo>
                    <a:pt x="14689" y="8894"/>
                    <a:pt x="14908" y="9053"/>
                    <a:pt x="14944" y="9282"/>
                  </a:cubicBezTo>
                  <a:cubicBezTo>
                    <a:pt x="14980" y="9511"/>
                    <a:pt x="14822" y="9729"/>
                    <a:pt x="14593" y="9766"/>
                  </a:cubicBezTo>
                  <a:lnTo>
                    <a:pt x="11143" y="10312"/>
                  </a:lnTo>
                  <a:cubicBezTo>
                    <a:pt x="11108" y="10464"/>
                    <a:pt x="11121" y="10625"/>
                    <a:pt x="11024" y="10759"/>
                  </a:cubicBezTo>
                  <a:cubicBezTo>
                    <a:pt x="10636" y="11292"/>
                    <a:pt x="9886" y="11411"/>
                    <a:pt x="9353" y="11024"/>
                  </a:cubicBezTo>
                  <a:cubicBezTo>
                    <a:pt x="8820" y="10636"/>
                    <a:pt x="8701" y="9886"/>
                    <a:pt x="9088" y="9353"/>
                  </a:cubicBezTo>
                  <a:cubicBezTo>
                    <a:pt x="9188" y="9215"/>
                    <a:pt x="9357" y="9195"/>
                    <a:pt x="9495" y="9114"/>
                  </a:cubicBezTo>
                  <a:lnTo>
                    <a:pt x="8762" y="4489"/>
                  </a:lnTo>
                  <a:cubicBezTo>
                    <a:pt x="8726" y="4260"/>
                    <a:pt x="8869" y="4044"/>
                    <a:pt x="9098" y="4008"/>
                  </a:cubicBezTo>
                  <a:close/>
                  <a:moveTo>
                    <a:pt x="2495" y="10476"/>
                  </a:moveTo>
                  <a:cubicBezTo>
                    <a:pt x="2691" y="10446"/>
                    <a:pt x="2898" y="10482"/>
                    <a:pt x="3071" y="10607"/>
                  </a:cubicBezTo>
                  <a:cubicBezTo>
                    <a:pt x="3417" y="10859"/>
                    <a:pt x="3494" y="11345"/>
                    <a:pt x="3243" y="11690"/>
                  </a:cubicBezTo>
                  <a:cubicBezTo>
                    <a:pt x="2992" y="12035"/>
                    <a:pt x="2505" y="12113"/>
                    <a:pt x="2160" y="11862"/>
                  </a:cubicBezTo>
                  <a:cubicBezTo>
                    <a:pt x="1814" y="11610"/>
                    <a:pt x="1737" y="11124"/>
                    <a:pt x="1988" y="10779"/>
                  </a:cubicBezTo>
                  <a:cubicBezTo>
                    <a:pt x="2114" y="10606"/>
                    <a:pt x="2300" y="10507"/>
                    <a:pt x="2495" y="10476"/>
                  </a:cubicBezTo>
                  <a:close/>
                  <a:moveTo>
                    <a:pt x="17392" y="8117"/>
                  </a:moveTo>
                  <a:cubicBezTo>
                    <a:pt x="17587" y="8086"/>
                    <a:pt x="17779" y="8125"/>
                    <a:pt x="17952" y="8250"/>
                  </a:cubicBezTo>
                  <a:cubicBezTo>
                    <a:pt x="18298" y="8502"/>
                    <a:pt x="18375" y="8988"/>
                    <a:pt x="18124" y="9333"/>
                  </a:cubicBezTo>
                  <a:cubicBezTo>
                    <a:pt x="17872" y="9678"/>
                    <a:pt x="17402" y="9753"/>
                    <a:pt x="17056" y="9502"/>
                  </a:cubicBezTo>
                  <a:cubicBezTo>
                    <a:pt x="16711" y="9251"/>
                    <a:pt x="16634" y="8765"/>
                    <a:pt x="16885" y="8419"/>
                  </a:cubicBezTo>
                  <a:cubicBezTo>
                    <a:pt x="17010" y="8247"/>
                    <a:pt x="17196" y="8148"/>
                    <a:pt x="17392" y="8117"/>
                  </a:cubicBezTo>
                  <a:close/>
                  <a:moveTo>
                    <a:pt x="11112" y="16723"/>
                  </a:moveTo>
                  <a:cubicBezTo>
                    <a:pt x="11308" y="16692"/>
                    <a:pt x="11515" y="16728"/>
                    <a:pt x="11688" y="16854"/>
                  </a:cubicBezTo>
                  <a:cubicBezTo>
                    <a:pt x="12033" y="17105"/>
                    <a:pt x="12110" y="17591"/>
                    <a:pt x="11859" y="17937"/>
                  </a:cubicBezTo>
                  <a:cubicBezTo>
                    <a:pt x="11608" y="18282"/>
                    <a:pt x="11122" y="18359"/>
                    <a:pt x="10776" y="18108"/>
                  </a:cubicBezTo>
                  <a:cubicBezTo>
                    <a:pt x="10431" y="17857"/>
                    <a:pt x="10354" y="17371"/>
                    <a:pt x="10605" y="17025"/>
                  </a:cubicBezTo>
                  <a:cubicBezTo>
                    <a:pt x="10730" y="16853"/>
                    <a:pt x="10916" y="16754"/>
                    <a:pt x="11112" y="1672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Shape 10384">
              <a:extLst>
                <a:ext uri="{FF2B5EF4-FFF2-40B4-BE49-F238E27FC236}">
                  <a16:creationId xmlns:a16="http://schemas.microsoft.com/office/drawing/2014/main" xmlns="" id="{4F3F2DF1-FC4A-B840-86FD-A372C0A39865}"/>
                </a:ext>
              </a:extLst>
            </p:cNvPr>
            <p:cNvSpPr/>
            <p:nvPr/>
          </p:nvSpPr>
          <p:spPr>
            <a:xfrm>
              <a:off x="21178433" y="7084811"/>
              <a:ext cx="603784" cy="76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15" y="0"/>
                  </a:moveTo>
                  <a:lnTo>
                    <a:pt x="0" y="18854"/>
                  </a:lnTo>
                  <a:lnTo>
                    <a:pt x="17786" y="21600"/>
                  </a:lnTo>
                  <a:lnTo>
                    <a:pt x="21600" y="6017"/>
                  </a:lnTo>
                  <a:lnTo>
                    <a:pt x="18300" y="2113"/>
                  </a:lnTo>
                  <a:lnTo>
                    <a:pt x="4615" y="0"/>
                  </a:lnTo>
                  <a:close/>
                  <a:moveTo>
                    <a:pt x="9206" y="5215"/>
                  </a:moveTo>
                  <a:lnTo>
                    <a:pt x="15684" y="6215"/>
                  </a:lnTo>
                  <a:lnTo>
                    <a:pt x="15556" y="6735"/>
                  </a:lnTo>
                  <a:lnTo>
                    <a:pt x="9079" y="5735"/>
                  </a:lnTo>
                  <a:lnTo>
                    <a:pt x="9206" y="5215"/>
                  </a:lnTo>
                  <a:close/>
                  <a:moveTo>
                    <a:pt x="4712" y="9845"/>
                  </a:moveTo>
                  <a:lnTo>
                    <a:pt x="17667" y="11845"/>
                  </a:lnTo>
                  <a:lnTo>
                    <a:pt x="17544" y="12350"/>
                  </a:lnTo>
                  <a:lnTo>
                    <a:pt x="4588" y="10350"/>
                  </a:lnTo>
                  <a:lnTo>
                    <a:pt x="4712" y="9845"/>
                  </a:lnTo>
                  <a:close/>
                  <a:moveTo>
                    <a:pt x="4086" y="12402"/>
                  </a:moveTo>
                  <a:lnTo>
                    <a:pt x="17041" y="14402"/>
                  </a:lnTo>
                  <a:lnTo>
                    <a:pt x="16914" y="14923"/>
                  </a:lnTo>
                  <a:lnTo>
                    <a:pt x="3958" y="12923"/>
                  </a:lnTo>
                  <a:lnTo>
                    <a:pt x="4086" y="12402"/>
                  </a:lnTo>
                  <a:close/>
                  <a:moveTo>
                    <a:pt x="3460" y="14960"/>
                  </a:moveTo>
                  <a:lnTo>
                    <a:pt x="9938" y="15960"/>
                  </a:lnTo>
                  <a:lnTo>
                    <a:pt x="9810" y="16480"/>
                  </a:lnTo>
                  <a:lnTo>
                    <a:pt x="3332" y="15480"/>
                  </a:lnTo>
                  <a:lnTo>
                    <a:pt x="3460" y="1496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Shape 10385">
              <a:extLst>
                <a:ext uri="{FF2B5EF4-FFF2-40B4-BE49-F238E27FC236}">
                  <a16:creationId xmlns:a16="http://schemas.microsoft.com/office/drawing/2014/main" xmlns="" id="{F58183D5-58A4-E343-9BB8-C73EBAA1D4B1}"/>
                </a:ext>
              </a:extLst>
            </p:cNvPr>
            <p:cNvSpPr/>
            <p:nvPr/>
          </p:nvSpPr>
          <p:spPr>
            <a:xfrm>
              <a:off x="20665447" y="6815808"/>
              <a:ext cx="608340" cy="129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19" y="0"/>
                  </a:moveTo>
                  <a:lnTo>
                    <a:pt x="15512" y="1725"/>
                  </a:lnTo>
                  <a:cubicBezTo>
                    <a:pt x="15654" y="1751"/>
                    <a:pt x="17066" y="2005"/>
                    <a:pt x="17066" y="2005"/>
                  </a:cubicBezTo>
                  <a:lnTo>
                    <a:pt x="16932" y="2169"/>
                  </a:lnTo>
                  <a:lnTo>
                    <a:pt x="15379" y="1889"/>
                  </a:lnTo>
                  <a:lnTo>
                    <a:pt x="14764" y="2643"/>
                  </a:lnTo>
                  <a:cubicBezTo>
                    <a:pt x="14901" y="2667"/>
                    <a:pt x="15906" y="2848"/>
                    <a:pt x="15906" y="2848"/>
                  </a:cubicBezTo>
                  <a:lnTo>
                    <a:pt x="15773" y="3012"/>
                  </a:lnTo>
                  <a:lnTo>
                    <a:pt x="14631" y="2807"/>
                  </a:lnTo>
                  <a:lnTo>
                    <a:pt x="14016" y="3561"/>
                  </a:lnTo>
                  <a:cubicBezTo>
                    <a:pt x="14158" y="3586"/>
                    <a:pt x="15569" y="3841"/>
                    <a:pt x="15569" y="3841"/>
                  </a:cubicBezTo>
                  <a:lnTo>
                    <a:pt x="15436" y="4004"/>
                  </a:lnTo>
                  <a:lnTo>
                    <a:pt x="13883" y="3724"/>
                  </a:lnTo>
                  <a:lnTo>
                    <a:pt x="13267" y="4479"/>
                  </a:lnTo>
                  <a:cubicBezTo>
                    <a:pt x="13404" y="4504"/>
                    <a:pt x="14409" y="4684"/>
                    <a:pt x="14409" y="4684"/>
                  </a:cubicBezTo>
                  <a:lnTo>
                    <a:pt x="14276" y="4848"/>
                  </a:lnTo>
                  <a:lnTo>
                    <a:pt x="13134" y="4643"/>
                  </a:lnTo>
                  <a:lnTo>
                    <a:pt x="12519" y="5397"/>
                  </a:lnTo>
                  <a:cubicBezTo>
                    <a:pt x="12661" y="5422"/>
                    <a:pt x="14072" y="5676"/>
                    <a:pt x="14072" y="5676"/>
                  </a:cubicBezTo>
                  <a:lnTo>
                    <a:pt x="13939" y="5840"/>
                  </a:lnTo>
                  <a:lnTo>
                    <a:pt x="12386" y="5561"/>
                  </a:lnTo>
                  <a:lnTo>
                    <a:pt x="11771" y="6315"/>
                  </a:lnTo>
                  <a:cubicBezTo>
                    <a:pt x="11908" y="6339"/>
                    <a:pt x="12913" y="6520"/>
                    <a:pt x="12913" y="6520"/>
                  </a:cubicBezTo>
                  <a:lnTo>
                    <a:pt x="12780" y="6684"/>
                  </a:lnTo>
                  <a:lnTo>
                    <a:pt x="11638" y="6478"/>
                  </a:lnTo>
                  <a:lnTo>
                    <a:pt x="11023" y="7232"/>
                  </a:lnTo>
                  <a:cubicBezTo>
                    <a:pt x="11164" y="7258"/>
                    <a:pt x="12575" y="7513"/>
                    <a:pt x="12575" y="7513"/>
                  </a:cubicBezTo>
                  <a:lnTo>
                    <a:pt x="12442" y="7677"/>
                  </a:lnTo>
                  <a:lnTo>
                    <a:pt x="10890" y="7396"/>
                  </a:lnTo>
                  <a:lnTo>
                    <a:pt x="10274" y="8151"/>
                  </a:lnTo>
                  <a:cubicBezTo>
                    <a:pt x="10411" y="8176"/>
                    <a:pt x="11416" y="8356"/>
                    <a:pt x="11416" y="8356"/>
                  </a:cubicBezTo>
                  <a:lnTo>
                    <a:pt x="11283" y="8520"/>
                  </a:lnTo>
                  <a:lnTo>
                    <a:pt x="10141" y="8315"/>
                  </a:lnTo>
                  <a:lnTo>
                    <a:pt x="9526" y="9069"/>
                  </a:lnTo>
                  <a:cubicBezTo>
                    <a:pt x="9667" y="9094"/>
                    <a:pt x="11079" y="9348"/>
                    <a:pt x="11079" y="9348"/>
                  </a:cubicBezTo>
                  <a:lnTo>
                    <a:pt x="10946" y="9512"/>
                  </a:lnTo>
                  <a:lnTo>
                    <a:pt x="9392" y="9232"/>
                  </a:lnTo>
                  <a:lnTo>
                    <a:pt x="8778" y="9986"/>
                  </a:lnTo>
                  <a:cubicBezTo>
                    <a:pt x="8914" y="10011"/>
                    <a:pt x="9919" y="10193"/>
                    <a:pt x="9919" y="10193"/>
                  </a:cubicBezTo>
                  <a:lnTo>
                    <a:pt x="9786" y="10355"/>
                  </a:lnTo>
                  <a:lnTo>
                    <a:pt x="8644" y="10150"/>
                  </a:lnTo>
                  <a:lnTo>
                    <a:pt x="8029" y="10905"/>
                  </a:lnTo>
                  <a:cubicBezTo>
                    <a:pt x="8170" y="10930"/>
                    <a:pt x="9582" y="11185"/>
                    <a:pt x="9582" y="11184"/>
                  </a:cubicBezTo>
                  <a:lnTo>
                    <a:pt x="9449" y="11348"/>
                  </a:lnTo>
                  <a:lnTo>
                    <a:pt x="7896" y="11068"/>
                  </a:lnTo>
                  <a:lnTo>
                    <a:pt x="7281" y="11823"/>
                  </a:lnTo>
                  <a:cubicBezTo>
                    <a:pt x="7417" y="11847"/>
                    <a:pt x="8423" y="12028"/>
                    <a:pt x="8423" y="12028"/>
                  </a:cubicBezTo>
                  <a:lnTo>
                    <a:pt x="8289" y="12192"/>
                  </a:lnTo>
                  <a:lnTo>
                    <a:pt x="7147" y="11987"/>
                  </a:lnTo>
                  <a:lnTo>
                    <a:pt x="6533" y="12740"/>
                  </a:lnTo>
                  <a:cubicBezTo>
                    <a:pt x="6674" y="12766"/>
                    <a:pt x="8086" y="13020"/>
                    <a:pt x="8086" y="13020"/>
                  </a:cubicBezTo>
                  <a:lnTo>
                    <a:pt x="7952" y="13184"/>
                  </a:lnTo>
                  <a:lnTo>
                    <a:pt x="6399" y="12904"/>
                  </a:lnTo>
                  <a:lnTo>
                    <a:pt x="5784" y="13659"/>
                  </a:lnTo>
                  <a:cubicBezTo>
                    <a:pt x="5920" y="13684"/>
                    <a:pt x="6926" y="13864"/>
                    <a:pt x="6926" y="13864"/>
                  </a:cubicBezTo>
                  <a:lnTo>
                    <a:pt x="6792" y="14028"/>
                  </a:lnTo>
                  <a:lnTo>
                    <a:pt x="5651" y="13822"/>
                  </a:lnTo>
                  <a:lnTo>
                    <a:pt x="5036" y="14577"/>
                  </a:lnTo>
                  <a:cubicBezTo>
                    <a:pt x="5177" y="14602"/>
                    <a:pt x="6589" y="14856"/>
                    <a:pt x="6589" y="14856"/>
                  </a:cubicBezTo>
                  <a:lnTo>
                    <a:pt x="6455" y="15020"/>
                  </a:lnTo>
                  <a:lnTo>
                    <a:pt x="4902" y="14741"/>
                  </a:lnTo>
                  <a:lnTo>
                    <a:pt x="4288" y="15494"/>
                  </a:lnTo>
                  <a:cubicBezTo>
                    <a:pt x="4424" y="15519"/>
                    <a:pt x="5430" y="15700"/>
                    <a:pt x="5430" y="15700"/>
                  </a:cubicBezTo>
                  <a:lnTo>
                    <a:pt x="5296" y="15863"/>
                  </a:lnTo>
                  <a:lnTo>
                    <a:pt x="4154" y="15658"/>
                  </a:lnTo>
                  <a:lnTo>
                    <a:pt x="3540" y="16412"/>
                  </a:lnTo>
                  <a:cubicBezTo>
                    <a:pt x="3681" y="16437"/>
                    <a:pt x="5093" y="16691"/>
                    <a:pt x="5093" y="16691"/>
                  </a:cubicBezTo>
                  <a:lnTo>
                    <a:pt x="4959" y="16855"/>
                  </a:lnTo>
                  <a:lnTo>
                    <a:pt x="3406" y="16576"/>
                  </a:lnTo>
                  <a:lnTo>
                    <a:pt x="2791" y="17331"/>
                  </a:lnTo>
                  <a:cubicBezTo>
                    <a:pt x="2927" y="17355"/>
                    <a:pt x="3933" y="17536"/>
                    <a:pt x="3933" y="17536"/>
                  </a:cubicBezTo>
                  <a:lnTo>
                    <a:pt x="3799" y="17700"/>
                  </a:lnTo>
                  <a:lnTo>
                    <a:pt x="2658" y="17493"/>
                  </a:lnTo>
                  <a:lnTo>
                    <a:pt x="2042" y="18248"/>
                  </a:lnTo>
                  <a:cubicBezTo>
                    <a:pt x="2184" y="18274"/>
                    <a:pt x="3596" y="18528"/>
                    <a:pt x="3596" y="18528"/>
                  </a:cubicBezTo>
                  <a:lnTo>
                    <a:pt x="3462" y="18692"/>
                  </a:lnTo>
                  <a:lnTo>
                    <a:pt x="1909" y="18412"/>
                  </a:lnTo>
                  <a:lnTo>
                    <a:pt x="1294" y="19166"/>
                  </a:lnTo>
                  <a:cubicBezTo>
                    <a:pt x="1431" y="19191"/>
                    <a:pt x="2436" y="19371"/>
                    <a:pt x="2436" y="19371"/>
                  </a:cubicBezTo>
                  <a:lnTo>
                    <a:pt x="2303" y="19535"/>
                  </a:lnTo>
                  <a:lnTo>
                    <a:pt x="1161" y="19330"/>
                  </a:lnTo>
                  <a:lnTo>
                    <a:pt x="546" y="20084"/>
                  </a:lnTo>
                  <a:cubicBezTo>
                    <a:pt x="688" y="20109"/>
                    <a:pt x="2099" y="20364"/>
                    <a:pt x="2099" y="20364"/>
                  </a:cubicBezTo>
                  <a:lnTo>
                    <a:pt x="1966" y="20527"/>
                  </a:lnTo>
                  <a:lnTo>
                    <a:pt x="413" y="20248"/>
                  </a:lnTo>
                  <a:lnTo>
                    <a:pt x="0" y="20754"/>
                  </a:lnTo>
                  <a:lnTo>
                    <a:pt x="4681" y="21600"/>
                  </a:lnTo>
                  <a:lnTo>
                    <a:pt x="21600" y="846"/>
                  </a:lnTo>
                  <a:lnTo>
                    <a:pt x="16919" y="0"/>
                  </a:lnTo>
                  <a:close/>
                  <a:moveTo>
                    <a:pt x="18807" y="978"/>
                  </a:moveTo>
                  <a:cubicBezTo>
                    <a:pt x="19275" y="1062"/>
                    <a:pt x="19509" y="1308"/>
                    <a:pt x="19330" y="1528"/>
                  </a:cubicBezTo>
                  <a:cubicBezTo>
                    <a:pt x="19151" y="1748"/>
                    <a:pt x="18626" y="1858"/>
                    <a:pt x="18158" y="1774"/>
                  </a:cubicBezTo>
                  <a:cubicBezTo>
                    <a:pt x="17691" y="1689"/>
                    <a:pt x="17457" y="1442"/>
                    <a:pt x="17637" y="1222"/>
                  </a:cubicBezTo>
                  <a:cubicBezTo>
                    <a:pt x="17816" y="1002"/>
                    <a:pt x="18340" y="893"/>
                    <a:pt x="18807" y="97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Shape 10386">
              <a:extLst>
                <a:ext uri="{FF2B5EF4-FFF2-40B4-BE49-F238E27FC236}">
                  <a16:creationId xmlns:a16="http://schemas.microsoft.com/office/drawing/2014/main" xmlns="" id="{B70DE34E-EDA0-AE4C-973E-AD35F7547FC6}"/>
                </a:ext>
              </a:extLst>
            </p:cNvPr>
            <p:cNvSpPr/>
            <p:nvPr/>
          </p:nvSpPr>
          <p:spPr>
            <a:xfrm>
              <a:off x="19887189" y="8018518"/>
              <a:ext cx="374757" cy="414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Shape 10387">
              <a:extLst>
                <a:ext uri="{FF2B5EF4-FFF2-40B4-BE49-F238E27FC236}">
                  <a16:creationId xmlns:a16="http://schemas.microsoft.com/office/drawing/2014/main" xmlns="" id="{86E51CC6-E07C-1945-B87F-53EC4CDFB537}"/>
                </a:ext>
              </a:extLst>
            </p:cNvPr>
            <p:cNvSpPr/>
            <p:nvPr/>
          </p:nvSpPr>
          <p:spPr>
            <a:xfrm>
              <a:off x="19258037" y="4159743"/>
              <a:ext cx="657991" cy="400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177"/>
                  </a:moveTo>
                  <a:cubicBezTo>
                    <a:pt x="2527" y="15134"/>
                    <a:pt x="4222" y="12910"/>
                    <a:pt x="5702" y="10575"/>
                  </a:cubicBezTo>
                  <a:cubicBezTo>
                    <a:pt x="6408" y="13676"/>
                    <a:pt x="7362" y="16803"/>
                    <a:pt x="9837" y="17741"/>
                  </a:cubicBezTo>
                  <a:cubicBezTo>
                    <a:pt x="12287" y="18668"/>
                    <a:pt x="13976" y="16590"/>
                    <a:pt x="15426" y="14335"/>
                  </a:cubicBezTo>
                  <a:cubicBezTo>
                    <a:pt x="16134" y="17472"/>
                    <a:pt x="17076" y="20652"/>
                    <a:pt x="19580" y="21600"/>
                  </a:cubicBezTo>
                  <a:lnTo>
                    <a:pt x="19844" y="19777"/>
                  </a:lnTo>
                  <a:cubicBezTo>
                    <a:pt x="17724" y="18974"/>
                    <a:pt x="17025" y="16203"/>
                    <a:pt x="16319" y="12948"/>
                  </a:cubicBezTo>
                  <a:cubicBezTo>
                    <a:pt x="17841" y="10489"/>
                    <a:pt x="19206" y="8437"/>
                    <a:pt x="21352" y="9250"/>
                  </a:cubicBezTo>
                  <a:lnTo>
                    <a:pt x="21600" y="7421"/>
                  </a:lnTo>
                  <a:cubicBezTo>
                    <a:pt x="19073" y="6464"/>
                    <a:pt x="17365" y="8691"/>
                    <a:pt x="15886" y="11025"/>
                  </a:cubicBezTo>
                  <a:cubicBezTo>
                    <a:pt x="15180" y="7926"/>
                    <a:pt x="14217" y="4820"/>
                    <a:pt x="11744" y="3883"/>
                  </a:cubicBezTo>
                  <a:cubicBezTo>
                    <a:pt x="9288" y="2954"/>
                    <a:pt x="7622" y="5034"/>
                    <a:pt x="6170" y="7294"/>
                  </a:cubicBezTo>
                  <a:cubicBezTo>
                    <a:pt x="5461" y="4152"/>
                    <a:pt x="4515" y="950"/>
                    <a:pt x="2007" y="0"/>
                  </a:cubicBezTo>
                  <a:cubicBezTo>
                    <a:pt x="2007" y="0"/>
                    <a:pt x="1755" y="1827"/>
                    <a:pt x="1755" y="1827"/>
                  </a:cubicBezTo>
                  <a:cubicBezTo>
                    <a:pt x="3881" y="2632"/>
                    <a:pt x="4569" y="5413"/>
                    <a:pt x="5277" y="8681"/>
                  </a:cubicBezTo>
                  <a:cubicBezTo>
                    <a:pt x="3758" y="11134"/>
                    <a:pt x="2389" y="13165"/>
                    <a:pt x="247" y="12354"/>
                  </a:cubicBezTo>
                  <a:lnTo>
                    <a:pt x="0" y="14177"/>
                  </a:lnTo>
                  <a:close/>
                  <a:moveTo>
                    <a:pt x="608" y="11260"/>
                  </a:moveTo>
                  <a:cubicBezTo>
                    <a:pt x="982" y="11395"/>
                    <a:pt x="1324" y="11420"/>
                    <a:pt x="1648" y="11361"/>
                  </a:cubicBezTo>
                  <a:cubicBezTo>
                    <a:pt x="1648" y="11361"/>
                    <a:pt x="2736" y="3679"/>
                    <a:pt x="2736" y="3679"/>
                  </a:cubicBezTo>
                  <a:cubicBezTo>
                    <a:pt x="2461" y="3396"/>
                    <a:pt x="2144" y="3178"/>
                    <a:pt x="1771" y="3033"/>
                  </a:cubicBezTo>
                  <a:lnTo>
                    <a:pt x="608" y="11260"/>
                  </a:lnTo>
                  <a:close/>
                  <a:moveTo>
                    <a:pt x="2743" y="10793"/>
                  </a:moveTo>
                  <a:cubicBezTo>
                    <a:pt x="3150" y="10493"/>
                    <a:pt x="3533" y="10048"/>
                    <a:pt x="3917" y="9511"/>
                  </a:cubicBezTo>
                  <a:lnTo>
                    <a:pt x="4287" y="6924"/>
                  </a:lnTo>
                  <a:cubicBezTo>
                    <a:pt x="4087" y="6170"/>
                    <a:pt x="3864" y="5496"/>
                    <a:pt x="3579" y="4938"/>
                  </a:cubicBezTo>
                  <a:lnTo>
                    <a:pt x="2743" y="10793"/>
                  </a:lnTo>
                  <a:close/>
                  <a:moveTo>
                    <a:pt x="6595" y="9188"/>
                  </a:moveTo>
                  <a:cubicBezTo>
                    <a:pt x="8063" y="6828"/>
                    <a:pt x="9414" y="4924"/>
                    <a:pt x="11495" y="5712"/>
                  </a:cubicBezTo>
                  <a:cubicBezTo>
                    <a:pt x="13593" y="6506"/>
                    <a:pt x="14292" y="9219"/>
                    <a:pt x="14990" y="12431"/>
                  </a:cubicBezTo>
                  <a:cubicBezTo>
                    <a:pt x="13526" y="14784"/>
                    <a:pt x="12177" y="16704"/>
                    <a:pt x="10101" y="15917"/>
                  </a:cubicBezTo>
                  <a:cubicBezTo>
                    <a:pt x="8003" y="15123"/>
                    <a:pt x="7294" y="12399"/>
                    <a:pt x="6595" y="9188"/>
                  </a:cubicBezTo>
                  <a:close/>
                  <a:moveTo>
                    <a:pt x="7938" y="11422"/>
                  </a:moveTo>
                  <a:cubicBezTo>
                    <a:pt x="8176" y="12303"/>
                    <a:pt x="8447" y="13084"/>
                    <a:pt x="8788" y="13733"/>
                  </a:cubicBezTo>
                  <a:lnTo>
                    <a:pt x="9770" y="6683"/>
                  </a:lnTo>
                  <a:cubicBezTo>
                    <a:pt x="9292" y="7022"/>
                    <a:pt x="8844" y="7536"/>
                    <a:pt x="8395" y="8157"/>
                  </a:cubicBezTo>
                  <a:lnTo>
                    <a:pt x="7938" y="11422"/>
                  </a:lnTo>
                  <a:close/>
                  <a:moveTo>
                    <a:pt x="9753" y="14444"/>
                  </a:moveTo>
                  <a:cubicBezTo>
                    <a:pt x="9947" y="14585"/>
                    <a:pt x="10156" y="14700"/>
                    <a:pt x="10391" y="14785"/>
                  </a:cubicBezTo>
                  <a:cubicBezTo>
                    <a:pt x="10509" y="14829"/>
                    <a:pt x="10624" y="14858"/>
                    <a:pt x="10737" y="14880"/>
                  </a:cubicBezTo>
                  <a:lnTo>
                    <a:pt x="11912" y="6809"/>
                  </a:lnTo>
                  <a:cubicBezTo>
                    <a:pt x="11804" y="6751"/>
                    <a:pt x="11691" y="6700"/>
                    <a:pt x="11572" y="6657"/>
                  </a:cubicBezTo>
                  <a:cubicBezTo>
                    <a:pt x="11338" y="6572"/>
                    <a:pt x="11118" y="6530"/>
                    <a:pt x="10904" y="6522"/>
                  </a:cubicBezTo>
                  <a:lnTo>
                    <a:pt x="9753" y="14444"/>
                  </a:lnTo>
                  <a:close/>
                  <a:moveTo>
                    <a:pt x="11819" y="15088"/>
                  </a:moveTo>
                  <a:cubicBezTo>
                    <a:pt x="12255" y="14876"/>
                    <a:pt x="12659" y="14511"/>
                    <a:pt x="13056" y="14038"/>
                  </a:cubicBezTo>
                  <a:lnTo>
                    <a:pt x="13679" y="9709"/>
                  </a:lnTo>
                  <a:cubicBezTo>
                    <a:pt x="13451" y="9006"/>
                    <a:pt x="13187" y="8394"/>
                    <a:pt x="12852" y="7898"/>
                  </a:cubicBezTo>
                  <a:lnTo>
                    <a:pt x="11819" y="15088"/>
                  </a:lnTo>
                  <a:close/>
                  <a:moveTo>
                    <a:pt x="17315" y="14655"/>
                  </a:moveTo>
                  <a:cubicBezTo>
                    <a:pt x="17522" y="15364"/>
                    <a:pt x="17751" y="15987"/>
                    <a:pt x="18038" y="16501"/>
                  </a:cubicBezTo>
                  <a:lnTo>
                    <a:pt x="18774" y="10835"/>
                  </a:lnTo>
                  <a:cubicBezTo>
                    <a:pt x="18379" y="11153"/>
                    <a:pt x="18008" y="11606"/>
                    <a:pt x="17639" y="12150"/>
                  </a:cubicBezTo>
                  <a:lnTo>
                    <a:pt x="17315" y="14655"/>
                  </a:lnTo>
                  <a:close/>
                  <a:moveTo>
                    <a:pt x="19142" y="17799"/>
                  </a:moveTo>
                  <a:cubicBezTo>
                    <a:pt x="19411" y="18060"/>
                    <a:pt x="19719" y="18258"/>
                    <a:pt x="20080" y="18383"/>
                  </a:cubicBezTo>
                  <a:lnTo>
                    <a:pt x="21155" y="10467"/>
                  </a:lnTo>
                  <a:cubicBezTo>
                    <a:pt x="20792" y="10352"/>
                    <a:pt x="20458" y="10341"/>
                    <a:pt x="20145" y="10409"/>
                  </a:cubicBezTo>
                  <a:cubicBezTo>
                    <a:pt x="20145" y="10409"/>
                    <a:pt x="19142" y="17799"/>
                    <a:pt x="19142" y="17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Shape 10388">
              <a:extLst>
                <a:ext uri="{FF2B5EF4-FFF2-40B4-BE49-F238E27FC236}">
                  <a16:creationId xmlns:a16="http://schemas.microsoft.com/office/drawing/2014/main" xmlns="" id="{7820B803-7540-9F4C-BF0C-71863E6B94AA}"/>
                </a:ext>
              </a:extLst>
            </p:cNvPr>
            <p:cNvSpPr/>
            <p:nvPr/>
          </p:nvSpPr>
          <p:spPr>
            <a:xfrm>
              <a:off x="18647193" y="4108798"/>
              <a:ext cx="356298" cy="370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369" extrusionOk="0">
                  <a:moveTo>
                    <a:pt x="9892" y="341"/>
                  </a:moveTo>
                  <a:cubicBezTo>
                    <a:pt x="10333" y="-98"/>
                    <a:pt x="11063" y="-117"/>
                    <a:pt x="11519" y="307"/>
                  </a:cubicBezTo>
                  <a:lnTo>
                    <a:pt x="21020" y="9136"/>
                  </a:lnTo>
                  <a:cubicBezTo>
                    <a:pt x="21476" y="9561"/>
                    <a:pt x="21482" y="10263"/>
                    <a:pt x="21042" y="10702"/>
                  </a:cubicBezTo>
                  <a:lnTo>
                    <a:pt x="10676" y="21032"/>
                  </a:lnTo>
                  <a:cubicBezTo>
                    <a:pt x="10236" y="21471"/>
                    <a:pt x="9512" y="21483"/>
                    <a:pt x="9056" y="21059"/>
                  </a:cubicBezTo>
                  <a:lnTo>
                    <a:pt x="6577" y="18755"/>
                  </a:lnTo>
                  <a:lnTo>
                    <a:pt x="9366" y="15976"/>
                  </a:lnTo>
                  <a:cubicBezTo>
                    <a:pt x="9806" y="15537"/>
                    <a:pt x="9793" y="14841"/>
                    <a:pt x="9337" y="14417"/>
                  </a:cubicBezTo>
                  <a:lnTo>
                    <a:pt x="7682" y="12879"/>
                  </a:lnTo>
                  <a:cubicBezTo>
                    <a:pt x="7226" y="12455"/>
                    <a:pt x="6503" y="12467"/>
                    <a:pt x="6062" y="12906"/>
                  </a:cubicBezTo>
                  <a:lnTo>
                    <a:pt x="3274" y="15685"/>
                  </a:lnTo>
                  <a:lnTo>
                    <a:pt x="1210" y="13767"/>
                  </a:lnTo>
                  <a:cubicBezTo>
                    <a:pt x="754" y="13343"/>
                    <a:pt x="734" y="12641"/>
                    <a:pt x="1175" y="12202"/>
                  </a:cubicBezTo>
                  <a:lnTo>
                    <a:pt x="351" y="11436"/>
                  </a:lnTo>
                  <a:cubicBezTo>
                    <a:pt x="-105" y="11012"/>
                    <a:pt x="-118" y="10316"/>
                    <a:pt x="322" y="9877"/>
                  </a:cubicBezTo>
                  <a:lnTo>
                    <a:pt x="9892" y="341"/>
                  </a:lnTo>
                  <a:close/>
                  <a:moveTo>
                    <a:pt x="10322" y="1500"/>
                  </a:moveTo>
                  <a:lnTo>
                    <a:pt x="1949" y="9844"/>
                  </a:lnTo>
                  <a:cubicBezTo>
                    <a:pt x="1949" y="9844"/>
                    <a:pt x="1145" y="10641"/>
                    <a:pt x="1971" y="11409"/>
                  </a:cubicBezTo>
                  <a:lnTo>
                    <a:pt x="11146" y="2266"/>
                  </a:lnTo>
                  <a:cubicBezTo>
                    <a:pt x="11366" y="2046"/>
                    <a:pt x="11360" y="1705"/>
                    <a:pt x="11132" y="1492"/>
                  </a:cubicBezTo>
                  <a:cubicBezTo>
                    <a:pt x="10904" y="1281"/>
                    <a:pt x="10542" y="1280"/>
                    <a:pt x="10322" y="1500"/>
                  </a:cubicBezTo>
                  <a:close/>
                  <a:moveTo>
                    <a:pt x="6083" y="13685"/>
                  </a:moveTo>
                  <a:cubicBezTo>
                    <a:pt x="6523" y="13247"/>
                    <a:pt x="7247" y="13234"/>
                    <a:pt x="7703" y="13658"/>
                  </a:cubicBezTo>
                  <a:lnTo>
                    <a:pt x="8527" y="14424"/>
                  </a:lnTo>
                  <a:cubicBezTo>
                    <a:pt x="8983" y="14848"/>
                    <a:pt x="8996" y="15544"/>
                    <a:pt x="8555" y="15983"/>
                  </a:cubicBezTo>
                  <a:lnTo>
                    <a:pt x="6161" y="18369"/>
                  </a:lnTo>
                  <a:cubicBezTo>
                    <a:pt x="5721" y="18808"/>
                    <a:pt x="4991" y="18826"/>
                    <a:pt x="4535" y="18403"/>
                  </a:cubicBezTo>
                  <a:lnTo>
                    <a:pt x="3711" y="17637"/>
                  </a:lnTo>
                  <a:cubicBezTo>
                    <a:pt x="3254" y="17213"/>
                    <a:pt x="3249" y="16510"/>
                    <a:pt x="3689" y="16071"/>
                  </a:cubicBezTo>
                  <a:lnTo>
                    <a:pt x="6083" y="13685"/>
                  </a:lnTo>
                  <a:close/>
                  <a:moveTo>
                    <a:pt x="6506" y="14851"/>
                  </a:moveTo>
                  <a:cubicBezTo>
                    <a:pt x="6286" y="15071"/>
                    <a:pt x="6285" y="15419"/>
                    <a:pt x="6514" y="15631"/>
                  </a:cubicBezTo>
                  <a:cubicBezTo>
                    <a:pt x="6742" y="15843"/>
                    <a:pt x="7110" y="15837"/>
                    <a:pt x="7330" y="15617"/>
                  </a:cubicBezTo>
                  <a:cubicBezTo>
                    <a:pt x="7550" y="15398"/>
                    <a:pt x="7544" y="15043"/>
                    <a:pt x="7316" y="14831"/>
                  </a:cubicBezTo>
                  <a:cubicBezTo>
                    <a:pt x="7088" y="14619"/>
                    <a:pt x="6726" y="14632"/>
                    <a:pt x="6506" y="1485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Shape 10389">
              <a:extLst>
                <a:ext uri="{FF2B5EF4-FFF2-40B4-BE49-F238E27FC236}">
                  <a16:creationId xmlns:a16="http://schemas.microsoft.com/office/drawing/2014/main" xmlns="" id="{7A42FA22-5F2F-1F45-920B-6D56E668676C}"/>
                </a:ext>
              </a:extLst>
            </p:cNvPr>
            <p:cNvSpPr/>
            <p:nvPr/>
          </p:nvSpPr>
          <p:spPr>
            <a:xfrm>
              <a:off x="17493478" y="4180645"/>
              <a:ext cx="832624" cy="547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208" extrusionOk="0">
                  <a:moveTo>
                    <a:pt x="3532" y="6467"/>
                  </a:moveTo>
                  <a:lnTo>
                    <a:pt x="5654" y="19318"/>
                  </a:lnTo>
                  <a:lnTo>
                    <a:pt x="17808" y="14741"/>
                  </a:lnTo>
                  <a:lnTo>
                    <a:pt x="15687" y="1890"/>
                  </a:lnTo>
                  <a:cubicBezTo>
                    <a:pt x="15687" y="1890"/>
                    <a:pt x="3532" y="6467"/>
                    <a:pt x="3532" y="6467"/>
                  </a:cubicBezTo>
                  <a:close/>
                  <a:moveTo>
                    <a:pt x="2391" y="11284"/>
                  </a:moveTo>
                  <a:lnTo>
                    <a:pt x="3148" y="15874"/>
                  </a:lnTo>
                  <a:cubicBezTo>
                    <a:pt x="3190" y="16128"/>
                    <a:pt x="3360" y="16282"/>
                    <a:pt x="3528" y="16218"/>
                  </a:cubicBezTo>
                  <a:cubicBezTo>
                    <a:pt x="3696" y="16155"/>
                    <a:pt x="3798" y="15899"/>
                    <a:pt x="3756" y="15645"/>
                  </a:cubicBezTo>
                  <a:lnTo>
                    <a:pt x="2999" y="11056"/>
                  </a:lnTo>
                  <a:cubicBezTo>
                    <a:pt x="2957" y="10802"/>
                    <a:pt x="2787" y="10648"/>
                    <a:pt x="2619" y="10711"/>
                  </a:cubicBezTo>
                  <a:cubicBezTo>
                    <a:pt x="2451" y="10774"/>
                    <a:pt x="2349" y="11031"/>
                    <a:pt x="2391" y="11284"/>
                  </a:cubicBezTo>
                  <a:close/>
                  <a:moveTo>
                    <a:pt x="19102" y="6941"/>
                  </a:moveTo>
                  <a:cubicBezTo>
                    <a:pt x="18977" y="6181"/>
                    <a:pt x="18467" y="5718"/>
                    <a:pt x="17963" y="5908"/>
                  </a:cubicBezTo>
                  <a:cubicBezTo>
                    <a:pt x="17460" y="6097"/>
                    <a:pt x="17154" y="6868"/>
                    <a:pt x="17279" y="7628"/>
                  </a:cubicBezTo>
                  <a:cubicBezTo>
                    <a:pt x="17405" y="8388"/>
                    <a:pt x="17914" y="8851"/>
                    <a:pt x="18418" y="8661"/>
                  </a:cubicBezTo>
                  <a:cubicBezTo>
                    <a:pt x="18922" y="8472"/>
                    <a:pt x="19228" y="7701"/>
                    <a:pt x="19102" y="6941"/>
                  </a:cubicBezTo>
                  <a:close/>
                  <a:moveTo>
                    <a:pt x="19484" y="1435"/>
                  </a:moveTo>
                  <a:lnTo>
                    <a:pt x="21303" y="12450"/>
                  </a:lnTo>
                  <a:cubicBezTo>
                    <a:pt x="21470" y="13464"/>
                    <a:pt x="21062" y="14490"/>
                    <a:pt x="20390" y="14743"/>
                  </a:cubicBezTo>
                  <a:lnTo>
                    <a:pt x="3374" y="21151"/>
                  </a:lnTo>
                  <a:cubicBezTo>
                    <a:pt x="2703" y="21404"/>
                    <a:pt x="2023" y="20787"/>
                    <a:pt x="1856" y="19773"/>
                  </a:cubicBezTo>
                  <a:lnTo>
                    <a:pt x="37" y="8758"/>
                  </a:lnTo>
                  <a:cubicBezTo>
                    <a:pt x="-130" y="7745"/>
                    <a:pt x="279" y="6718"/>
                    <a:pt x="950" y="6465"/>
                  </a:cubicBezTo>
                  <a:lnTo>
                    <a:pt x="17966" y="57"/>
                  </a:lnTo>
                  <a:cubicBezTo>
                    <a:pt x="18637" y="-196"/>
                    <a:pt x="19317" y="421"/>
                    <a:pt x="19484" y="14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Shape 10390">
              <a:extLst>
                <a:ext uri="{FF2B5EF4-FFF2-40B4-BE49-F238E27FC236}">
                  <a16:creationId xmlns:a16="http://schemas.microsoft.com/office/drawing/2014/main" xmlns="" id="{76D95C54-FFA3-5C44-A6D6-05228C142107}"/>
                </a:ext>
              </a:extLst>
            </p:cNvPr>
            <p:cNvSpPr/>
            <p:nvPr/>
          </p:nvSpPr>
          <p:spPr>
            <a:xfrm>
              <a:off x="18126029" y="6224089"/>
              <a:ext cx="1086985" cy="58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6" extrusionOk="0">
                  <a:moveTo>
                    <a:pt x="16536" y="15317"/>
                  </a:moveTo>
                  <a:lnTo>
                    <a:pt x="16511" y="12603"/>
                  </a:lnTo>
                  <a:lnTo>
                    <a:pt x="16510" y="12603"/>
                  </a:lnTo>
                  <a:cubicBezTo>
                    <a:pt x="16510" y="12601"/>
                    <a:pt x="16511" y="12598"/>
                    <a:pt x="16511" y="12596"/>
                  </a:cubicBezTo>
                  <a:cubicBezTo>
                    <a:pt x="16497" y="11097"/>
                    <a:pt x="13851" y="9967"/>
                    <a:pt x="10600" y="10073"/>
                  </a:cubicBezTo>
                  <a:cubicBezTo>
                    <a:pt x="7350" y="10179"/>
                    <a:pt x="4727" y="11481"/>
                    <a:pt x="4741" y="12979"/>
                  </a:cubicBezTo>
                  <a:cubicBezTo>
                    <a:pt x="4741" y="12982"/>
                    <a:pt x="4741" y="12984"/>
                    <a:pt x="4741" y="12986"/>
                  </a:cubicBezTo>
                  <a:lnTo>
                    <a:pt x="4741" y="12986"/>
                  </a:lnTo>
                  <a:lnTo>
                    <a:pt x="4744" y="13374"/>
                  </a:lnTo>
                  <a:lnTo>
                    <a:pt x="0" y="9650"/>
                  </a:lnTo>
                  <a:lnTo>
                    <a:pt x="10506" y="0"/>
                  </a:lnTo>
                  <a:lnTo>
                    <a:pt x="21600" y="11274"/>
                  </a:lnTo>
                  <a:cubicBezTo>
                    <a:pt x="21600" y="11274"/>
                    <a:pt x="16536" y="15317"/>
                    <a:pt x="16536" y="15317"/>
                  </a:cubicBezTo>
                  <a:close/>
                  <a:moveTo>
                    <a:pt x="3433" y="20010"/>
                  </a:moveTo>
                  <a:cubicBezTo>
                    <a:pt x="3441" y="20866"/>
                    <a:pt x="3096" y="21572"/>
                    <a:pt x="2663" y="21586"/>
                  </a:cubicBezTo>
                  <a:cubicBezTo>
                    <a:pt x="2229" y="21600"/>
                    <a:pt x="1871" y="20917"/>
                    <a:pt x="1863" y="20061"/>
                  </a:cubicBezTo>
                  <a:cubicBezTo>
                    <a:pt x="1858" y="19488"/>
                    <a:pt x="2012" y="18988"/>
                    <a:pt x="2243" y="18712"/>
                  </a:cubicBezTo>
                  <a:lnTo>
                    <a:pt x="2180" y="11901"/>
                  </a:lnTo>
                  <a:lnTo>
                    <a:pt x="2970" y="12521"/>
                  </a:lnTo>
                  <a:lnTo>
                    <a:pt x="3028" y="18686"/>
                  </a:lnTo>
                  <a:cubicBezTo>
                    <a:pt x="3264" y="18947"/>
                    <a:pt x="3427" y="19437"/>
                    <a:pt x="3433" y="20010"/>
                  </a:cubicBezTo>
                  <a:close/>
                  <a:moveTo>
                    <a:pt x="15799" y="20383"/>
                  </a:moveTo>
                  <a:lnTo>
                    <a:pt x="15729" y="12978"/>
                  </a:lnTo>
                  <a:cubicBezTo>
                    <a:pt x="15274" y="12403"/>
                    <a:pt x="13503" y="11530"/>
                    <a:pt x="10615" y="11624"/>
                  </a:cubicBezTo>
                  <a:cubicBezTo>
                    <a:pt x="7726" y="11718"/>
                    <a:pt x="5972" y="12706"/>
                    <a:pt x="5529" y="13310"/>
                  </a:cubicBezTo>
                  <a:lnTo>
                    <a:pt x="5598" y="20715"/>
                  </a:lnTo>
                  <a:cubicBezTo>
                    <a:pt x="5598" y="20715"/>
                    <a:pt x="15799" y="20383"/>
                    <a:pt x="15799" y="2038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Shape 10391">
              <a:extLst>
                <a:ext uri="{FF2B5EF4-FFF2-40B4-BE49-F238E27FC236}">
                  <a16:creationId xmlns:a16="http://schemas.microsoft.com/office/drawing/2014/main" xmlns="" id="{8F8110AC-3D8F-8D43-8537-4BA93A4CC40F}"/>
                </a:ext>
              </a:extLst>
            </p:cNvPr>
            <p:cNvSpPr/>
            <p:nvPr/>
          </p:nvSpPr>
          <p:spPr>
            <a:xfrm>
              <a:off x="15698642" y="7668426"/>
              <a:ext cx="845763" cy="398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54" y="0"/>
                  </a:moveTo>
                  <a:lnTo>
                    <a:pt x="19029" y="1406"/>
                  </a:lnTo>
                  <a:cubicBezTo>
                    <a:pt x="19054" y="1548"/>
                    <a:pt x="19310" y="2958"/>
                    <a:pt x="19310" y="2958"/>
                  </a:cubicBezTo>
                  <a:lnTo>
                    <a:pt x="19147" y="3091"/>
                  </a:lnTo>
                  <a:lnTo>
                    <a:pt x="18865" y="1540"/>
                  </a:lnTo>
                  <a:lnTo>
                    <a:pt x="18111" y="2155"/>
                  </a:lnTo>
                  <a:cubicBezTo>
                    <a:pt x="18136" y="2291"/>
                    <a:pt x="18318" y="3295"/>
                    <a:pt x="18318" y="3295"/>
                  </a:cubicBezTo>
                  <a:lnTo>
                    <a:pt x="18155" y="3428"/>
                  </a:lnTo>
                  <a:lnTo>
                    <a:pt x="17947" y="2288"/>
                  </a:lnTo>
                  <a:lnTo>
                    <a:pt x="17193" y="2903"/>
                  </a:lnTo>
                  <a:cubicBezTo>
                    <a:pt x="17219" y="3044"/>
                    <a:pt x="17474" y="4455"/>
                    <a:pt x="17474" y="4455"/>
                  </a:cubicBezTo>
                  <a:lnTo>
                    <a:pt x="17311" y="4587"/>
                  </a:lnTo>
                  <a:lnTo>
                    <a:pt x="17030" y="3036"/>
                  </a:lnTo>
                  <a:lnTo>
                    <a:pt x="16275" y="3652"/>
                  </a:lnTo>
                  <a:cubicBezTo>
                    <a:pt x="16299" y="3788"/>
                    <a:pt x="16482" y="4792"/>
                    <a:pt x="16482" y="4792"/>
                  </a:cubicBezTo>
                  <a:lnTo>
                    <a:pt x="16318" y="4925"/>
                  </a:lnTo>
                  <a:lnTo>
                    <a:pt x="16111" y="3785"/>
                  </a:lnTo>
                  <a:lnTo>
                    <a:pt x="15357" y="4400"/>
                  </a:lnTo>
                  <a:cubicBezTo>
                    <a:pt x="15383" y="4541"/>
                    <a:pt x="15639" y="5951"/>
                    <a:pt x="15639" y="5951"/>
                  </a:cubicBezTo>
                  <a:lnTo>
                    <a:pt x="15475" y="6085"/>
                  </a:lnTo>
                  <a:lnTo>
                    <a:pt x="15193" y="4533"/>
                  </a:lnTo>
                  <a:lnTo>
                    <a:pt x="14439" y="5148"/>
                  </a:lnTo>
                  <a:cubicBezTo>
                    <a:pt x="14464" y="5284"/>
                    <a:pt x="14647" y="6288"/>
                    <a:pt x="14647" y="6288"/>
                  </a:cubicBezTo>
                  <a:lnTo>
                    <a:pt x="14483" y="6421"/>
                  </a:lnTo>
                  <a:lnTo>
                    <a:pt x="14275" y="5281"/>
                  </a:lnTo>
                  <a:lnTo>
                    <a:pt x="13522" y="5896"/>
                  </a:lnTo>
                  <a:cubicBezTo>
                    <a:pt x="13547" y="6037"/>
                    <a:pt x="13802" y="7448"/>
                    <a:pt x="13802" y="7448"/>
                  </a:cubicBezTo>
                  <a:lnTo>
                    <a:pt x="13638" y="7582"/>
                  </a:lnTo>
                  <a:lnTo>
                    <a:pt x="13358" y="6029"/>
                  </a:lnTo>
                  <a:lnTo>
                    <a:pt x="12603" y="6645"/>
                  </a:lnTo>
                  <a:cubicBezTo>
                    <a:pt x="12628" y="6781"/>
                    <a:pt x="12810" y="7785"/>
                    <a:pt x="12810" y="7785"/>
                  </a:cubicBezTo>
                  <a:lnTo>
                    <a:pt x="12646" y="7919"/>
                  </a:lnTo>
                  <a:lnTo>
                    <a:pt x="12439" y="6778"/>
                  </a:lnTo>
                  <a:lnTo>
                    <a:pt x="11685" y="7393"/>
                  </a:lnTo>
                  <a:cubicBezTo>
                    <a:pt x="11711" y="7534"/>
                    <a:pt x="11967" y="8944"/>
                    <a:pt x="11967" y="8944"/>
                  </a:cubicBezTo>
                  <a:lnTo>
                    <a:pt x="11803" y="9078"/>
                  </a:lnTo>
                  <a:lnTo>
                    <a:pt x="11521" y="7527"/>
                  </a:lnTo>
                  <a:lnTo>
                    <a:pt x="10768" y="8141"/>
                  </a:lnTo>
                  <a:cubicBezTo>
                    <a:pt x="10792" y="8277"/>
                    <a:pt x="10974" y="9282"/>
                    <a:pt x="10974" y="9282"/>
                  </a:cubicBezTo>
                  <a:lnTo>
                    <a:pt x="10811" y="9415"/>
                  </a:lnTo>
                  <a:lnTo>
                    <a:pt x="10604" y="8275"/>
                  </a:lnTo>
                  <a:lnTo>
                    <a:pt x="9849" y="8890"/>
                  </a:lnTo>
                  <a:cubicBezTo>
                    <a:pt x="9874" y="9031"/>
                    <a:pt x="10131" y="10441"/>
                    <a:pt x="10131" y="10441"/>
                  </a:cubicBezTo>
                  <a:lnTo>
                    <a:pt x="9967" y="10575"/>
                  </a:lnTo>
                  <a:lnTo>
                    <a:pt x="9686" y="9023"/>
                  </a:lnTo>
                  <a:lnTo>
                    <a:pt x="8931" y="9638"/>
                  </a:lnTo>
                  <a:cubicBezTo>
                    <a:pt x="8956" y="9774"/>
                    <a:pt x="9139" y="10778"/>
                    <a:pt x="9139" y="10778"/>
                  </a:cubicBezTo>
                  <a:lnTo>
                    <a:pt x="8975" y="10912"/>
                  </a:lnTo>
                  <a:lnTo>
                    <a:pt x="8767" y="9772"/>
                  </a:lnTo>
                  <a:lnTo>
                    <a:pt x="8014" y="10386"/>
                  </a:lnTo>
                  <a:cubicBezTo>
                    <a:pt x="8039" y="10527"/>
                    <a:pt x="8295" y="11937"/>
                    <a:pt x="8295" y="11937"/>
                  </a:cubicBezTo>
                  <a:lnTo>
                    <a:pt x="8131" y="12071"/>
                  </a:lnTo>
                  <a:lnTo>
                    <a:pt x="7850" y="10520"/>
                  </a:lnTo>
                  <a:lnTo>
                    <a:pt x="7095" y="11135"/>
                  </a:lnTo>
                  <a:cubicBezTo>
                    <a:pt x="7120" y="11271"/>
                    <a:pt x="7302" y="12275"/>
                    <a:pt x="7302" y="12275"/>
                  </a:cubicBezTo>
                  <a:lnTo>
                    <a:pt x="7138" y="12409"/>
                  </a:lnTo>
                  <a:lnTo>
                    <a:pt x="6932" y="11268"/>
                  </a:lnTo>
                  <a:lnTo>
                    <a:pt x="6177" y="11883"/>
                  </a:lnTo>
                  <a:cubicBezTo>
                    <a:pt x="6203" y="12024"/>
                    <a:pt x="6459" y="13435"/>
                    <a:pt x="6459" y="13435"/>
                  </a:cubicBezTo>
                  <a:lnTo>
                    <a:pt x="6295" y="13568"/>
                  </a:lnTo>
                  <a:lnTo>
                    <a:pt x="6013" y="12017"/>
                  </a:lnTo>
                  <a:lnTo>
                    <a:pt x="5260" y="12631"/>
                  </a:lnTo>
                  <a:cubicBezTo>
                    <a:pt x="5284" y="12768"/>
                    <a:pt x="5467" y="13771"/>
                    <a:pt x="5467" y="13771"/>
                  </a:cubicBezTo>
                  <a:lnTo>
                    <a:pt x="5303" y="13905"/>
                  </a:lnTo>
                  <a:lnTo>
                    <a:pt x="5096" y="12765"/>
                  </a:lnTo>
                  <a:lnTo>
                    <a:pt x="4342" y="13379"/>
                  </a:lnTo>
                  <a:cubicBezTo>
                    <a:pt x="4367" y="13521"/>
                    <a:pt x="4624" y="14931"/>
                    <a:pt x="4624" y="14931"/>
                  </a:cubicBezTo>
                  <a:lnTo>
                    <a:pt x="4460" y="15064"/>
                  </a:lnTo>
                  <a:lnTo>
                    <a:pt x="4178" y="13513"/>
                  </a:lnTo>
                  <a:lnTo>
                    <a:pt x="3423" y="14128"/>
                  </a:lnTo>
                  <a:cubicBezTo>
                    <a:pt x="3448" y="14265"/>
                    <a:pt x="3630" y="15269"/>
                    <a:pt x="3630" y="15269"/>
                  </a:cubicBezTo>
                  <a:lnTo>
                    <a:pt x="3467" y="15402"/>
                  </a:lnTo>
                  <a:lnTo>
                    <a:pt x="3260" y="14261"/>
                  </a:lnTo>
                  <a:lnTo>
                    <a:pt x="2505" y="14876"/>
                  </a:lnTo>
                  <a:cubicBezTo>
                    <a:pt x="2531" y="15018"/>
                    <a:pt x="2787" y="16428"/>
                    <a:pt x="2787" y="16428"/>
                  </a:cubicBezTo>
                  <a:lnTo>
                    <a:pt x="2623" y="16561"/>
                  </a:lnTo>
                  <a:lnTo>
                    <a:pt x="2342" y="15010"/>
                  </a:lnTo>
                  <a:lnTo>
                    <a:pt x="1588" y="15625"/>
                  </a:lnTo>
                  <a:cubicBezTo>
                    <a:pt x="1613" y="15761"/>
                    <a:pt x="1795" y="16765"/>
                    <a:pt x="1795" y="16765"/>
                  </a:cubicBezTo>
                  <a:lnTo>
                    <a:pt x="1631" y="16898"/>
                  </a:lnTo>
                  <a:lnTo>
                    <a:pt x="1424" y="15758"/>
                  </a:lnTo>
                  <a:lnTo>
                    <a:pt x="670" y="16373"/>
                  </a:lnTo>
                  <a:cubicBezTo>
                    <a:pt x="696" y="16514"/>
                    <a:pt x="951" y="17925"/>
                    <a:pt x="951" y="17925"/>
                  </a:cubicBezTo>
                  <a:lnTo>
                    <a:pt x="788" y="18057"/>
                  </a:lnTo>
                  <a:lnTo>
                    <a:pt x="506" y="16506"/>
                  </a:lnTo>
                  <a:lnTo>
                    <a:pt x="0" y="16919"/>
                  </a:lnTo>
                  <a:lnTo>
                    <a:pt x="846" y="21600"/>
                  </a:lnTo>
                  <a:lnTo>
                    <a:pt x="21600" y="4681"/>
                  </a:lnTo>
                  <a:lnTo>
                    <a:pt x="20754" y="0"/>
                  </a:lnTo>
                  <a:close/>
                  <a:moveTo>
                    <a:pt x="20622" y="2793"/>
                  </a:moveTo>
                  <a:cubicBezTo>
                    <a:pt x="20707" y="3260"/>
                    <a:pt x="20598" y="3784"/>
                    <a:pt x="20378" y="3963"/>
                  </a:cubicBezTo>
                  <a:cubicBezTo>
                    <a:pt x="20158" y="4143"/>
                    <a:pt x="19911" y="3909"/>
                    <a:pt x="19826" y="3442"/>
                  </a:cubicBezTo>
                  <a:cubicBezTo>
                    <a:pt x="19742" y="2974"/>
                    <a:pt x="19852" y="2449"/>
                    <a:pt x="20072" y="2270"/>
                  </a:cubicBezTo>
                  <a:cubicBezTo>
                    <a:pt x="20292" y="2091"/>
                    <a:pt x="20538" y="2325"/>
                    <a:pt x="20622" y="279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Shape 10392">
              <a:extLst>
                <a:ext uri="{FF2B5EF4-FFF2-40B4-BE49-F238E27FC236}">
                  <a16:creationId xmlns:a16="http://schemas.microsoft.com/office/drawing/2014/main" xmlns="" id="{56F0FF37-8161-0041-9CDE-0700C5507E64}"/>
                </a:ext>
              </a:extLst>
            </p:cNvPr>
            <p:cNvSpPr/>
            <p:nvPr/>
          </p:nvSpPr>
          <p:spPr>
            <a:xfrm>
              <a:off x="19920630" y="5193310"/>
              <a:ext cx="339475" cy="405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96"/>
                  </a:moveTo>
                  <a:lnTo>
                    <a:pt x="1727" y="21600"/>
                  </a:lnTo>
                  <a:lnTo>
                    <a:pt x="21600" y="20435"/>
                  </a:lnTo>
                  <a:lnTo>
                    <a:pt x="20172" y="3324"/>
                  </a:lnTo>
                  <a:lnTo>
                    <a:pt x="15291" y="0"/>
                  </a:lnTo>
                  <a:lnTo>
                    <a:pt x="0" y="896"/>
                  </a:lnTo>
                  <a:close/>
                  <a:moveTo>
                    <a:pt x="6715" y="5294"/>
                  </a:moveTo>
                  <a:lnTo>
                    <a:pt x="13953" y="4870"/>
                  </a:lnTo>
                  <a:lnTo>
                    <a:pt x="14001" y="5441"/>
                  </a:lnTo>
                  <a:lnTo>
                    <a:pt x="6763" y="5865"/>
                  </a:lnTo>
                  <a:lnTo>
                    <a:pt x="6715" y="5294"/>
                  </a:lnTo>
                  <a:close/>
                  <a:moveTo>
                    <a:pt x="3566" y="11139"/>
                  </a:moveTo>
                  <a:lnTo>
                    <a:pt x="18042" y="10291"/>
                  </a:lnTo>
                  <a:lnTo>
                    <a:pt x="18088" y="10846"/>
                  </a:lnTo>
                  <a:lnTo>
                    <a:pt x="3613" y="11694"/>
                  </a:lnTo>
                  <a:lnTo>
                    <a:pt x="3566" y="11139"/>
                  </a:lnTo>
                  <a:close/>
                  <a:moveTo>
                    <a:pt x="3801" y="13947"/>
                  </a:moveTo>
                  <a:lnTo>
                    <a:pt x="18276" y="13099"/>
                  </a:lnTo>
                  <a:lnTo>
                    <a:pt x="18324" y="13670"/>
                  </a:lnTo>
                  <a:lnTo>
                    <a:pt x="3848" y="14519"/>
                  </a:lnTo>
                  <a:lnTo>
                    <a:pt x="3801" y="13947"/>
                  </a:lnTo>
                  <a:close/>
                  <a:moveTo>
                    <a:pt x="4035" y="16756"/>
                  </a:moveTo>
                  <a:lnTo>
                    <a:pt x="11273" y="16332"/>
                  </a:lnTo>
                  <a:lnTo>
                    <a:pt x="11320" y="16903"/>
                  </a:lnTo>
                  <a:lnTo>
                    <a:pt x="4083" y="17327"/>
                  </a:lnTo>
                  <a:lnTo>
                    <a:pt x="4035" y="1675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Shape 10393">
              <a:extLst>
                <a:ext uri="{FF2B5EF4-FFF2-40B4-BE49-F238E27FC236}">
                  <a16:creationId xmlns:a16="http://schemas.microsoft.com/office/drawing/2014/main" xmlns="" id="{046220F4-31C7-7E40-9069-777A42F31C6D}"/>
                </a:ext>
              </a:extLst>
            </p:cNvPr>
            <p:cNvSpPr/>
            <p:nvPr/>
          </p:nvSpPr>
          <p:spPr>
            <a:xfrm>
              <a:off x="18570303" y="9049764"/>
              <a:ext cx="924785" cy="885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8914" y="18801"/>
                  </a:moveTo>
                  <a:lnTo>
                    <a:pt x="4785" y="21600"/>
                  </a:lnTo>
                  <a:lnTo>
                    <a:pt x="4816" y="16426"/>
                  </a:lnTo>
                  <a:cubicBezTo>
                    <a:pt x="4816" y="16426"/>
                    <a:pt x="8914" y="18801"/>
                    <a:pt x="8914" y="18801"/>
                  </a:cubicBezTo>
                  <a:close/>
                  <a:moveTo>
                    <a:pt x="13648" y="9886"/>
                  </a:moveTo>
                  <a:cubicBezTo>
                    <a:pt x="14256" y="10473"/>
                    <a:pt x="14710" y="11017"/>
                    <a:pt x="14897" y="11332"/>
                  </a:cubicBezTo>
                  <a:cubicBezTo>
                    <a:pt x="15850" y="10515"/>
                    <a:pt x="17245" y="10354"/>
                    <a:pt x="18616" y="11148"/>
                  </a:cubicBezTo>
                  <a:cubicBezTo>
                    <a:pt x="20411" y="12189"/>
                    <a:pt x="21595" y="16528"/>
                    <a:pt x="21595" y="16528"/>
                  </a:cubicBezTo>
                  <a:cubicBezTo>
                    <a:pt x="21595" y="16528"/>
                    <a:pt x="21592" y="16527"/>
                    <a:pt x="21588" y="16526"/>
                  </a:cubicBezTo>
                  <a:cubicBezTo>
                    <a:pt x="21592" y="16529"/>
                    <a:pt x="21593" y="16531"/>
                    <a:pt x="21593" y="16531"/>
                  </a:cubicBezTo>
                  <a:cubicBezTo>
                    <a:pt x="21593" y="16531"/>
                    <a:pt x="17444" y="17785"/>
                    <a:pt x="15649" y="16745"/>
                  </a:cubicBezTo>
                  <a:cubicBezTo>
                    <a:pt x="14292" y="15958"/>
                    <a:pt x="13682" y="14654"/>
                    <a:pt x="13824" y="13387"/>
                  </a:cubicBezTo>
                  <a:cubicBezTo>
                    <a:pt x="13475" y="13392"/>
                    <a:pt x="12782" y="13278"/>
                    <a:pt x="11970" y="13046"/>
                  </a:cubicBezTo>
                  <a:lnTo>
                    <a:pt x="9286" y="18101"/>
                  </a:lnTo>
                  <a:lnTo>
                    <a:pt x="5188" y="15725"/>
                  </a:lnTo>
                  <a:lnTo>
                    <a:pt x="7746" y="10909"/>
                  </a:lnTo>
                  <a:cubicBezTo>
                    <a:pt x="5611" y="9358"/>
                    <a:pt x="2500" y="6818"/>
                    <a:pt x="1282" y="5700"/>
                  </a:cubicBezTo>
                  <a:cubicBezTo>
                    <a:pt x="139" y="4651"/>
                    <a:pt x="14" y="4208"/>
                    <a:pt x="8" y="4074"/>
                  </a:cubicBezTo>
                  <a:cubicBezTo>
                    <a:pt x="-5" y="4066"/>
                    <a:pt x="-1" y="4060"/>
                    <a:pt x="9" y="4052"/>
                  </a:cubicBezTo>
                  <a:cubicBezTo>
                    <a:pt x="10" y="4035"/>
                    <a:pt x="13" y="4026"/>
                    <a:pt x="13" y="4026"/>
                  </a:cubicBezTo>
                  <a:cubicBezTo>
                    <a:pt x="143" y="3970"/>
                    <a:pt x="568" y="3846"/>
                    <a:pt x="2025" y="4303"/>
                  </a:cubicBezTo>
                  <a:cubicBezTo>
                    <a:pt x="3577" y="4790"/>
                    <a:pt x="7287" y="6203"/>
                    <a:pt x="9677" y="7273"/>
                  </a:cubicBezTo>
                  <a:lnTo>
                    <a:pt x="11818" y="3240"/>
                  </a:lnTo>
                  <a:lnTo>
                    <a:pt x="15917" y="5613"/>
                  </a:lnTo>
                  <a:cubicBezTo>
                    <a:pt x="15917" y="5613"/>
                    <a:pt x="13648" y="9886"/>
                    <a:pt x="13648" y="9886"/>
                  </a:cubicBezTo>
                  <a:close/>
                  <a:moveTo>
                    <a:pt x="12197" y="2525"/>
                  </a:moveTo>
                  <a:lnTo>
                    <a:pt x="13538" y="0"/>
                  </a:lnTo>
                  <a:lnTo>
                    <a:pt x="17637" y="2372"/>
                  </a:lnTo>
                  <a:lnTo>
                    <a:pt x="16296" y="4898"/>
                  </a:lnTo>
                  <a:cubicBezTo>
                    <a:pt x="16296" y="4898"/>
                    <a:pt x="12197" y="2525"/>
                    <a:pt x="12197" y="252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Shape 10394">
              <a:extLst>
                <a:ext uri="{FF2B5EF4-FFF2-40B4-BE49-F238E27FC236}">
                  <a16:creationId xmlns:a16="http://schemas.microsoft.com/office/drawing/2014/main" xmlns="" id="{59938D68-42D6-564B-BE1F-176FCABC399A}"/>
                </a:ext>
              </a:extLst>
            </p:cNvPr>
            <p:cNvSpPr/>
            <p:nvPr/>
          </p:nvSpPr>
          <p:spPr>
            <a:xfrm>
              <a:off x="15885964" y="8065581"/>
              <a:ext cx="555246" cy="544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1" h="21600" extrusionOk="0">
                  <a:moveTo>
                    <a:pt x="0" y="6005"/>
                  </a:moveTo>
                  <a:lnTo>
                    <a:pt x="2577" y="11807"/>
                  </a:lnTo>
                  <a:cubicBezTo>
                    <a:pt x="2577" y="11807"/>
                    <a:pt x="3706" y="12286"/>
                    <a:pt x="4255" y="11343"/>
                  </a:cubicBezTo>
                  <a:cubicBezTo>
                    <a:pt x="4860" y="10297"/>
                    <a:pt x="7052" y="9212"/>
                    <a:pt x="8001" y="11472"/>
                  </a:cubicBezTo>
                  <a:cubicBezTo>
                    <a:pt x="8949" y="13731"/>
                    <a:pt x="7204" y="14700"/>
                    <a:pt x="5987" y="14655"/>
                  </a:cubicBezTo>
                  <a:cubicBezTo>
                    <a:pt x="4886" y="14615"/>
                    <a:pt x="4270" y="15618"/>
                    <a:pt x="4270" y="15618"/>
                  </a:cubicBezTo>
                  <a:lnTo>
                    <a:pt x="6927" y="21600"/>
                  </a:lnTo>
                  <a:lnTo>
                    <a:pt x="11852" y="19189"/>
                  </a:lnTo>
                  <a:cubicBezTo>
                    <a:pt x="11852" y="19189"/>
                    <a:pt x="11984" y="18276"/>
                    <a:pt x="11207" y="17738"/>
                  </a:cubicBezTo>
                  <a:cubicBezTo>
                    <a:pt x="10263" y="17087"/>
                    <a:pt x="9280" y="15038"/>
                    <a:pt x="11605" y="13899"/>
                  </a:cubicBezTo>
                  <a:cubicBezTo>
                    <a:pt x="13931" y="12761"/>
                    <a:pt x="14808" y="14792"/>
                    <a:pt x="14617" y="16180"/>
                  </a:cubicBezTo>
                  <a:cubicBezTo>
                    <a:pt x="14474" y="17220"/>
                    <a:pt x="15221" y="17540"/>
                    <a:pt x="15221" y="17540"/>
                  </a:cubicBezTo>
                  <a:lnTo>
                    <a:pt x="19368" y="15510"/>
                  </a:lnTo>
                  <a:cubicBezTo>
                    <a:pt x="19368" y="15510"/>
                    <a:pt x="17338" y="11290"/>
                    <a:pt x="17019" y="10076"/>
                  </a:cubicBezTo>
                  <a:cubicBezTo>
                    <a:pt x="16676" y="8775"/>
                    <a:pt x="18369" y="8955"/>
                    <a:pt x="18673" y="8964"/>
                  </a:cubicBezTo>
                  <a:cubicBezTo>
                    <a:pt x="20424" y="9020"/>
                    <a:pt x="21600" y="7510"/>
                    <a:pt x="20656" y="5385"/>
                  </a:cubicBezTo>
                  <a:cubicBezTo>
                    <a:pt x="19712" y="3260"/>
                    <a:pt x="17321" y="3778"/>
                    <a:pt x="16643" y="5120"/>
                  </a:cubicBezTo>
                  <a:cubicBezTo>
                    <a:pt x="16139" y="6117"/>
                    <a:pt x="15546" y="6529"/>
                    <a:pt x="15164" y="5995"/>
                  </a:cubicBezTo>
                  <a:cubicBezTo>
                    <a:pt x="14272" y="4748"/>
                    <a:pt x="12268" y="0"/>
                    <a:pt x="12268" y="0"/>
                  </a:cubicBezTo>
                  <a:lnTo>
                    <a:pt x="8380" y="1903"/>
                  </a:lnTo>
                  <a:cubicBezTo>
                    <a:pt x="8380" y="1903"/>
                    <a:pt x="8041" y="3203"/>
                    <a:pt x="8973" y="3711"/>
                  </a:cubicBezTo>
                  <a:cubicBezTo>
                    <a:pt x="10375" y="4474"/>
                    <a:pt x="10679" y="6519"/>
                    <a:pt x="8834" y="7423"/>
                  </a:cubicBezTo>
                  <a:cubicBezTo>
                    <a:pt x="6988" y="8326"/>
                    <a:pt x="5715" y="6969"/>
                    <a:pt x="5997" y="5295"/>
                  </a:cubicBezTo>
                  <a:cubicBezTo>
                    <a:pt x="6154" y="4357"/>
                    <a:pt x="5083" y="3527"/>
                    <a:pt x="5083" y="3527"/>
                  </a:cubicBezTo>
                  <a:cubicBezTo>
                    <a:pt x="5083" y="3527"/>
                    <a:pt x="0" y="6005"/>
                    <a:pt x="0" y="600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Shape 10395">
              <a:extLst>
                <a:ext uri="{FF2B5EF4-FFF2-40B4-BE49-F238E27FC236}">
                  <a16:creationId xmlns:a16="http://schemas.microsoft.com/office/drawing/2014/main" xmlns="" id="{D9CA95FA-09E9-6849-BCBC-CE119B539369}"/>
                </a:ext>
              </a:extLst>
            </p:cNvPr>
            <p:cNvSpPr/>
            <p:nvPr/>
          </p:nvSpPr>
          <p:spPr>
            <a:xfrm>
              <a:off x="19111148" y="4676595"/>
              <a:ext cx="447512" cy="478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2" h="21028" extrusionOk="0">
                  <a:moveTo>
                    <a:pt x="11134" y="0"/>
                  </a:moveTo>
                  <a:cubicBezTo>
                    <a:pt x="10473" y="291"/>
                    <a:pt x="9829" y="670"/>
                    <a:pt x="9218" y="1133"/>
                  </a:cubicBezTo>
                  <a:cubicBezTo>
                    <a:pt x="8205" y="1900"/>
                    <a:pt x="7241" y="3000"/>
                    <a:pt x="7232" y="4263"/>
                  </a:cubicBezTo>
                  <a:cubicBezTo>
                    <a:pt x="7232" y="4376"/>
                    <a:pt x="7251" y="4474"/>
                    <a:pt x="7265" y="4578"/>
                  </a:cubicBezTo>
                  <a:lnTo>
                    <a:pt x="5151" y="2019"/>
                  </a:lnTo>
                  <a:cubicBezTo>
                    <a:pt x="5136" y="2030"/>
                    <a:pt x="5118" y="2042"/>
                    <a:pt x="5102" y="2053"/>
                  </a:cubicBezTo>
                  <a:cubicBezTo>
                    <a:pt x="5027" y="2106"/>
                    <a:pt x="4955" y="2159"/>
                    <a:pt x="4880" y="2213"/>
                  </a:cubicBezTo>
                  <a:lnTo>
                    <a:pt x="7423" y="5900"/>
                  </a:lnTo>
                  <a:cubicBezTo>
                    <a:pt x="4977" y="5414"/>
                    <a:pt x="2486" y="6475"/>
                    <a:pt x="1082" y="8857"/>
                  </a:cubicBezTo>
                  <a:cubicBezTo>
                    <a:pt x="-1074" y="12513"/>
                    <a:pt x="95" y="17729"/>
                    <a:pt x="3688" y="19976"/>
                  </a:cubicBezTo>
                  <a:cubicBezTo>
                    <a:pt x="6286" y="21600"/>
                    <a:pt x="9522" y="21245"/>
                    <a:pt x="12057" y="19586"/>
                  </a:cubicBezTo>
                  <a:cubicBezTo>
                    <a:pt x="14335" y="19918"/>
                    <a:pt x="16643" y="19169"/>
                    <a:pt x="18072" y="17172"/>
                  </a:cubicBezTo>
                  <a:cubicBezTo>
                    <a:pt x="20526" y="13741"/>
                    <a:pt x="19342" y="8581"/>
                    <a:pt x="15911" y="5901"/>
                  </a:cubicBezTo>
                  <a:cubicBezTo>
                    <a:pt x="14980" y="5173"/>
                    <a:pt x="13948" y="4703"/>
                    <a:pt x="12864" y="4562"/>
                  </a:cubicBezTo>
                  <a:cubicBezTo>
                    <a:pt x="12076" y="4459"/>
                    <a:pt x="11291" y="4541"/>
                    <a:pt x="10539" y="4763"/>
                  </a:cubicBezTo>
                  <a:cubicBezTo>
                    <a:pt x="10955" y="4092"/>
                    <a:pt x="11179" y="3259"/>
                    <a:pt x="11250" y="2443"/>
                  </a:cubicBezTo>
                  <a:cubicBezTo>
                    <a:pt x="11324" y="1599"/>
                    <a:pt x="11285" y="776"/>
                    <a:pt x="1113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Shape 10396">
              <a:extLst>
                <a:ext uri="{FF2B5EF4-FFF2-40B4-BE49-F238E27FC236}">
                  <a16:creationId xmlns:a16="http://schemas.microsoft.com/office/drawing/2014/main" xmlns="" id="{F27E7B60-7108-0D45-BFF0-A86435946694}"/>
                </a:ext>
              </a:extLst>
            </p:cNvPr>
            <p:cNvSpPr/>
            <p:nvPr/>
          </p:nvSpPr>
          <p:spPr>
            <a:xfrm>
              <a:off x="17914973" y="5805187"/>
              <a:ext cx="454602" cy="423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extrusionOk="0">
                  <a:moveTo>
                    <a:pt x="0" y="3459"/>
                  </a:moveTo>
                  <a:lnTo>
                    <a:pt x="1422" y="10208"/>
                  </a:lnTo>
                  <a:cubicBezTo>
                    <a:pt x="1422" y="10208"/>
                    <a:pt x="2469" y="10982"/>
                    <a:pt x="3219" y="10113"/>
                  </a:cubicBezTo>
                  <a:cubicBezTo>
                    <a:pt x="4049" y="9149"/>
                    <a:pt x="6494" y="8518"/>
                    <a:pt x="6992" y="11134"/>
                  </a:cubicBezTo>
                  <a:cubicBezTo>
                    <a:pt x="7491" y="13750"/>
                    <a:pt x="5522" y="14362"/>
                    <a:pt x="4296" y="14027"/>
                  </a:cubicBezTo>
                  <a:cubicBezTo>
                    <a:pt x="3187" y="13725"/>
                    <a:pt x="2357" y="14641"/>
                    <a:pt x="2357" y="14641"/>
                  </a:cubicBezTo>
                  <a:lnTo>
                    <a:pt x="3823" y="21600"/>
                  </a:lnTo>
                  <a:lnTo>
                    <a:pt x="9313" y="20212"/>
                  </a:lnTo>
                  <a:cubicBezTo>
                    <a:pt x="9313" y="20212"/>
                    <a:pt x="9635" y="19276"/>
                    <a:pt x="8958" y="18523"/>
                  </a:cubicBezTo>
                  <a:cubicBezTo>
                    <a:pt x="8134" y="17611"/>
                    <a:pt x="7558" y="15210"/>
                    <a:pt x="10150" y="14555"/>
                  </a:cubicBezTo>
                  <a:cubicBezTo>
                    <a:pt x="12743" y="13899"/>
                    <a:pt x="13216" y="16255"/>
                    <a:pt x="12736" y="17679"/>
                  </a:cubicBezTo>
                  <a:cubicBezTo>
                    <a:pt x="12378" y="18747"/>
                    <a:pt x="13070" y="19262"/>
                    <a:pt x="13070" y="19262"/>
                  </a:cubicBezTo>
                  <a:lnTo>
                    <a:pt x="17693" y="18092"/>
                  </a:lnTo>
                  <a:cubicBezTo>
                    <a:pt x="17693" y="18092"/>
                    <a:pt x="16501" y="13146"/>
                    <a:pt x="16426" y="11786"/>
                  </a:cubicBezTo>
                  <a:cubicBezTo>
                    <a:pt x="16346" y="10328"/>
                    <a:pt x="18026" y="10919"/>
                    <a:pt x="18332" y="11000"/>
                  </a:cubicBezTo>
                  <a:cubicBezTo>
                    <a:pt x="20097" y="11473"/>
                    <a:pt x="21600" y="10153"/>
                    <a:pt x="21079" y="7680"/>
                  </a:cubicBezTo>
                  <a:cubicBezTo>
                    <a:pt x="20558" y="5208"/>
                    <a:pt x="18027" y="5192"/>
                    <a:pt x="17063" y="6452"/>
                  </a:cubicBezTo>
                  <a:cubicBezTo>
                    <a:pt x="16347" y="7388"/>
                    <a:pt x="15661" y="7684"/>
                    <a:pt x="15383" y="7029"/>
                  </a:cubicBezTo>
                  <a:cubicBezTo>
                    <a:pt x="14735" y="5498"/>
                    <a:pt x="13677" y="0"/>
                    <a:pt x="13677" y="0"/>
                  </a:cubicBezTo>
                  <a:lnTo>
                    <a:pt x="9343" y="1096"/>
                  </a:lnTo>
                  <a:cubicBezTo>
                    <a:pt x="9343" y="1096"/>
                    <a:pt x="8732" y="2392"/>
                    <a:pt x="9572" y="3149"/>
                  </a:cubicBezTo>
                  <a:cubicBezTo>
                    <a:pt x="10838" y="4289"/>
                    <a:pt x="10727" y="6525"/>
                    <a:pt x="8669" y="7045"/>
                  </a:cubicBezTo>
                  <a:cubicBezTo>
                    <a:pt x="6612" y="7566"/>
                    <a:pt x="5599" y="5828"/>
                    <a:pt x="6228" y="4123"/>
                  </a:cubicBezTo>
                  <a:cubicBezTo>
                    <a:pt x="6581" y="3168"/>
                    <a:pt x="5664" y="2036"/>
                    <a:pt x="5664" y="2036"/>
                  </a:cubicBezTo>
                  <a:cubicBezTo>
                    <a:pt x="5664" y="2036"/>
                    <a:pt x="0" y="3459"/>
                    <a:pt x="0" y="345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Shape 10397">
              <a:extLst>
                <a:ext uri="{FF2B5EF4-FFF2-40B4-BE49-F238E27FC236}">
                  <a16:creationId xmlns:a16="http://schemas.microsoft.com/office/drawing/2014/main" xmlns="" id="{3DDFF727-AB32-8B46-8D51-C521369F662D}"/>
                </a:ext>
              </a:extLst>
            </p:cNvPr>
            <p:cNvSpPr/>
            <p:nvPr/>
          </p:nvSpPr>
          <p:spPr>
            <a:xfrm>
              <a:off x="21365322" y="6512088"/>
              <a:ext cx="416893" cy="44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2" h="21028" extrusionOk="0">
                  <a:moveTo>
                    <a:pt x="11134" y="0"/>
                  </a:moveTo>
                  <a:cubicBezTo>
                    <a:pt x="10473" y="291"/>
                    <a:pt x="9829" y="670"/>
                    <a:pt x="9218" y="1133"/>
                  </a:cubicBezTo>
                  <a:cubicBezTo>
                    <a:pt x="8205" y="1900"/>
                    <a:pt x="7241" y="3000"/>
                    <a:pt x="7232" y="4263"/>
                  </a:cubicBezTo>
                  <a:cubicBezTo>
                    <a:pt x="7232" y="4376"/>
                    <a:pt x="7251" y="4474"/>
                    <a:pt x="7265" y="4578"/>
                  </a:cubicBezTo>
                  <a:lnTo>
                    <a:pt x="5151" y="2019"/>
                  </a:lnTo>
                  <a:cubicBezTo>
                    <a:pt x="5136" y="2030"/>
                    <a:pt x="5118" y="2042"/>
                    <a:pt x="5102" y="2053"/>
                  </a:cubicBezTo>
                  <a:cubicBezTo>
                    <a:pt x="5027" y="2106"/>
                    <a:pt x="4955" y="2159"/>
                    <a:pt x="4880" y="2213"/>
                  </a:cubicBezTo>
                  <a:lnTo>
                    <a:pt x="7423" y="5900"/>
                  </a:lnTo>
                  <a:cubicBezTo>
                    <a:pt x="4977" y="5414"/>
                    <a:pt x="2486" y="6475"/>
                    <a:pt x="1082" y="8857"/>
                  </a:cubicBezTo>
                  <a:cubicBezTo>
                    <a:pt x="-1074" y="12513"/>
                    <a:pt x="95" y="17729"/>
                    <a:pt x="3688" y="19976"/>
                  </a:cubicBezTo>
                  <a:cubicBezTo>
                    <a:pt x="6286" y="21600"/>
                    <a:pt x="9522" y="21245"/>
                    <a:pt x="12057" y="19586"/>
                  </a:cubicBezTo>
                  <a:cubicBezTo>
                    <a:pt x="14335" y="19918"/>
                    <a:pt x="16643" y="19169"/>
                    <a:pt x="18072" y="17172"/>
                  </a:cubicBezTo>
                  <a:cubicBezTo>
                    <a:pt x="20526" y="13741"/>
                    <a:pt x="19342" y="8581"/>
                    <a:pt x="15911" y="5901"/>
                  </a:cubicBezTo>
                  <a:cubicBezTo>
                    <a:pt x="14980" y="5173"/>
                    <a:pt x="13948" y="4703"/>
                    <a:pt x="12864" y="4562"/>
                  </a:cubicBezTo>
                  <a:cubicBezTo>
                    <a:pt x="12076" y="4459"/>
                    <a:pt x="11291" y="4541"/>
                    <a:pt x="10539" y="4763"/>
                  </a:cubicBezTo>
                  <a:cubicBezTo>
                    <a:pt x="10955" y="4092"/>
                    <a:pt x="11179" y="3259"/>
                    <a:pt x="11250" y="2443"/>
                  </a:cubicBezTo>
                  <a:cubicBezTo>
                    <a:pt x="11324" y="1599"/>
                    <a:pt x="11285" y="776"/>
                    <a:pt x="1113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Shape 10398">
              <a:extLst>
                <a:ext uri="{FF2B5EF4-FFF2-40B4-BE49-F238E27FC236}">
                  <a16:creationId xmlns:a16="http://schemas.microsoft.com/office/drawing/2014/main" xmlns="" id="{8D15A7EC-E140-4E4F-99CA-FBCE32C4338F}"/>
                </a:ext>
              </a:extLst>
            </p:cNvPr>
            <p:cNvSpPr/>
            <p:nvPr/>
          </p:nvSpPr>
          <p:spPr>
            <a:xfrm>
              <a:off x="18043549" y="10579592"/>
              <a:ext cx="978355" cy="640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15429"/>
                  </a:moveTo>
                  <a:lnTo>
                    <a:pt x="2700" y="15429"/>
                  </a:lnTo>
                  <a:lnTo>
                    <a:pt x="2700" y="2057"/>
                  </a:lnTo>
                  <a:lnTo>
                    <a:pt x="18900" y="2057"/>
                  </a:lnTo>
                  <a:cubicBezTo>
                    <a:pt x="18900" y="2057"/>
                    <a:pt x="18900" y="15429"/>
                    <a:pt x="18900" y="15429"/>
                  </a:cubicBezTo>
                  <a:close/>
                  <a:moveTo>
                    <a:pt x="18900" y="0"/>
                  </a:moveTo>
                  <a:lnTo>
                    <a:pt x="2700" y="0"/>
                  </a:lnTo>
                  <a:cubicBezTo>
                    <a:pt x="1954" y="0"/>
                    <a:pt x="1350" y="922"/>
                    <a:pt x="1350" y="2057"/>
                  </a:cubicBezTo>
                  <a:cubicBezTo>
                    <a:pt x="1350" y="2057"/>
                    <a:pt x="1350" y="17486"/>
                    <a:pt x="1364" y="17486"/>
                  </a:cubicBezTo>
                  <a:lnTo>
                    <a:pt x="20235" y="17486"/>
                  </a:lnTo>
                  <a:cubicBezTo>
                    <a:pt x="20250" y="17486"/>
                    <a:pt x="20250" y="2057"/>
                    <a:pt x="20250" y="2057"/>
                  </a:cubicBezTo>
                  <a:cubicBezTo>
                    <a:pt x="20250" y="922"/>
                    <a:pt x="19646" y="0"/>
                    <a:pt x="18900" y="0"/>
                  </a:cubicBezTo>
                  <a:close/>
                  <a:moveTo>
                    <a:pt x="20250" y="21600"/>
                  </a:moveTo>
                  <a:lnTo>
                    <a:pt x="1350" y="21600"/>
                  </a:lnTo>
                  <a:cubicBezTo>
                    <a:pt x="604" y="21600"/>
                    <a:pt x="0" y="20679"/>
                    <a:pt x="0" y="19543"/>
                  </a:cubicBezTo>
                  <a:lnTo>
                    <a:pt x="0" y="18514"/>
                  </a:lnTo>
                  <a:lnTo>
                    <a:pt x="8775" y="18514"/>
                  </a:lnTo>
                  <a:lnTo>
                    <a:pt x="8775" y="19543"/>
                  </a:lnTo>
                  <a:lnTo>
                    <a:pt x="12825" y="19543"/>
                  </a:lnTo>
                  <a:lnTo>
                    <a:pt x="12825" y="18514"/>
                  </a:lnTo>
                  <a:lnTo>
                    <a:pt x="21600" y="18514"/>
                  </a:lnTo>
                  <a:lnTo>
                    <a:pt x="21600" y="19543"/>
                  </a:lnTo>
                  <a:cubicBezTo>
                    <a:pt x="21600" y="20679"/>
                    <a:pt x="20995" y="21600"/>
                    <a:pt x="20250" y="21600"/>
                  </a:cubicBezTo>
                  <a:cubicBezTo>
                    <a:pt x="20250" y="21600"/>
                    <a:pt x="20250" y="21600"/>
                    <a:pt x="20250" y="216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Shape 10399">
              <a:extLst>
                <a:ext uri="{FF2B5EF4-FFF2-40B4-BE49-F238E27FC236}">
                  <a16:creationId xmlns:a16="http://schemas.microsoft.com/office/drawing/2014/main" xmlns="" id="{81F254C7-2179-6F44-8967-97784640BE7C}"/>
                </a:ext>
              </a:extLst>
            </p:cNvPr>
            <p:cNvSpPr/>
            <p:nvPr/>
          </p:nvSpPr>
          <p:spPr>
            <a:xfrm>
              <a:off x="15648472" y="6834637"/>
              <a:ext cx="742675" cy="776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47" y="16723"/>
                  </a:moveTo>
                  <a:lnTo>
                    <a:pt x="0" y="16809"/>
                  </a:lnTo>
                  <a:lnTo>
                    <a:pt x="2774" y="12622"/>
                  </a:lnTo>
                  <a:cubicBezTo>
                    <a:pt x="2774" y="12622"/>
                    <a:pt x="5147" y="16723"/>
                    <a:pt x="5147" y="16723"/>
                  </a:cubicBezTo>
                  <a:close/>
                  <a:moveTo>
                    <a:pt x="14076" y="11989"/>
                  </a:moveTo>
                  <a:cubicBezTo>
                    <a:pt x="14302" y="12788"/>
                    <a:pt x="14417" y="13471"/>
                    <a:pt x="14416" y="13825"/>
                  </a:cubicBezTo>
                  <a:cubicBezTo>
                    <a:pt x="15694" y="13667"/>
                    <a:pt x="17017" y="14276"/>
                    <a:pt x="17811" y="15648"/>
                  </a:cubicBezTo>
                  <a:cubicBezTo>
                    <a:pt x="18851" y="17445"/>
                    <a:pt x="17597" y="21598"/>
                    <a:pt x="17597" y="21598"/>
                  </a:cubicBezTo>
                  <a:cubicBezTo>
                    <a:pt x="17597" y="21598"/>
                    <a:pt x="17595" y="21596"/>
                    <a:pt x="17592" y="21593"/>
                  </a:cubicBezTo>
                  <a:cubicBezTo>
                    <a:pt x="17594" y="21598"/>
                    <a:pt x="17594" y="21600"/>
                    <a:pt x="17594" y="21600"/>
                  </a:cubicBezTo>
                  <a:cubicBezTo>
                    <a:pt x="17594" y="21600"/>
                    <a:pt x="13250" y="20419"/>
                    <a:pt x="12210" y="18622"/>
                  </a:cubicBezTo>
                  <a:cubicBezTo>
                    <a:pt x="11424" y="17264"/>
                    <a:pt x="11576" y="15881"/>
                    <a:pt x="12373" y="14927"/>
                  </a:cubicBezTo>
                  <a:cubicBezTo>
                    <a:pt x="12061" y="14746"/>
                    <a:pt x="11508" y="14286"/>
                    <a:pt x="10910" y="13667"/>
                  </a:cubicBezTo>
                  <a:lnTo>
                    <a:pt x="5848" y="16352"/>
                  </a:lnTo>
                  <a:lnTo>
                    <a:pt x="3475" y="12249"/>
                  </a:lnTo>
                  <a:lnTo>
                    <a:pt x="8299" y="9692"/>
                  </a:lnTo>
                  <a:cubicBezTo>
                    <a:pt x="7229" y="7299"/>
                    <a:pt x="5819" y="3586"/>
                    <a:pt x="5332" y="2032"/>
                  </a:cubicBezTo>
                  <a:cubicBezTo>
                    <a:pt x="4875" y="574"/>
                    <a:pt x="5000" y="148"/>
                    <a:pt x="5066" y="36"/>
                  </a:cubicBezTo>
                  <a:cubicBezTo>
                    <a:pt x="5058" y="23"/>
                    <a:pt x="5065" y="20"/>
                    <a:pt x="5078" y="19"/>
                  </a:cubicBezTo>
                  <a:cubicBezTo>
                    <a:pt x="5088" y="6"/>
                    <a:pt x="5095" y="0"/>
                    <a:pt x="5095" y="0"/>
                  </a:cubicBezTo>
                  <a:cubicBezTo>
                    <a:pt x="5240" y="24"/>
                    <a:pt x="5683" y="148"/>
                    <a:pt x="6732" y="1292"/>
                  </a:cubicBezTo>
                  <a:cubicBezTo>
                    <a:pt x="7850" y="2510"/>
                    <a:pt x="10390" y="5624"/>
                    <a:pt x="11941" y="7761"/>
                  </a:cubicBezTo>
                  <a:lnTo>
                    <a:pt x="15980" y="5619"/>
                  </a:lnTo>
                  <a:lnTo>
                    <a:pt x="18355" y="9720"/>
                  </a:lnTo>
                  <a:cubicBezTo>
                    <a:pt x="18355" y="9720"/>
                    <a:pt x="14076" y="11989"/>
                    <a:pt x="14076" y="11989"/>
                  </a:cubicBezTo>
                  <a:close/>
                  <a:moveTo>
                    <a:pt x="16695" y="5238"/>
                  </a:moveTo>
                  <a:lnTo>
                    <a:pt x="19224" y="3898"/>
                  </a:lnTo>
                  <a:lnTo>
                    <a:pt x="21600" y="7999"/>
                  </a:lnTo>
                  <a:lnTo>
                    <a:pt x="19071" y="9339"/>
                  </a:lnTo>
                  <a:cubicBezTo>
                    <a:pt x="19071" y="9339"/>
                    <a:pt x="16695" y="5238"/>
                    <a:pt x="16695" y="523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Shape 10400">
              <a:extLst>
                <a:ext uri="{FF2B5EF4-FFF2-40B4-BE49-F238E27FC236}">
                  <a16:creationId xmlns:a16="http://schemas.microsoft.com/office/drawing/2014/main" xmlns="" id="{1841F42B-C1D5-5C44-829C-FB5D5F0C99D5}"/>
                </a:ext>
              </a:extLst>
            </p:cNvPr>
            <p:cNvSpPr/>
            <p:nvPr/>
          </p:nvSpPr>
          <p:spPr>
            <a:xfrm>
              <a:off x="19723607" y="10276650"/>
              <a:ext cx="536497" cy="851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1600" extrusionOk="0">
                  <a:moveTo>
                    <a:pt x="0" y="938"/>
                  </a:moveTo>
                  <a:lnTo>
                    <a:pt x="6284" y="11455"/>
                  </a:lnTo>
                  <a:lnTo>
                    <a:pt x="10032" y="10516"/>
                  </a:lnTo>
                  <a:lnTo>
                    <a:pt x="6771" y="5067"/>
                  </a:lnTo>
                  <a:cubicBezTo>
                    <a:pt x="7276" y="5103"/>
                    <a:pt x="7799" y="5064"/>
                    <a:pt x="8290" y="4918"/>
                  </a:cubicBezTo>
                  <a:cubicBezTo>
                    <a:pt x="9265" y="4628"/>
                    <a:pt x="9902" y="4019"/>
                    <a:pt x="10109" y="3335"/>
                  </a:cubicBezTo>
                  <a:cubicBezTo>
                    <a:pt x="10127" y="3275"/>
                    <a:pt x="10142" y="3214"/>
                    <a:pt x="10154" y="3153"/>
                  </a:cubicBezTo>
                  <a:cubicBezTo>
                    <a:pt x="11859" y="3250"/>
                    <a:pt x="13418" y="3571"/>
                    <a:pt x="14738" y="4133"/>
                  </a:cubicBezTo>
                  <a:cubicBezTo>
                    <a:pt x="16916" y="5061"/>
                    <a:pt x="18325" y="6560"/>
                    <a:pt x="18814" y="8470"/>
                  </a:cubicBezTo>
                  <a:cubicBezTo>
                    <a:pt x="19575" y="11446"/>
                    <a:pt x="17428" y="14404"/>
                    <a:pt x="13562" y="15911"/>
                  </a:cubicBezTo>
                  <a:lnTo>
                    <a:pt x="12515" y="14314"/>
                  </a:lnTo>
                  <a:lnTo>
                    <a:pt x="15137" y="13594"/>
                  </a:lnTo>
                  <a:lnTo>
                    <a:pt x="14615" y="12797"/>
                  </a:lnTo>
                  <a:lnTo>
                    <a:pt x="5054" y="15424"/>
                  </a:lnTo>
                  <a:lnTo>
                    <a:pt x="5577" y="16221"/>
                  </a:lnTo>
                  <a:lnTo>
                    <a:pt x="8203" y="15499"/>
                  </a:lnTo>
                  <a:lnTo>
                    <a:pt x="9904" y="18094"/>
                  </a:lnTo>
                  <a:lnTo>
                    <a:pt x="4408" y="19605"/>
                  </a:lnTo>
                  <a:lnTo>
                    <a:pt x="5716" y="21600"/>
                  </a:lnTo>
                  <a:lnTo>
                    <a:pt x="21015" y="17395"/>
                  </a:lnTo>
                  <a:lnTo>
                    <a:pt x="19707" y="15399"/>
                  </a:lnTo>
                  <a:lnTo>
                    <a:pt x="15876" y="16453"/>
                  </a:lnTo>
                  <a:cubicBezTo>
                    <a:pt x="19603" y="14559"/>
                    <a:pt x="21600" y="11416"/>
                    <a:pt x="20792" y="8258"/>
                  </a:cubicBezTo>
                  <a:cubicBezTo>
                    <a:pt x="20210" y="5981"/>
                    <a:pt x="18497" y="4180"/>
                    <a:pt x="15839" y="3048"/>
                  </a:cubicBezTo>
                  <a:cubicBezTo>
                    <a:pt x="14076" y="2297"/>
                    <a:pt x="11998" y="1893"/>
                    <a:pt x="9725" y="1829"/>
                  </a:cubicBezTo>
                  <a:cubicBezTo>
                    <a:pt x="8880" y="999"/>
                    <a:pt x="7217" y="649"/>
                    <a:pt x="5755" y="1051"/>
                  </a:cubicBezTo>
                  <a:cubicBezTo>
                    <a:pt x="5329" y="1168"/>
                    <a:pt x="4967" y="1337"/>
                    <a:pt x="4668" y="1543"/>
                  </a:cubicBezTo>
                  <a:lnTo>
                    <a:pt x="3742" y="0"/>
                  </a:lnTo>
                  <a:lnTo>
                    <a:pt x="0" y="938"/>
                  </a:lnTo>
                  <a:close/>
                  <a:moveTo>
                    <a:pt x="6539" y="2246"/>
                  </a:moveTo>
                  <a:cubicBezTo>
                    <a:pt x="7096" y="2088"/>
                    <a:pt x="7748" y="2205"/>
                    <a:pt x="8082" y="2533"/>
                  </a:cubicBezTo>
                  <a:cubicBezTo>
                    <a:pt x="8426" y="2872"/>
                    <a:pt x="8318" y="3324"/>
                    <a:pt x="7835" y="3581"/>
                  </a:cubicBezTo>
                  <a:cubicBezTo>
                    <a:pt x="7738" y="3636"/>
                    <a:pt x="7630" y="3685"/>
                    <a:pt x="7504" y="3719"/>
                  </a:cubicBezTo>
                  <a:cubicBezTo>
                    <a:pt x="6877" y="3892"/>
                    <a:pt x="6149" y="3701"/>
                    <a:pt x="5884" y="3295"/>
                  </a:cubicBezTo>
                  <a:cubicBezTo>
                    <a:pt x="5620" y="2890"/>
                    <a:pt x="5916" y="2423"/>
                    <a:pt x="6539" y="224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Shape 10401">
              <a:extLst>
                <a:ext uri="{FF2B5EF4-FFF2-40B4-BE49-F238E27FC236}">
                  <a16:creationId xmlns:a16="http://schemas.microsoft.com/office/drawing/2014/main" xmlns="" id="{7D083446-A26C-1F45-AB1B-5635833DC035}"/>
                </a:ext>
              </a:extLst>
            </p:cNvPr>
            <p:cNvSpPr/>
            <p:nvPr/>
          </p:nvSpPr>
          <p:spPr>
            <a:xfrm>
              <a:off x="15572266" y="10142128"/>
              <a:ext cx="479514" cy="339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4" y="0"/>
                  </a:moveTo>
                  <a:lnTo>
                    <a:pt x="149" y="12597"/>
                  </a:lnTo>
                  <a:lnTo>
                    <a:pt x="0" y="12646"/>
                  </a:lnTo>
                  <a:lnTo>
                    <a:pt x="0" y="19074"/>
                  </a:lnTo>
                  <a:lnTo>
                    <a:pt x="9044" y="19042"/>
                  </a:lnTo>
                  <a:lnTo>
                    <a:pt x="9044" y="21600"/>
                  </a:lnTo>
                  <a:lnTo>
                    <a:pt x="10685" y="20823"/>
                  </a:lnTo>
                  <a:lnTo>
                    <a:pt x="12315" y="21600"/>
                  </a:lnTo>
                  <a:lnTo>
                    <a:pt x="12315" y="19042"/>
                  </a:lnTo>
                  <a:lnTo>
                    <a:pt x="15483" y="19025"/>
                  </a:lnTo>
                  <a:lnTo>
                    <a:pt x="15827" y="19025"/>
                  </a:lnTo>
                  <a:lnTo>
                    <a:pt x="21600" y="7043"/>
                  </a:lnTo>
                  <a:lnTo>
                    <a:pt x="21589" y="16"/>
                  </a:lnTo>
                  <a:cubicBezTo>
                    <a:pt x="21589" y="16"/>
                    <a:pt x="21589" y="0"/>
                    <a:pt x="21589" y="0"/>
                  </a:cubicBezTo>
                  <a:lnTo>
                    <a:pt x="7954" y="0"/>
                  </a:lnTo>
                  <a:close/>
                  <a:moveTo>
                    <a:pt x="20716" y="1813"/>
                  </a:moveTo>
                  <a:cubicBezTo>
                    <a:pt x="20717" y="2327"/>
                    <a:pt x="20716" y="2838"/>
                    <a:pt x="20716" y="3352"/>
                  </a:cubicBezTo>
                  <a:cubicBezTo>
                    <a:pt x="20718" y="4465"/>
                    <a:pt x="20715" y="5574"/>
                    <a:pt x="20716" y="6687"/>
                  </a:cubicBezTo>
                  <a:lnTo>
                    <a:pt x="15333" y="17779"/>
                  </a:lnTo>
                  <a:lnTo>
                    <a:pt x="12315" y="17795"/>
                  </a:lnTo>
                  <a:lnTo>
                    <a:pt x="12315" y="15220"/>
                  </a:lnTo>
                  <a:cubicBezTo>
                    <a:pt x="12315" y="15220"/>
                    <a:pt x="9044" y="15220"/>
                    <a:pt x="9044" y="15220"/>
                  </a:cubicBezTo>
                  <a:lnTo>
                    <a:pt x="9044" y="17811"/>
                  </a:lnTo>
                  <a:lnTo>
                    <a:pt x="872" y="17843"/>
                  </a:lnTo>
                  <a:lnTo>
                    <a:pt x="872" y="12646"/>
                  </a:lnTo>
                  <a:lnTo>
                    <a:pt x="15448" y="12646"/>
                  </a:lnTo>
                  <a:cubicBezTo>
                    <a:pt x="15448" y="12646"/>
                    <a:pt x="19422" y="4474"/>
                    <a:pt x="20716" y="18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Shape 10402">
              <a:extLst>
                <a:ext uri="{FF2B5EF4-FFF2-40B4-BE49-F238E27FC236}">
                  <a16:creationId xmlns:a16="http://schemas.microsoft.com/office/drawing/2014/main" xmlns="" id="{3966D617-62AB-B241-834B-43F8B73C0CFA}"/>
                </a:ext>
              </a:extLst>
            </p:cNvPr>
            <p:cNvSpPr/>
            <p:nvPr/>
          </p:nvSpPr>
          <p:spPr>
            <a:xfrm>
              <a:off x="17794266" y="9180909"/>
              <a:ext cx="602583" cy="644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2" h="21028" extrusionOk="0">
                  <a:moveTo>
                    <a:pt x="11134" y="0"/>
                  </a:moveTo>
                  <a:cubicBezTo>
                    <a:pt x="10473" y="291"/>
                    <a:pt x="9829" y="670"/>
                    <a:pt x="9218" y="1133"/>
                  </a:cubicBezTo>
                  <a:cubicBezTo>
                    <a:pt x="8205" y="1900"/>
                    <a:pt x="7241" y="3000"/>
                    <a:pt x="7232" y="4263"/>
                  </a:cubicBezTo>
                  <a:cubicBezTo>
                    <a:pt x="7232" y="4376"/>
                    <a:pt x="7251" y="4474"/>
                    <a:pt x="7265" y="4578"/>
                  </a:cubicBezTo>
                  <a:lnTo>
                    <a:pt x="5151" y="2019"/>
                  </a:lnTo>
                  <a:cubicBezTo>
                    <a:pt x="5136" y="2030"/>
                    <a:pt x="5118" y="2042"/>
                    <a:pt x="5102" y="2053"/>
                  </a:cubicBezTo>
                  <a:cubicBezTo>
                    <a:pt x="5027" y="2106"/>
                    <a:pt x="4955" y="2159"/>
                    <a:pt x="4880" y="2213"/>
                  </a:cubicBezTo>
                  <a:lnTo>
                    <a:pt x="7423" y="5900"/>
                  </a:lnTo>
                  <a:cubicBezTo>
                    <a:pt x="4977" y="5414"/>
                    <a:pt x="2486" y="6475"/>
                    <a:pt x="1082" y="8857"/>
                  </a:cubicBezTo>
                  <a:cubicBezTo>
                    <a:pt x="-1074" y="12513"/>
                    <a:pt x="95" y="17729"/>
                    <a:pt x="3688" y="19976"/>
                  </a:cubicBezTo>
                  <a:cubicBezTo>
                    <a:pt x="6286" y="21600"/>
                    <a:pt x="9522" y="21245"/>
                    <a:pt x="12057" y="19586"/>
                  </a:cubicBezTo>
                  <a:cubicBezTo>
                    <a:pt x="14335" y="19918"/>
                    <a:pt x="16643" y="19169"/>
                    <a:pt x="18072" y="17172"/>
                  </a:cubicBezTo>
                  <a:cubicBezTo>
                    <a:pt x="20526" y="13741"/>
                    <a:pt x="19342" y="8581"/>
                    <a:pt x="15911" y="5901"/>
                  </a:cubicBezTo>
                  <a:cubicBezTo>
                    <a:pt x="14980" y="5173"/>
                    <a:pt x="13948" y="4703"/>
                    <a:pt x="12864" y="4562"/>
                  </a:cubicBezTo>
                  <a:cubicBezTo>
                    <a:pt x="12076" y="4459"/>
                    <a:pt x="11291" y="4541"/>
                    <a:pt x="10539" y="4763"/>
                  </a:cubicBezTo>
                  <a:cubicBezTo>
                    <a:pt x="10955" y="4092"/>
                    <a:pt x="11179" y="3259"/>
                    <a:pt x="11250" y="2443"/>
                  </a:cubicBezTo>
                  <a:cubicBezTo>
                    <a:pt x="11324" y="1599"/>
                    <a:pt x="11285" y="776"/>
                    <a:pt x="1113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Shape 10403">
              <a:extLst>
                <a:ext uri="{FF2B5EF4-FFF2-40B4-BE49-F238E27FC236}">
                  <a16:creationId xmlns:a16="http://schemas.microsoft.com/office/drawing/2014/main" xmlns="" id="{51453FFC-30D7-4F41-83EF-263974AB957E}"/>
                </a:ext>
              </a:extLst>
            </p:cNvPr>
            <p:cNvSpPr/>
            <p:nvPr/>
          </p:nvSpPr>
          <p:spPr>
            <a:xfrm>
              <a:off x="17048178" y="9717416"/>
              <a:ext cx="707905" cy="707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7" h="18957" extrusionOk="0">
                  <a:moveTo>
                    <a:pt x="5474" y="890"/>
                  </a:moveTo>
                  <a:cubicBezTo>
                    <a:pt x="729" y="3103"/>
                    <a:pt x="-1322" y="8738"/>
                    <a:pt x="890" y="13482"/>
                  </a:cubicBezTo>
                  <a:cubicBezTo>
                    <a:pt x="3103" y="18227"/>
                    <a:pt x="8738" y="20278"/>
                    <a:pt x="13482" y="18066"/>
                  </a:cubicBezTo>
                  <a:cubicBezTo>
                    <a:pt x="18227" y="15853"/>
                    <a:pt x="20278" y="10218"/>
                    <a:pt x="18066" y="5474"/>
                  </a:cubicBezTo>
                  <a:cubicBezTo>
                    <a:pt x="15853" y="729"/>
                    <a:pt x="10218" y="-1322"/>
                    <a:pt x="5474" y="890"/>
                  </a:cubicBezTo>
                  <a:close/>
                  <a:moveTo>
                    <a:pt x="6178" y="2402"/>
                  </a:moveTo>
                  <a:cubicBezTo>
                    <a:pt x="6348" y="2323"/>
                    <a:pt x="6545" y="2302"/>
                    <a:pt x="6734" y="2371"/>
                  </a:cubicBezTo>
                  <a:cubicBezTo>
                    <a:pt x="7112" y="2509"/>
                    <a:pt x="7308" y="2929"/>
                    <a:pt x="7170" y="3307"/>
                  </a:cubicBezTo>
                  <a:cubicBezTo>
                    <a:pt x="7033" y="3685"/>
                    <a:pt x="6612" y="3882"/>
                    <a:pt x="6234" y="3744"/>
                  </a:cubicBezTo>
                  <a:cubicBezTo>
                    <a:pt x="5856" y="3606"/>
                    <a:pt x="5660" y="3186"/>
                    <a:pt x="5798" y="2808"/>
                  </a:cubicBezTo>
                  <a:cubicBezTo>
                    <a:pt x="5866" y="2618"/>
                    <a:pt x="6009" y="2481"/>
                    <a:pt x="6178" y="2402"/>
                  </a:cubicBezTo>
                  <a:close/>
                  <a:moveTo>
                    <a:pt x="7039" y="4248"/>
                  </a:moveTo>
                  <a:cubicBezTo>
                    <a:pt x="7237" y="4156"/>
                    <a:pt x="7476" y="4242"/>
                    <a:pt x="7569" y="4441"/>
                  </a:cubicBezTo>
                  <a:lnTo>
                    <a:pt x="9434" y="8440"/>
                  </a:lnTo>
                  <a:cubicBezTo>
                    <a:pt x="9580" y="8433"/>
                    <a:pt x="9718" y="8366"/>
                    <a:pt x="9863" y="8419"/>
                  </a:cubicBezTo>
                  <a:cubicBezTo>
                    <a:pt x="10010" y="8472"/>
                    <a:pt x="10085" y="8605"/>
                    <a:pt x="10192" y="8705"/>
                  </a:cubicBezTo>
                  <a:lnTo>
                    <a:pt x="13175" y="7314"/>
                  </a:lnTo>
                  <a:cubicBezTo>
                    <a:pt x="13373" y="7222"/>
                    <a:pt x="13612" y="7309"/>
                    <a:pt x="13705" y="7507"/>
                  </a:cubicBezTo>
                  <a:cubicBezTo>
                    <a:pt x="13797" y="7705"/>
                    <a:pt x="13710" y="7944"/>
                    <a:pt x="13512" y="8037"/>
                  </a:cubicBezTo>
                  <a:lnTo>
                    <a:pt x="10529" y="9427"/>
                  </a:lnTo>
                  <a:cubicBezTo>
                    <a:pt x="10537" y="9574"/>
                    <a:pt x="10591" y="9717"/>
                    <a:pt x="10537" y="9863"/>
                  </a:cubicBezTo>
                  <a:cubicBezTo>
                    <a:pt x="10325" y="10447"/>
                    <a:pt x="9676" y="10750"/>
                    <a:pt x="9092" y="10537"/>
                  </a:cubicBezTo>
                  <a:cubicBezTo>
                    <a:pt x="8509" y="10325"/>
                    <a:pt x="8206" y="9676"/>
                    <a:pt x="8419" y="9092"/>
                  </a:cubicBezTo>
                  <a:cubicBezTo>
                    <a:pt x="8474" y="8942"/>
                    <a:pt x="8621" y="8880"/>
                    <a:pt x="8725" y="8771"/>
                  </a:cubicBezTo>
                  <a:lnTo>
                    <a:pt x="6860" y="4771"/>
                  </a:lnTo>
                  <a:cubicBezTo>
                    <a:pt x="6767" y="4573"/>
                    <a:pt x="6841" y="4340"/>
                    <a:pt x="7039" y="4248"/>
                  </a:cubicBezTo>
                  <a:close/>
                  <a:moveTo>
                    <a:pt x="2738" y="11823"/>
                  </a:moveTo>
                  <a:cubicBezTo>
                    <a:pt x="2908" y="11744"/>
                    <a:pt x="3105" y="11723"/>
                    <a:pt x="3294" y="11792"/>
                  </a:cubicBezTo>
                  <a:cubicBezTo>
                    <a:pt x="3672" y="11930"/>
                    <a:pt x="3868" y="12350"/>
                    <a:pt x="3730" y="12728"/>
                  </a:cubicBezTo>
                  <a:cubicBezTo>
                    <a:pt x="3593" y="13106"/>
                    <a:pt x="3172" y="13302"/>
                    <a:pt x="2794" y="13165"/>
                  </a:cubicBezTo>
                  <a:cubicBezTo>
                    <a:pt x="2416" y="13027"/>
                    <a:pt x="2220" y="12607"/>
                    <a:pt x="2358" y="12228"/>
                  </a:cubicBezTo>
                  <a:cubicBezTo>
                    <a:pt x="2426" y="12039"/>
                    <a:pt x="2569" y="11902"/>
                    <a:pt x="2738" y="11823"/>
                  </a:cubicBezTo>
                  <a:close/>
                  <a:moveTo>
                    <a:pt x="15620" y="5816"/>
                  </a:moveTo>
                  <a:cubicBezTo>
                    <a:pt x="15789" y="5737"/>
                    <a:pt x="15973" y="5722"/>
                    <a:pt x="16162" y="5791"/>
                  </a:cubicBezTo>
                  <a:cubicBezTo>
                    <a:pt x="16540" y="5929"/>
                    <a:pt x="16736" y="6349"/>
                    <a:pt x="16598" y="6728"/>
                  </a:cubicBezTo>
                  <a:cubicBezTo>
                    <a:pt x="16461" y="7106"/>
                    <a:pt x="16054" y="7296"/>
                    <a:pt x="15675" y="7158"/>
                  </a:cubicBezTo>
                  <a:cubicBezTo>
                    <a:pt x="15297" y="7020"/>
                    <a:pt x="15101" y="6600"/>
                    <a:pt x="15239" y="6222"/>
                  </a:cubicBezTo>
                  <a:cubicBezTo>
                    <a:pt x="15308" y="6033"/>
                    <a:pt x="15451" y="5895"/>
                    <a:pt x="15620" y="5816"/>
                  </a:cubicBezTo>
                  <a:close/>
                  <a:moveTo>
                    <a:pt x="12166" y="15243"/>
                  </a:moveTo>
                  <a:cubicBezTo>
                    <a:pt x="12335" y="15164"/>
                    <a:pt x="12533" y="15143"/>
                    <a:pt x="12722" y="15212"/>
                  </a:cubicBezTo>
                  <a:cubicBezTo>
                    <a:pt x="13100" y="15350"/>
                    <a:pt x="13296" y="15770"/>
                    <a:pt x="13158" y="16148"/>
                  </a:cubicBezTo>
                  <a:cubicBezTo>
                    <a:pt x="13021" y="16526"/>
                    <a:pt x="12600" y="16723"/>
                    <a:pt x="12222" y="16585"/>
                  </a:cubicBezTo>
                  <a:cubicBezTo>
                    <a:pt x="11844" y="16447"/>
                    <a:pt x="11648" y="16027"/>
                    <a:pt x="11785" y="15649"/>
                  </a:cubicBezTo>
                  <a:cubicBezTo>
                    <a:pt x="11854" y="15460"/>
                    <a:pt x="11997" y="15322"/>
                    <a:pt x="12166" y="1524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Shape 10404">
              <a:extLst>
                <a:ext uri="{FF2B5EF4-FFF2-40B4-BE49-F238E27FC236}">
                  <a16:creationId xmlns:a16="http://schemas.microsoft.com/office/drawing/2014/main" xmlns="" id="{1A234A73-F47C-344C-A02B-CF35303906D3}"/>
                </a:ext>
              </a:extLst>
            </p:cNvPr>
            <p:cNvSpPr/>
            <p:nvPr/>
          </p:nvSpPr>
          <p:spPr>
            <a:xfrm>
              <a:off x="18977015" y="9915662"/>
              <a:ext cx="660489" cy="686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369" extrusionOk="0">
                  <a:moveTo>
                    <a:pt x="9892" y="341"/>
                  </a:moveTo>
                  <a:cubicBezTo>
                    <a:pt x="10333" y="-98"/>
                    <a:pt x="11063" y="-117"/>
                    <a:pt x="11519" y="307"/>
                  </a:cubicBezTo>
                  <a:lnTo>
                    <a:pt x="21020" y="9136"/>
                  </a:lnTo>
                  <a:cubicBezTo>
                    <a:pt x="21476" y="9561"/>
                    <a:pt x="21482" y="10263"/>
                    <a:pt x="21042" y="10702"/>
                  </a:cubicBezTo>
                  <a:lnTo>
                    <a:pt x="10676" y="21032"/>
                  </a:lnTo>
                  <a:cubicBezTo>
                    <a:pt x="10236" y="21471"/>
                    <a:pt x="9512" y="21483"/>
                    <a:pt x="9056" y="21059"/>
                  </a:cubicBezTo>
                  <a:lnTo>
                    <a:pt x="6577" y="18755"/>
                  </a:lnTo>
                  <a:lnTo>
                    <a:pt x="9366" y="15976"/>
                  </a:lnTo>
                  <a:cubicBezTo>
                    <a:pt x="9806" y="15537"/>
                    <a:pt x="9793" y="14841"/>
                    <a:pt x="9337" y="14417"/>
                  </a:cubicBezTo>
                  <a:lnTo>
                    <a:pt x="7682" y="12879"/>
                  </a:lnTo>
                  <a:cubicBezTo>
                    <a:pt x="7226" y="12455"/>
                    <a:pt x="6503" y="12467"/>
                    <a:pt x="6062" y="12906"/>
                  </a:cubicBezTo>
                  <a:lnTo>
                    <a:pt x="3274" y="15685"/>
                  </a:lnTo>
                  <a:lnTo>
                    <a:pt x="1210" y="13767"/>
                  </a:lnTo>
                  <a:cubicBezTo>
                    <a:pt x="754" y="13343"/>
                    <a:pt x="734" y="12641"/>
                    <a:pt x="1175" y="12202"/>
                  </a:cubicBezTo>
                  <a:lnTo>
                    <a:pt x="351" y="11436"/>
                  </a:lnTo>
                  <a:cubicBezTo>
                    <a:pt x="-105" y="11012"/>
                    <a:pt x="-118" y="10316"/>
                    <a:pt x="322" y="9877"/>
                  </a:cubicBezTo>
                  <a:lnTo>
                    <a:pt x="9892" y="341"/>
                  </a:lnTo>
                  <a:close/>
                  <a:moveTo>
                    <a:pt x="10322" y="1500"/>
                  </a:moveTo>
                  <a:lnTo>
                    <a:pt x="1949" y="9844"/>
                  </a:lnTo>
                  <a:cubicBezTo>
                    <a:pt x="1949" y="9844"/>
                    <a:pt x="1145" y="10641"/>
                    <a:pt x="1971" y="11409"/>
                  </a:cubicBezTo>
                  <a:lnTo>
                    <a:pt x="11146" y="2266"/>
                  </a:lnTo>
                  <a:cubicBezTo>
                    <a:pt x="11366" y="2046"/>
                    <a:pt x="11360" y="1705"/>
                    <a:pt x="11132" y="1492"/>
                  </a:cubicBezTo>
                  <a:cubicBezTo>
                    <a:pt x="10904" y="1281"/>
                    <a:pt x="10542" y="1280"/>
                    <a:pt x="10322" y="1500"/>
                  </a:cubicBezTo>
                  <a:close/>
                  <a:moveTo>
                    <a:pt x="6083" y="13685"/>
                  </a:moveTo>
                  <a:cubicBezTo>
                    <a:pt x="6523" y="13247"/>
                    <a:pt x="7247" y="13234"/>
                    <a:pt x="7703" y="13658"/>
                  </a:cubicBezTo>
                  <a:lnTo>
                    <a:pt x="8527" y="14424"/>
                  </a:lnTo>
                  <a:cubicBezTo>
                    <a:pt x="8983" y="14848"/>
                    <a:pt x="8996" y="15544"/>
                    <a:pt x="8555" y="15983"/>
                  </a:cubicBezTo>
                  <a:lnTo>
                    <a:pt x="6161" y="18369"/>
                  </a:lnTo>
                  <a:cubicBezTo>
                    <a:pt x="5721" y="18808"/>
                    <a:pt x="4991" y="18826"/>
                    <a:pt x="4535" y="18403"/>
                  </a:cubicBezTo>
                  <a:lnTo>
                    <a:pt x="3711" y="17637"/>
                  </a:lnTo>
                  <a:cubicBezTo>
                    <a:pt x="3254" y="17213"/>
                    <a:pt x="3249" y="16510"/>
                    <a:pt x="3689" y="16071"/>
                  </a:cubicBezTo>
                  <a:lnTo>
                    <a:pt x="6083" y="13685"/>
                  </a:lnTo>
                  <a:close/>
                  <a:moveTo>
                    <a:pt x="6506" y="14851"/>
                  </a:moveTo>
                  <a:cubicBezTo>
                    <a:pt x="6286" y="15071"/>
                    <a:pt x="6285" y="15419"/>
                    <a:pt x="6514" y="15631"/>
                  </a:cubicBezTo>
                  <a:cubicBezTo>
                    <a:pt x="6742" y="15843"/>
                    <a:pt x="7110" y="15837"/>
                    <a:pt x="7330" y="15617"/>
                  </a:cubicBezTo>
                  <a:cubicBezTo>
                    <a:pt x="7550" y="15398"/>
                    <a:pt x="7544" y="15043"/>
                    <a:pt x="7316" y="14831"/>
                  </a:cubicBezTo>
                  <a:cubicBezTo>
                    <a:pt x="7088" y="14619"/>
                    <a:pt x="6726" y="14632"/>
                    <a:pt x="6506" y="1485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Shape 10405">
              <a:extLst>
                <a:ext uri="{FF2B5EF4-FFF2-40B4-BE49-F238E27FC236}">
                  <a16:creationId xmlns:a16="http://schemas.microsoft.com/office/drawing/2014/main" xmlns="" id="{7921242E-9A8B-674A-9D44-CE3B146BC0A9}"/>
                </a:ext>
              </a:extLst>
            </p:cNvPr>
            <p:cNvSpPr/>
            <p:nvPr/>
          </p:nvSpPr>
          <p:spPr>
            <a:xfrm>
              <a:off x="17273284" y="10887438"/>
              <a:ext cx="673802" cy="406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289" extrusionOk="0">
                  <a:moveTo>
                    <a:pt x="5099" y="1723"/>
                  </a:moveTo>
                  <a:lnTo>
                    <a:pt x="3700" y="16273"/>
                  </a:lnTo>
                  <a:lnTo>
                    <a:pt x="16313" y="19565"/>
                  </a:lnTo>
                  <a:lnTo>
                    <a:pt x="17712" y="5015"/>
                  </a:lnTo>
                  <a:cubicBezTo>
                    <a:pt x="17712" y="5015"/>
                    <a:pt x="5099" y="1723"/>
                    <a:pt x="5099" y="1723"/>
                  </a:cubicBezTo>
                  <a:close/>
                  <a:moveTo>
                    <a:pt x="2757" y="5906"/>
                  </a:moveTo>
                  <a:lnTo>
                    <a:pt x="2258" y="11102"/>
                  </a:lnTo>
                  <a:cubicBezTo>
                    <a:pt x="2230" y="11389"/>
                    <a:pt x="2349" y="11659"/>
                    <a:pt x="2523" y="11704"/>
                  </a:cubicBezTo>
                  <a:cubicBezTo>
                    <a:pt x="2697" y="11750"/>
                    <a:pt x="2861" y="11554"/>
                    <a:pt x="2889" y="11267"/>
                  </a:cubicBezTo>
                  <a:lnTo>
                    <a:pt x="3388" y="6071"/>
                  </a:lnTo>
                  <a:cubicBezTo>
                    <a:pt x="3416" y="5784"/>
                    <a:pt x="3297" y="5514"/>
                    <a:pt x="3123" y="5469"/>
                  </a:cubicBezTo>
                  <a:cubicBezTo>
                    <a:pt x="2949" y="5423"/>
                    <a:pt x="2785" y="5619"/>
                    <a:pt x="2757" y="5906"/>
                  </a:cubicBezTo>
                  <a:close/>
                  <a:moveTo>
                    <a:pt x="19585" y="12429"/>
                  </a:moveTo>
                  <a:cubicBezTo>
                    <a:pt x="19668" y="11568"/>
                    <a:pt x="19311" y="10759"/>
                    <a:pt x="18789" y="10623"/>
                  </a:cubicBezTo>
                  <a:cubicBezTo>
                    <a:pt x="18266" y="10487"/>
                    <a:pt x="17776" y="11074"/>
                    <a:pt x="17693" y="11935"/>
                  </a:cubicBezTo>
                  <a:cubicBezTo>
                    <a:pt x="17610" y="12796"/>
                    <a:pt x="17967" y="13604"/>
                    <a:pt x="18489" y="13741"/>
                  </a:cubicBezTo>
                  <a:cubicBezTo>
                    <a:pt x="19012" y="13877"/>
                    <a:pt x="19502" y="13289"/>
                    <a:pt x="19585" y="12429"/>
                  </a:cubicBezTo>
                  <a:close/>
                  <a:moveTo>
                    <a:pt x="21396" y="7042"/>
                  </a:moveTo>
                  <a:lnTo>
                    <a:pt x="20197" y="19513"/>
                  </a:lnTo>
                  <a:cubicBezTo>
                    <a:pt x="20087" y="20661"/>
                    <a:pt x="19433" y="21444"/>
                    <a:pt x="18736" y="21262"/>
                  </a:cubicBezTo>
                  <a:lnTo>
                    <a:pt x="1078" y="16653"/>
                  </a:lnTo>
                  <a:cubicBezTo>
                    <a:pt x="381" y="16472"/>
                    <a:pt x="-94" y="15394"/>
                    <a:pt x="16" y="14246"/>
                  </a:cubicBezTo>
                  <a:lnTo>
                    <a:pt x="1215" y="1775"/>
                  </a:lnTo>
                  <a:cubicBezTo>
                    <a:pt x="1325" y="627"/>
                    <a:pt x="1979" y="-156"/>
                    <a:pt x="2676" y="26"/>
                  </a:cubicBezTo>
                  <a:lnTo>
                    <a:pt x="20334" y="4635"/>
                  </a:lnTo>
                  <a:cubicBezTo>
                    <a:pt x="21031" y="4816"/>
                    <a:pt x="21506" y="5894"/>
                    <a:pt x="21396" y="704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Shape 10406">
              <a:extLst>
                <a:ext uri="{FF2B5EF4-FFF2-40B4-BE49-F238E27FC236}">
                  <a16:creationId xmlns:a16="http://schemas.microsoft.com/office/drawing/2014/main" xmlns="" id="{883BBC97-DD3C-2640-B58B-E7CB3622DF0B}"/>
                </a:ext>
              </a:extLst>
            </p:cNvPr>
            <p:cNvSpPr/>
            <p:nvPr/>
          </p:nvSpPr>
          <p:spPr>
            <a:xfrm>
              <a:off x="19982176" y="9778729"/>
              <a:ext cx="656775" cy="603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1" h="21254" extrusionOk="0">
                  <a:moveTo>
                    <a:pt x="14806" y="20802"/>
                  </a:moveTo>
                  <a:cubicBezTo>
                    <a:pt x="16771" y="20078"/>
                    <a:pt x="18497" y="18506"/>
                    <a:pt x="19509" y="16252"/>
                  </a:cubicBezTo>
                  <a:cubicBezTo>
                    <a:pt x="21534" y="11744"/>
                    <a:pt x="19954" y="6226"/>
                    <a:pt x="15980" y="3929"/>
                  </a:cubicBezTo>
                  <a:cubicBezTo>
                    <a:pt x="12750" y="2062"/>
                    <a:pt x="8929" y="2896"/>
                    <a:pt x="6525" y="5695"/>
                  </a:cubicBezTo>
                  <a:cubicBezTo>
                    <a:pt x="6494" y="5619"/>
                    <a:pt x="6446" y="5549"/>
                    <a:pt x="6387" y="5489"/>
                  </a:cubicBezTo>
                  <a:lnTo>
                    <a:pt x="1181" y="167"/>
                  </a:lnTo>
                  <a:cubicBezTo>
                    <a:pt x="946" y="-73"/>
                    <a:pt x="582" y="-53"/>
                    <a:pt x="370" y="214"/>
                  </a:cubicBezTo>
                  <a:lnTo>
                    <a:pt x="146" y="499"/>
                  </a:lnTo>
                  <a:cubicBezTo>
                    <a:pt x="-66" y="765"/>
                    <a:pt x="-44" y="1177"/>
                    <a:pt x="192" y="1417"/>
                  </a:cubicBezTo>
                  <a:lnTo>
                    <a:pt x="5396" y="6733"/>
                  </a:lnTo>
                  <a:cubicBezTo>
                    <a:pt x="5480" y="6818"/>
                    <a:pt x="5581" y="6859"/>
                    <a:pt x="5685" y="6879"/>
                  </a:cubicBezTo>
                  <a:cubicBezTo>
                    <a:pt x="5480" y="7214"/>
                    <a:pt x="5286" y="7560"/>
                    <a:pt x="5118" y="7933"/>
                  </a:cubicBezTo>
                  <a:cubicBezTo>
                    <a:pt x="3093" y="12441"/>
                    <a:pt x="4673" y="17959"/>
                    <a:pt x="8647" y="20256"/>
                  </a:cubicBezTo>
                  <a:cubicBezTo>
                    <a:pt x="10634" y="21405"/>
                    <a:pt x="12840" y="21527"/>
                    <a:pt x="14806" y="20802"/>
                  </a:cubicBezTo>
                  <a:close/>
                  <a:moveTo>
                    <a:pt x="14414" y="19435"/>
                  </a:moveTo>
                  <a:cubicBezTo>
                    <a:pt x="12758" y="20045"/>
                    <a:pt x="10896" y="19937"/>
                    <a:pt x="9221" y="18969"/>
                  </a:cubicBezTo>
                  <a:cubicBezTo>
                    <a:pt x="5873" y="17034"/>
                    <a:pt x="4542" y="12385"/>
                    <a:pt x="6248" y="8586"/>
                  </a:cubicBezTo>
                  <a:cubicBezTo>
                    <a:pt x="7954" y="4788"/>
                    <a:pt x="12052" y="3277"/>
                    <a:pt x="15400" y="5212"/>
                  </a:cubicBezTo>
                  <a:cubicBezTo>
                    <a:pt x="18748" y="7148"/>
                    <a:pt x="20080" y="11797"/>
                    <a:pt x="18374" y="15596"/>
                  </a:cubicBezTo>
                  <a:cubicBezTo>
                    <a:pt x="17521" y="17495"/>
                    <a:pt x="16070" y="18824"/>
                    <a:pt x="14414" y="194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Shape 10407">
              <a:extLst>
                <a:ext uri="{FF2B5EF4-FFF2-40B4-BE49-F238E27FC236}">
                  <a16:creationId xmlns:a16="http://schemas.microsoft.com/office/drawing/2014/main" xmlns="" id="{95DC926A-282C-0943-8444-C2502C5D8411}"/>
                </a:ext>
              </a:extLst>
            </p:cNvPr>
            <p:cNvSpPr/>
            <p:nvPr/>
          </p:nvSpPr>
          <p:spPr>
            <a:xfrm>
              <a:off x="18095556" y="9920122"/>
              <a:ext cx="474749" cy="525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Shape 10408">
              <a:extLst>
                <a:ext uri="{FF2B5EF4-FFF2-40B4-BE49-F238E27FC236}">
                  <a16:creationId xmlns:a16="http://schemas.microsoft.com/office/drawing/2014/main" xmlns="" id="{AED18816-A85A-0743-8CAC-B112E0C8B5FF}"/>
                </a:ext>
              </a:extLst>
            </p:cNvPr>
            <p:cNvSpPr/>
            <p:nvPr/>
          </p:nvSpPr>
          <p:spPr>
            <a:xfrm>
              <a:off x="19553061" y="9077456"/>
              <a:ext cx="359032" cy="414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07" y="15970"/>
                  </a:lnTo>
                  <a:lnTo>
                    <a:pt x="6112" y="19464"/>
                  </a:lnTo>
                  <a:cubicBezTo>
                    <a:pt x="6112" y="19464"/>
                    <a:pt x="0" y="21600"/>
                    <a:pt x="0" y="21600"/>
                  </a:cubicBezTo>
                  <a:close/>
                  <a:moveTo>
                    <a:pt x="6773" y="18782"/>
                  </a:moveTo>
                  <a:lnTo>
                    <a:pt x="1968" y="15288"/>
                  </a:lnTo>
                  <a:lnTo>
                    <a:pt x="13737" y="3150"/>
                  </a:lnTo>
                  <a:lnTo>
                    <a:pt x="18545" y="6642"/>
                  </a:lnTo>
                  <a:cubicBezTo>
                    <a:pt x="18545" y="6642"/>
                    <a:pt x="6773" y="18782"/>
                    <a:pt x="6773" y="18782"/>
                  </a:cubicBezTo>
                  <a:close/>
                  <a:moveTo>
                    <a:pt x="19218" y="5946"/>
                  </a:moveTo>
                  <a:lnTo>
                    <a:pt x="14411" y="2455"/>
                  </a:lnTo>
                  <a:lnTo>
                    <a:pt x="16792" y="0"/>
                  </a:lnTo>
                  <a:lnTo>
                    <a:pt x="21600" y="3492"/>
                  </a:lnTo>
                  <a:cubicBezTo>
                    <a:pt x="21600" y="3492"/>
                    <a:pt x="19218" y="5946"/>
                    <a:pt x="19218" y="594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Shape 10409">
              <a:extLst>
                <a:ext uri="{FF2B5EF4-FFF2-40B4-BE49-F238E27FC236}">
                  <a16:creationId xmlns:a16="http://schemas.microsoft.com/office/drawing/2014/main" xmlns="" id="{C04584A2-1EEB-0140-9C1D-ADE41B4182A3}"/>
                </a:ext>
              </a:extLst>
            </p:cNvPr>
            <p:cNvSpPr/>
            <p:nvPr/>
          </p:nvSpPr>
          <p:spPr>
            <a:xfrm>
              <a:off x="19907349" y="4497805"/>
              <a:ext cx="422982" cy="474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21254" extrusionOk="0">
                  <a:moveTo>
                    <a:pt x="8090" y="6610"/>
                  </a:moveTo>
                  <a:lnTo>
                    <a:pt x="8090" y="3934"/>
                  </a:lnTo>
                  <a:lnTo>
                    <a:pt x="19378" y="1852"/>
                  </a:lnTo>
                  <a:lnTo>
                    <a:pt x="19378" y="4528"/>
                  </a:lnTo>
                  <a:cubicBezTo>
                    <a:pt x="19378" y="4528"/>
                    <a:pt x="8090" y="6610"/>
                    <a:pt x="8090" y="6610"/>
                  </a:cubicBezTo>
                  <a:close/>
                  <a:moveTo>
                    <a:pt x="21057" y="0"/>
                  </a:moveTo>
                  <a:lnTo>
                    <a:pt x="6411" y="2701"/>
                  </a:lnTo>
                  <a:lnTo>
                    <a:pt x="6411" y="15495"/>
                  </a:lnTo>
                  <a:cubicBezTo>
                    <a:pt x="5363" y="15254"/>
                    <a:pt x="3972" y="15448"/>
                    <a:pt x="2666" y="16104"/>
                  </a:cubicBezTo>
                  <a:cubicBezTo>
                    <a:pt x="567" y="17160"/>
                    <a:pt x="-518" y="19009"/>
                    <a:pt x="244" y="20236"/>
                  </a:cubicBezTo>
                  <a:cubicBezTo>
                    <a:pt x="1005" y="21462"/>
                    <a:pt x="3325" y="21600"/>
                    <a:pt x="5425" y="20544"/>
                  </a:cubicBezTo>
                  <a:cubicBezTo>
                    <a:pt x="7005" y="19749"/>
                    <a:pt x="8010" y="18505"/>
                    <a:pt x="8085" y="17416"/>
                  </a:cubicBezTo>
                  <a:lnTo>
                    <a:pt x="8090" y="17416"/>
                  </a:lnTo>
                  <a:lnTo>
                    <a:pt x="8090" y="8152"/>
                  </a:lnTo>
                  <a:lnTo>
                    <a:pt x="19378" y="6070"/>
                  </a:lnTo>
                  <a:lnTo>
                    <a:pt x="19378" y="10758"/>
                  </a:lnTo>
                  <a:cubicBezTo>
                    <a:pt x="18330" y="10518"/>
                    <a:pt x="16941" y="10712"/>
                    <a:pt x="15636" y="11368"/>
                  </a:cubicBezTo>
                  <a:cubicBezTo>
                    <a:pt x="13536" y="12424"/>
                    <a:pt x="12452" y="14273"/>
                    <a:pt x="13213" y="15499"/>
                  </a:cubicBezTo>
                  <a:cubicBezTo>
                    <a:pt x="13975" y="16725"/>
                    <a:pt x="16295" y="16863"/>
                    <a:pt x="18395" y="15807"/>
                  </a:cubicBezTo>
                  <a:cubicBezTo>
                    <a:pt x="20060" y="14970"/>
                    <a:pt x="21082" y="13635"/>
                    <a:pt x="21056" y="12506"/>
                  </a:cubicBezTo>
                  <a:lnTo>
                    <a:pt x="21057" y="12506"/>
                  </a:lnTo>
                  <a:cubicBezTo>
                    <a:pt x="21057" y="12506"/>
                    <a:pt x="21057" y="0"/>
                    <a:pt x="2105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Shape 10410">
              <a:extLst>
                <a:ext uri="{FF2B5EF4-FFF2-40B4-BE49-F238E27FC236}">
                  <a16:creationId xmlns:a16="http://schemas.microsoft.com/office/drawing/2014/main" xmlns="" id="{9E55DF20-C8B9-1343-A94D-23BD3FBC1C64}"/>
                </a:ext>
              </a:extLst>
            </p:cNvPr>
            <p:cNvSpPr/>
            <p:nvPr/>
          </p:nvSpPr>
          <p:spPr>
            <a:xfrm>
              <a:off x="16605913" y="7050896"/>
              <a:ext cx="326230" cy="303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extrusionOk="0">
                  <a:moveTo>
                    <a:pt x="0" y="3459"/>
                  </a:moveTo>
                  <a:lnTo>
                    <a:pt x="1422" y="10208"/>
                  </a:lnTo>
                  <a:cubicBezTo>
                    <a:pt x="1422" y="10208"/>
                    <a:pt x="2469" y="10982"/>
                    <a:pt x="3219" y="10113"/>
                  </a:cubicBezTo>
                  <a:cubicBezTo>
                    <a:pt x="4049" y="9149"/>
                    <a:pt x="6494" y="8518"/>
                    <a:pt x="6992" y="11134"/>
                  </a:cubicBezTo>
                  <a:cubicBezTo>
                    <a:pt x="7491" y="13750"/>
                    <a:pt x="5522" y="14362"/>
                    <a:pt x="4296" y="14027"/>
                  </a:cubicBezTo>
                  <a:cubicBezTo>
                    <a:pt x="3187" y="13725"/>
                    <a:pt x="2357" y="14641"/>
                    <a:pt x="2357" y="14641"/>
                  </a:cubicBezTo>
                  <a:lnTo>
                    <a:pt x="3823" y="21600"/>
                  </a:lnTo>
                  <a:lnTo>
                    <a:pt x="9313" y="20212"/>
                  </a:lnTo>
                  <a:cubicBezTo>
                    <a:pt x="9313" y="20212"/>
                    <a:pt x="9635" y="19276"/>
                    <a:pt x="8958" y="18523"/>
                  </a:cubicBezTo>
                  <a:cubicBezTo>
                    <a:pt x="8134" y="17611"/>
                    <a:pt x="7558" y="15210"/>
                    <a:pt x="10150" y="14555"/>
                  </a:cubicBezTo>
                  <a:cubicBezTo>
                    <a:pt x="12743" y="13899"/>
                    <a:pt x="13216" y="16255"/>
                    <a:pt x="12736" y="17679"/>
                  </a:cubicBezTo>
                  <a:cubicBezTo>
                    <a:pt x="12378" y="18747"/>
                    <a:pt x="13070" y="19262"/>
                    <a:pt x="13070" y="19262"/>
                  </a:cubicBezTo>
                  <a:lnTo>
                    <a:pt x="17693" y="18092"/>
                  </a:lnTo>
                  <a:cubicBezTo>
                    <a:pt x="17693" y="18092"/>
                    <a:pt x="16501" y="13146"/>
                    <a:pt x="16426" y="11786"/>
                  </a:cubicBezTo>
                  <a:cubicBezTo>
                    <a:pt x="16346" y="10328"/>
                    <a:pt x="18026" y="10919"/>
                    <a:pt x="18332" y="11000"/>
                  </a:cubicBezTo>
                  <a:cubicBezTo>
                    <a:pt x="20097" y="11473"/>
                    <a:pt x="21600" y="10153"/>
                    <a:pt x="21079" y="7680"/>
                  </a:cubicBezTo>
                  <a:cubicBezTo>
                    <a:pt x="20558" y="5208"/>
                    <a:pt x="18027" y="5192"/>
                    <a:pt x="17063" y="6452"/>
                  </a:cubicBezTo>
                  <a:cubicBezTo>
                    <a:pt x="16347" y="7388"/>
                    <a:pt x="15661" y="7684"/>
                    <a:pt x="15383" y="7029"/>
                  </a:cubicBezTo>
                  <a:cubicBezTo>
                    <a:pt x="14735" y="5498"/>
                    <a:pt x="13677" y="0"/>
                    <a:pt x="13677" y="0"/>
                  </a:cubicBezTo>
                  <a:lnTo>
                    <a:pt x="9343" y="1096"/>
                  </a:lnTo>
                  <a:cubicBezTo>
                    <a:pt x="9343" y="1096"/>
                    <a:pt x="8732" y="2392"/>
                    <a:pt x="9572" y="3149"/>
                  </a:cubicBezTo>
                  <a:cubicBezTo>
                    <a:pt x="10838" y="4289"/>
                    <a:pt x="10727" y="6525"/>
                    <a:pt x="8669" y="7045"/>
                  </a:cubicBezTo>
                  <a:cubicBezTo>
                    <a:pt x="6612" y="7566"/>
                    <a:pt x="5599" y="5828"/>
                    <a:pt x="6228" y="4123"/>
                  </a:cubicBezTo>
                  <a:cubicBezTo>
                    <a:pt x="6581" y="3168"/>
                    <a:pt x="5664" y="2036"/>
                    <a:pt x="5664" y="2036"/>
                  </a:cubicBezTo>
                  <a:cubicBezTo>
                    <a:pt x="5664" y="2036"/>
                    <a:pt x="0" y="3459"/>
                    <a:pt x="0" y="345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Shape 10411">
              <a:extLst>
                <a:ext uri="{FF2B5EF4-FFF2-40B4-BE49-F238E27FC236}">
                  <a16:creationId xmlns:a16="http://schemas.microsoft.com/office/drawing/2014/main" xmlns="" id="{C97A86DF-40D5-5D4F-8759-51BE2D75D63B}"/>
                </a:ext>
              </a:extLst>
            </p:cNvPr>
            <p:cNvSpPr/>
            <p:nvPr/>
          </p:nvSpPr>
          <p:spPr>
            <a:xfrm>
              <a:off x="17109012" y="5013808"/>
              <a:ext cx="413677" cy="59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511" extrusionOk="0">
                  <a:moveTo>
                    <a:pt x="18683" y="0"/>
                  </a:moveTo>
                  <a:lnTo>
                    <a:pt x="17079" y="1668"/>
                  </a:lnTo>
                  <a:cubicBezTo>
                    <a:pt x="17015" y="1638"/>
                    <a:pt x="16700" y="1488"/>
                    <a:pt x="16700" y="1488"/>
                  </a:cubicBezTo>
                  <a:lnTo>
                    <a:pt x="15441" y="2801"/>
                  </a:lnTo>
                  <a:lnTo>
                    <a:pt x="15820" y="2981"/>
                  </a:lnTo>
                  <a:lnTo>
                    <a:pt x="15441" y="3375"/>
                  </a:lnTo>
                  <a:lnTo>
                    <a:pt x="2730" y="16587"/>
                  </a:lnTo>
                  <a:cubicBezTo>
                    <a:pt x="2279" y="17056"/>
                    <a:pt x="509" y="19614"/>
                    <a:pt x="586" y="20489"/>
                  </a:cubicBezTo>
                  <a:cubicBezTo>
                    <a:pt x="597" y="20614"/>
                    <a:pt x="646" y="20706"/>
                    <a:pt x="742" y="20751"/>
                  </a:cubicBezTo>
                  <a:cubicBezTo>
                    <a:pt x="1508" y="21113"/>
                    <a:pt x="4988" y="18432"/>
                    <a:pt x="5504" y="17895"/>
                  </a:cubicBezTo>
                  <a:lnTo>
                    <a:pt x="18209" y="4684"/>
                  </a:lnTo>
                  <a:lnTo>
                    <a:pt x="18588" y="4289"/>
                  </a:lnTo>
                  <a:lnTo>
                    <a:pt x="18984" y="4477"/>
                  </a:lnTo>
                  <a:lnTo>
                    <a:pt x="14043" y="9610"/>
                  </a:lnTo>
                  <a:lnTo>
                    <a:pt x="14611" y="9879"/>
                  </a:lnTo>
                  <a:lnTo>
                    <a:pt x="20810" y="3434"/>
                  </a:lnTo>
                  <a:cubicBezTo>
                    <a:pt x="20810" y="3434"/>
                    <a:pt x="20191" y="3144"/>
                    <a:pt x="19847" y="2981"/>
                  </a:cubicBezTo>
                  <a:lnTo>
                    <a:pt x="21451" y="1313"/>
                  </a:lnTo>
                  <a:cubicBezTo>
                    <a:pt x="21451" y="1313"/>
                    <a:pt x="18683" y="0"/>
                    <a:pt x="18683" y="0"/>
                  </a:cubicBezTo>
                  <a:close/>
                  <a:moveTo>
                    <a:pt x="586" y="20489"/>
                  </a:moveTo>
                  <a:cubicBezTo>
                    <a:pt x="585" y="20448"/>
                    <a:pt x="574" y="20416"/>
                    <a:pt x="580" y="20368"/>
                  </a:cubicBezTo>
                  <a:lnTo>
                    <a:pt x="319" y="20638"/>
                  </a:lnTo>
                  <a:cubicBezTo>
                    <a:pt x="213" y="20748"/>
                    <a:pt x="-149" y="21394"/>
                    <a:pt x="68" y="21497"/>
                  </a:cubicBezTo>
                  <a:cubicBezTo>
                    <a:pt x="286" y="21600"/>
                    <a:pt x="1004" y="21123"/>
                    <a:pt x="1110" y="21013"/>
                  </a:cubicBezTo>
                  <a:lnTo>
                    <a:pt x="1371" y="20739"/>
                  </a:lnTo>
                  <a:cubicBezTo>
                    <a:pt x="1093" y="20840"/>
                    <a:pt x="868" y="20874"/>
                    <a:pt x="731" y="20810"/>
                  </a:cubicBezTo>
                  <a:cubicBezTo>
                    <a:pt x="624" y="20759"/>
                    <a:pt x="588" y="20638"/>
                    <a:pt x="586" y="2048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Shape 10412">
              <a:extLst>
                <a:ext uri="{FF2B5EF4-FFF2-40B4-BE49-F238E27FC236}">
                  <a16:creationId xmlns:a16="http://schemas.microsoft.com/office/drawing/2014/main" xmlns="" id="{00EF3E36-0C8B-CC4D-BD0E-0DAAE66C49AB}"/>
                </a:ext>
              </a:extLst>
            </p:cNvPr>
            <p:cNvSpPr/>
            <p:nvPr/>
          </p:nvSpPr>
          <p:spPr>
            <a:xfrm>
              <a:off x="16082433" y="4790078"/>
              <a:ext cx="583511" cy="413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4" y="0"/>
                  </a:moveTo>
                  <a:lnTo>
                    <a:pt x="149" y="12597"/>
                  </a:lnTo>
                  <a:lnTo>
                    <a:pt x="0" y="12646"/>
                  </a:lnTo>
                  <a:lnTo>
                    <a:pt x="0" y="19074"/>
                  </a:lnTo>
                  <a:lnTo>
                    <a:pt x="9044" y="19042"/>
                  </a:lnTo>
                  <a:lnTo>
                    <a:pt x="9044" y="21600"/>
                  </a:lnTo>
                  <a:lnTo>
                    <a:pt x="10685" y="20823"/>
                  </a:lnTo>
                  <a:lnTo>
                    <a:pt x="12315" y="21600"/>
                  </a:lnTo>
                  <a:lnTo>
                    <a:pt x="12315" y="19042"/>
                  </a:lnTo>
                  <a:lnTo>
                    <a:pt x="15483" y="19025"/>
                  </a:lnTo>
                  <a:lnTo>
                    <a:pt x="15827" y="19025"/>
                  </a:lnTo>
                  <a:lnTo>
                    <a:pt x="21600" y="7043"/>
                  </a:lnTo>
                  <a:lnTo>
                    <a:pt x="21589" y="16"/>
                  </a:lnTo>
                  <a:cubicBezTo>
                    <a:pt x="21589" y="16"/>
                    <a:pt x="21589" y="0"/>
                    <a:pt x="21589" y="0"/>
                  </a:cubicBezTo>
                  <a:lnTo>
                    <a:pt x="7954" y="0"/>
                  </a:lnTo>
                  <a:close/>
                  <a:moveTo>
                    <a:pt x="20716" y="1813"/>
                  </a:moveTo>
                  <a:cubicBezTo>
                    <a:pt x="20717" y="2327"/>
                    <a:pt x="20716" y="2838"/>
                    <a:pt x="20716" y="3352"/>
                  </a:cubicBezTo>
                  <a:cubicBezTo>
                    <a:pt x="20718" y="4465"/>
                    <a:pt x="20715" y="5574"/>
                    <a:pt x="20716" y="6687"/>
                  </a:cubicBezTo>
                  <a:lnTo>
                    <a:pt x="15333" y="17779"/>
                  </a:lnTo>
                  <a:lnTo>
                    <a:pt x="12315" y="17795"/>
                  </a:lnTo>
                  <a:lnTo>
                    <a:pt x="12315" y="15220"/>
                  </a:lnTo>
                  <a:cubicBezTo>
                    <a:pt x="12315" y="15220"/>
                    <a:pt x="9044" y="15220"/>
                    <a:pt x="9044" y="15220"/>
                  </a:cubicBezTo>
                  <a:lnTo>
                    <a:pt x="9044" y="17811"/>
                  </a:lnTo>
                  <a:lnTo>
                    <a:pt x="872" y="17843"/>
                  </a:lnTo>
                  <a:lnTo>
                    <a:pt x="872" y="12646"/>
                  </a:lnTo>
                  <a:lnTo>
                    <a:pt x="15448" y="12646"/>
                  </a:lnTo>
                  <a:cubicBezTo>
                    <a:pt x="15448" y="12646"/>
                    <a:pt x="19422" y="4474"/>
                    <a:pt x="20716" y="18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Shape 10413">
              <a:extLst>
                <a:ext uri="{FF2B5EF4-FFF2-40B4-BE49-F238E27FC236}">
                  <a16:creationId xmlns:a16="http://schemas.microsoft.com/office/drawing/2014/main" xmlns="" id="{814EA559-E34E-2F48-A211-DFAC3DD22B3D}"/>
                </a:ext>
              </a:extLst>
            </p:cNvPr>
            <p:cNvSpPr/>
            <p:nvPr/>
          </p:nvSpPr>
          <p:spPr>
            <a:xfrm>
              <a:off x="21000318" y="5616838"/>
              <a:ext cx="437119" cy="30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4" y="0"/>
                  </a:moveTo>
                  <a:lnTo>
                    <a:pt x="149" y="12597"/>
                  </a:lnTo>
                  <a:lnTo>
                    <a:pt x="0" y="12646"/>
                  </a:lnTo>
                  <a:lnTo>
                    <a:pt x="0" y="19074"/>
                  </a:lnTo>
                  <a:lnTo>
                    <a:pt x="9044" y="19042"/>
                  </a:lnTo>
                  <a:lnTo>
                    <a:pt x="9044" y="21600"/>
                  </a:lnTo>
                  <a:lnTo>
                    <a:pt x="10685" y="20823"/>
                  </a:lnTo>
                  <a:lnTo>
                    <a:pt x="12315" y="21600"/>
                  </a:lnTo>
                  <a:lnTo>
                    <a:pt x="12315" y="19042"/>
                  </a:lnTo>
                  <a:lnTo>
                    <a:pt x="15483" y="19025"/>
                  </a:lnTo>
                  <a:lnTo>
                    <a:pt x="15827" y="19025"/>
                  </a:lnTo>
                  <a:lnTo>
                    <a:pt x="21600" y="7043"/>
                  </a:lnTo>
                  <a:lnTo>
                    <a:pt x="21589" y="16"/>
                  </a:lnTo>
                  <a:cubicBezTo>
                    <a:pt x="21589" y="16"/>
                    <a:pt x="21589" y="0"/>
                    <a:pt x="21589" y="0"/>
                  </a:cubicBezTo>
                  <a:lnTo>
                    <a:pt x="7954" y="0"/>
                  </a:lnTo>
                  <a:close/>
                  <a:moveTo>
                    <a:pt x="20716" y="1813"/>
                  </a:moveTo>
                  <a:cubicBezTo>
                    <a:pt x="20717" y="2327"/>
                    <a:pt x="20716" y="2838"/>
                    <a:pt x="20716" y="3352"/>
                  </a:cubicBezTo>
                  <a:cubicBezTo>
                    <a:pt x="20718" y="4465"/>
                    <a:pt x="20715" y="5574"/>
                    <a:pt x="20716" y="6687"/>
                  </a:cubicBezTo>
                  <a:lnTo>
                    <a:pt x="15333" y="17779"/>
                  </a:lnTo>
                  <a:lnTo>
                    <a:pt x="12315" y="17795"/>
                  </a:lnTo>
                  <a:lnTo>
                    <a:pt x="12315" y="15220"/>
                  </a:lnTo>
                  <a:cubicBezTo>
                    <a:pt x="12315" y="15220"/>
                    <a:pt x="9044" y="15220"/>
                    <a:pt x="9044" y="15220"/>
                  </a:cubicBezTo>
                  <a:lnTo>
                    <a:pt x="9044" y="17811"/>
                  </a:lnTo>
                  <a:lnTo>
                    <a:pt x="872" y="17843"/>
                  </a:lnTo>
                  <a:lnTo>
                    <a:pt x="872" y="12646"/>
                  </a:lnTo>
                  <a:lnTo>
                    <a:pt x="15448" y="12646"/>
                  </a:lnTo>
                  <a:cubicBezTo>
                    <a:pt x="15448" y="12646"/>
                    <a:pt x="19422" y="4474"/>
                    <a:pt x="20716" y="18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Shape 10414">
              <a:extLst>
                <a:ext uri="{FF2B5EF4-FFF2-40B4-BE49-F238E27FC236}">
                  <a16:creationId xmlns:a16="http://schemas.microsoft.com/office/drawing/2014/main" xmlns="" id="{F3D7A8BE-94A9-B740-9E10-43F564E86BEF}"/>
                </a:ext>
              </a:extLst>
            </p:cNvPr>
            <p:cNvSpPr/>
            <p:nvPr/>
          </p:nvSpPr>
          <p:spPr>
            <a:xfrm>
              <a:off x="14548058" y="8927501"/>
              <a:ext cx="446855" cy="494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Shape 10415">
              <a:extLst>
                <a:ext uri="{FF2B5EF4-FFF2-40B4-BE49-F238E27FC236}">
                  <a16:creationId xmlns:a16="http://schemas.microsoft.com/office/drawing/2014/main" xmlns="" id="{017BD95E-71CA-2749-A8E9-F9D2C842803E}"/>
                </a:ext>
              </a:extLst>
            </p:cNvPr>
            <p:cNvSpPr/>
            <p:nvPr/>
          </p:nvSpPr>
          <p:spPr>
            <a:xfrm>
              <a:off x="19258837" y="11958731"/>
              <a:ext cx="567699" cy="67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43" y="12242"/>
                  </a:moveTo>
                  <a:cubicBezTo>
                    <a:pt x="19543" y="12836"/>
                    <a:pt x="18964" y="13322"/>
                    <a:pt x="18257" y="13322"/>
                  </a:cubicBezTo>
                  <a:lnTo>
                    <a:pt x="3343" y="13322"/>
                  </a:lnTo>
                  <a:cubicBezTo>
                    <a:pt x="2636" y="13322"/>
                    <a:pt x="2057" y="12836"/>
                    <a:pt x="2057" y="12242"/>
                  </a:cubicBezTo>
                  <a:lnTo>
                    <a:pt x="2057" y="4322"/>
                  </a:lnTo>
                  <a:cubicBezTo>
                    <a:pt x="2057" y="3728"/>
                    <a:pt x="2636" y="3242"/>
                    <a:pt x="3343" y="3242"/>
                  </a:cubicBezTo>
                  <a:lnTo>
                    <a:pt x="18257" y="3242"/>
                  </a:lnTo>
                  <a:cubicBezTo>
                    <a:pt x="18964" y="3242"/>
                    <a:pt x="19543" y="3728"/>
                    <a:pt x="19543" y="4322"/>
                  </a:cubicBezTo>
                  <a:cubicBezTo>
                    <a:pt x="19543" y="4322"/>
                    <a:pt x="19543" y="12242"/>
                    <a:pt x="19543" y="12242"/>
                  </a:cubicBezTo>
                  <a:close/>
                  <a:moveTo>
                    <a:pt x="17743" y="18146"/>
                  </a:moveTo>
                  <a:cubicBezTo>
                    <a:pt x="16891" y="18146"/>
                    <a:pt x="16200" y="17566"/>
                    <a:pt x="16200" y="16850"/>
                  </a:cubicBezTo>
                  <a:cubicBezTo>
                    <a:pt x="16200" y="16134"/>
                    <a:pt x="16891" y="15554"/>
                    <a:pt x="17743" y="15554"/>
                  </a:cubicBezTo>
                  <a:cubicBezTo>
                    <a:pt x="18594" y="15554"/>
                    <a:pt x="19285" y="16134"/>
                    <a:pt x="19285" y="16850"/>
                  </a:cubicBezTo>
                  <a:cubicBezTo>
                    <a:pt x="19285" y="17566"/>
                    <a:pt x="18594" y="18146"/>
                    <a:pt x="17743" y="18146"/>
                  </a:cubicBezTo>
                  <a:close/>
                  <a:moveTo>
                    <a:pt x="3857" y="18146"/>
                  </a:moveTo>
                  <a:cubicBezTo>
                    <a:pt x="3005" y="18146"/>
                    <a:pt x="2315" y="17566"/>
                    <a:pt x="2315" y="16850"/>
                  </a:cubicBezTo>
                  <a:cubicBezTo>
                    <a:pt x="2315" y="16134"/>
                    <a:pt x="3005" y="15554"/>
                    <a:pt x="3857" y="15554"/>
                  </a:cubicBezTo>
                  <a:cubicBezTo>
                    <a:pt x="4709" y="15554"/>
                    <a:pt x="5400" y="16134"/>
                    <a:pt x="5400" y="16850"/>
                  </a:cubicBezTo>
                  <a:cubicBezTo>
                    <a:pt x="5400" y="17566"/>
                    <a:pt x="4709" y="18146"/>
                    <a:pt x="3857" y="18146"/>
                  </a:cubicBezTo>
                  <a:close/>
                  <a:moveTo>
                    <a:pt x="5657" y="1513"/>
                  </a:moveTo>
                  <a:cubicBezTo>
                    <a:pt x="5657" y="1275"/>
                    <a:pt x="5889" y="1081"/>
                    <a:pt x="6171" y="1081"/>
                  </a:cubicBezTo>
                  <a:lnTo>
                    <a:pt x="15429" y="1081"/>
                  </a:lnTo>
                  <a:cubicBezTo>
                    <a:pt x="15711" y="1081"/>
                    <a:pt x="15943" y="1275"/>
                    <a:pt x="15943" y="1513"/>
                  </a:cubicBezTo>
                  <a:lnTo>
                    <a:pt x="15943" y="1729"/>
                  </a:lnTo>
                  <a:cubicBezTo>
                    <a:pt x="15943" y="1967"/>
                    <a:pt x="15711" y="2161"/>
                    <a:pt x="15429" y="2161"/>
                  </a:cubicBezTo>
                  <a:lnTo>
                    <a:pt x="6171" y="2161"/>
                  </a:lnTo>
                  <a:cubicBezTo>
                    <a:pt x="5889" y="2161"/>
                    <a:pt x="5657" y="1967"/>
                    <a:pt x="5657" y="1729"/>
                  </a:cubicBezTo>
                  <a:cubicBezTo>
                    <a:pt x="5657" y="1729"/>
                    <a:pt x="5657" y="1513"/>
                    <a:pt x="5657" y="1513"/>
                  </a:cubicBezTo>
                  <a:close/>
                  <a:moveTo>
                    <a:pt x="20314" y="0"/>
                  </a:moveTo>
                  <a:lnTo>
                    <a:pt x="1286" y="0"/>
                  </a:lnTo>
                  <a:cubicBezTo>
                    <a:pt x="579" y="0"/>
                    <a:pt x="0" y="486"/>
                    <a:pt x="0" y="1080"/>
                  </a:cubicBezTo>
                  <a:lnTo>
                    <a:pt x="0" y="18360"/>
                  </a:lnTo>
                  <a:cubicBezTo>
                    <a:pt x="0" y="18954"/>
                    <a:pt x="579" y="19440"/>
                    <a:pt x="1286" y="19440"/>
                  </a:cubicBezTo>
                  <a:lnTo>
                    <a:pt x="1800" y="19440"/>
                  </a:lnTo>
                  <a:cubicBezTo>
                    <a:pt x="1800" y="19440"/>
                    <a:pt x="1800" y="20498"/>
                    <a:pt x="1800" y="20520"/>
                  </a:cubicBezTo>
                  <a:cubicBezTo>
                    <a:pt x="1800" y="21114"/>
                    <a:pt x="2379" y="21600"/>
                    <a:pt x="3086" y="21600"/>
                  </a:cubicBezTo>
                  <a:lnTo>
                    <a:pt x="4629" y="21600"/>
                  </a:lnTo>
                  <a:cubicBezTo>
                    <a:pt x="5336" y="21600"/>
                    <a:pt x="5915" y="21114"/>
                    <a:pt x="5915" y="20520"/>
                  </a:cubicBezTo>
                  <a:cubicBezTo>
                    <a:pt x="5915" y="20498"/>
                    <a:pt x="5915" y="19440"/>
                    <a:pt x="5915" y="19440"/>
                  </a:cubicBezTo>
                  <a:lnTo>
                    <a:pt x="15685" y="19440"/>
                  </a:lnTo>
                  <a:cubicBezTo>
                    <a:pt x="15685" y="19440"/>
                    <a:pt x="15685" y="20498"/>
                    <a:pt x="15685" y="20520"/>
                  </a:cubicBezTo>
                  <a:cubicBezTo>
                    <a:pt x="15685" y="21114"/>
                    <a:pt x="16264" y="21600"/>
                    <a:pt x="16971" y="21600"/>
                  </a:cubicBezTo>
                  <a:lnTo>
                    <a:pt x="18514" y="21600"/>
                  </a:lnTo>
                  <a:cubicBezTo>
                    <a:pt x="19221" y="21600"/>
                    <a:pt x="19800" y="21114"/>
                    <a:pt x="19800" y="20520"/>
                  </a:cubicBezTo>
                  <a:cubicBezTo>
                    <a:pt x="19800" y="20498"/>
                    <a:pt x="19800" y="19440"/>
                    <a:pt x="19800" y="19440"/>
                  </a:cubicBezTo>
                  <a:lnTo>
                    <a:pt x="20314" y="19440"/>
                  </a:lnTo>
                  <a:cubicBezTo>
                    <a:pt x="21021" y="19440"/>
                    <a:pt x="21600" y="18954"/>
                    <a:pt x="21600" y="18360"/>
                  </a:cubicBezTo>
                  <a:lnTo>
                    <a:pt x="21600" y="1080"/>
                  </a:lnTo>
                  <a:cubicBezTo>
                    <a:pt x="21600" y="486"/>
                    <a:pt x="21021" y="0"/>
                    <a:pt x="2031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Shape 10416">
              <a:extLst>
                <a:ext uri="{FF2B5EF4-FFF2-40B4-BE49-F238E27FC236}">
                  <a16:creationId xmlns:a16="http://schemas.microsoft.com/office/drawing/2014/main" xmlns="" id="{4543E774-73E9-ED4E-AC6B-C6DD34E7F3A2}"/>
                </a:ext>
              </a:extLst>
            </p:cNvPr>
            <p:cNvSpPr/>
            <p:nvPr/>
          </p:nvSpPr>
          <p:spPr>
            <a:xfrm>
              <a:off x="20512929" y="11955407"/>
              <a:ext cx="678678" cy="598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448" extrusionOk="0">
                  <a:moveTo>
                    <a:pt x="1162" y="1839"/>
                  </a:moveTo>
                  <a:cubicBezTo>
                    <a:pt x="454" y="1924"/>
                    <a:pt x="-67" y="2640"/>
                    <a:pt x="7" y="3442"/>
                  </a:cubicBezTo>
                  <a:lnTo>
                    <a:pt x="1557" y="20144"/>
                  </a:lnTo>
                  <a:cubicBezTo>
                    <a:pt x="1631" y="20947"/>
                    <a:pt x="2272" y="21524"/>
                    <a:pt x="2980" y="21440"/>
                  </a:cubicBezTo>
                  <a:lnTo>
                    <a:pt x="19632" y="19456"/>
                  </a:lnTo>
                  <a:cubicBezTo>
                    <a:pt x="20339" y="19372"/>
                    <a:pt x="20850" y="18657"/>
                    <a:pt x="20776" y="17855"/>
                  </a:cubicBezTo>
                  <a:lnTo>
                    <a:pt x="20372" y="13497"/>
                  </a:lnTo>
                  <a:lnTo>
                    <a:pt x="15892" y="14031"/>
                  </a:lnTo>
                  <a:cubicBezTo>
                    <a:pt x="15184" y="14115"/>
                    <a:pt x="14553" y="13536"/>
                    <a:pt x="14479" y="12734"/>
                  </a:cubicBezTo>
                  <a:lnTo>
                    <a:pt x="14209" y="9825"/>
                  </a:lnTo>
                  <a:cubicBezTo>
                    <a:pt x="14135" y="9023"/>
                    <a:pt x="14646" y="8308"/>
                    <a:pt x="15353" y="8224"/>
                  </a:cubicBezTo>
                  <a:lnTo>
                    <a:pt x="19833" y="7690"/>
                  </a:lnTo>
                  <a:lnTo>
                    <a:pt x="19497" y="4062"/>
                  </a:lnTo>
                  <a:cubicBezTo>
                    <a:pt x="19422" y="3260"/>
                    <a:pt x="18790" y="2669"/>
                    <a:pt x="18083" y="2754"/>
                  </a:cubicBezTo>
                  <a:lnTo>
                    <a:pt x="17948" y="1305"/>
                  </a:lnTo>
                  <a:cubicBezTo>
                    <a:pt x="17874" y="503"/>
                    <a:pt x="17243" y="-76"/>
                    <a:pt x="16535" y="8"/>
                  </a:cubicBezTo>
                  <a:lnTo>
                    <a:pt x="1162" y="1839"/>
                  </a:lnTo>
                  <a:close/>
                  <a:moveTo>
                    <a:pt x="1930" y="3213"/>
                  </a:moveTo>
                  <a:lnTo>
                    <a:pt x="15381" y="1611"/>
                  </a:lnTo>
                  <a:cubicBezTo>
                    <a:pt x="15381" y="1611"/>
                    <a:pt x="16670" y="1454"/>
                    <a:pt x="16804" y="2906"/>
                  </a:cubicBezTo>
                  <a:lnTo>
                    <a:pt x="2065" y="4661"/>
                  </a:lnTo>
                  <a:cubicBezTo>
                    <a:pt x="1711" y="4704"/>
                    <a:pt x="1401" y="4420"/>
                    <a:pt x="1364" y="4018"/>
                  </a:cubicBezTo>
                  <a:cubicBezTo>
                    <a:pt x="1327" y="3618"/>
                    <a:pt x="1577" y="3255"/>
                    <a:pt x="1930" y="3213"/>
                  </a:cubicBezTo>
                  <a:close/>
                  <a:moveTo>
                    <a:pt x="16055" y="8878"/>
                  </a:moveTo>
                  <a:cubicBezTo>
                    <a:pt x="15347" y="8963"/>
                    <a:pt x="14836" y="9677"/>
                    <a:pt x="14911" y="10479"/>
                  </a:cubicBezTo>
                  <a:lnTo>
                    <a:pt x="15045" y="11928"/>
                  </a:lnTo>
                  <a:cubicBezTo>
                    <a:pt x="15120" y="12730"/>
                    <a:pt x="15751" y="13309"/>
                    <a:pt x="16458" y="13225"/>
                  </a:cubicBezTo>
                  <a:lnTo>
                    <a:pt x="20304" y="12767"/>
                  </a:lnTo>
                  <a:cubicBezTo>
                    <a:pt x="21012" y="12682"/>
                    <a:pt x="21533" y="11966"/>
                    <a:pt x="21459" y="11164"/>
                  </a:cubicBezTo>
                  <a:lnTo>
                    <a:pt x="21324" y="9716"/>
                  </a:lnTo>
                  <a:cubicBezTo>
                    <a:pt x="21250" y="8913"/>
                    <a:pt x="20608" y="8336"/>
                    <a:pt x="19901" y="8420"/>
                  </a:cubicBezTo>
                  <a:lnTo>
                    <a:pt x="16055" y="8878"/>
                  </a:lnTo>
                  <a:close/>
                  <a:moveTo>
                    <a:pt x="16834" y="10250"/>
                  </a:moveTo>
                  <a:cubicBezTo>
                    <a:pt x="17188" y="10208"/>
                    <a:pt x="17508" y="10491"/>
                    <a:pt x="17545" y="10892"/>
                  </a:cubicBezTo>
                  <a:cubicBezTo>
                    <a:pt x="17582" y="11293"/>
                    <a:pt x="17322" y="11657"/>
                    <a:pt x="16968" y="11699"/>
                  </a:cubicBezTo>
                  <a:cubicBezTo>
                    <a:pt x="16614" y="11741"/>
                    <a:pt x="16293" y="11447"/>
                    <a:pt x="16256" y="11046"/>
                  </a:cubicBezTo>
                  <a:cubicBezTo>
                    <a:pt x="16219" y="10644"/>
                    <a:pt x="16480" y="10293"/>
                    <a:pt x="16834" y="102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Shape 10417">
              <a:extLst>
                <a:ext uri="{FF2B5EF4-FFF2-40B4-BE49-F238E27FC236}">
                  <a16:creationId xmlns:a16="http://schemas.microsoft.com/office/drawing/2014/main" xmlns="" id="{ED194B14-E3DB-2241-B4F7-E4265DEA1FD1}"/>
                </a:ext>
              </a:extLst>
            </p:cNvPr>
            <p:cNvSpPr/>
            <p:nvPr/>
          </p:nvSpPr>
          <p:spPr>
            <a:xfrm>
              <a:off x="19308419" y="13173056"/>
              <a:ext cx="779626" cy="510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15429"/>
                  </a:moveTo>
                  <a:lnTo>
                    <a:pt x="2700" y="15429"/>
                  </a:lnTo>
                  <a:lnTo>
                    <a:pt x="2700" y="2057"/>
                  </a:lnTo>
                  <a:lnTo>
                    <a:pt x="18900" y="2057"/>
                  </a:lnTo>
                  <a:cubicBezTo>
                    <a:pt x="18900" y="2057"/>
                    <a:pt x="18900" y="15429"/>
                    <a:pt x="18900" y="15429"/>
                  </a:cubicBezTo>
                  <a:close/>
                  <a:moveTo>
                    <a:pt x="18900" y="0"/>
                  </a:moveTo>
                  <a:lnTo>
                    <a:pt x="2700" y="0"/>
                  </a:lnTo>
                  <a:cubicBezTo>
                    <a:pt x="1954" y="0"/>
                    <a:pt x="1350" y="922"/>
                    <a:pt x="1350" y="2057"/>
                  </a:cubicBezTo>
                  <a:cubicBezTo>
                    <a:pt x="1350" y="2057"/>
                    <a:pt x="1350" y="17486"/>
                    <a:pt x="1364" y="17486"/>
                  </a:cubicBezTo>
                  <a:lnTo>
                    <a:pt x="20235" y="17486"/>
                  </a:lnTo>
                  <a:cubicBezTo>
                    <a:pt x="20250" y="17486"/>
                    <a:pt x="20250" y="2057"/>
                    <a:pt x="20250" y="2057"/>
                  </a:cubicBezTo>
                  <a:cubicBezTo>
                    <a:pt x="20250" y="922"/>
                    <a:pt x="19646" y="0"/>
                    <a:pt x="18900" y="0"/>
                  </a:cubicBezTo>
                  <a:close/>
                  <a:moveTo>
                    <a:pt x="20250" y="21600"/>
                  </a:moveTo>
                  <a:lnTo>
                    <a:pt x="1350" y="21600"/>
                  </a:lnTo>
                  <a:cubicBezTo>
                    <a:pt x="604" y="21600"/>
                    <a:pt x="0" y="20679"/>
                    <a:pt x="0" y="19543"/>
                  </a:cubicBezTo>
                  <a:lnTo>
                    <a:pt x="0" y="18514"/>
                  </a:lnTo>
                  <a:lnTo>
                    <a:pt x="8775" y="18514"/>
                  </a:lnTo>
                  <a:lnTo>
                    <a:pt x="8775" y="19543"/>
                  </a:lnTo>
                  <a:lnTo>
                    <a:pt x="12825" y="19543"/>
                  </a:lnTo>
                  <a:lnTo>
                    <a:pt x="12825" y="18514"/>
                  </a:lnTo>
                  <a:lnTo>
                    <a:pt x="21600" y="18514"/>
                  </a:lnTo>
                  <a:lnTo>
                    <a:pt x="21600" y="19543"/>
                  </a:lnTo>
                  <a:cubicBezTo>
                    <a:pt x="21600" y="20679"/>
                    <a:pt x="20995" y="21600"/>
                    <a:pt x="20250" y="21600"/>
                  </a:cubicBezTo>
                  <a:cubicBezTo>
                    <a:pt x="20250" y="21600"/>
                    <a:pt x="20250" y="21600"/>
                    <a:pt x="20250" y="216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Shape 10418">
              <a:extLst>
                <a:ext uri="{FF2B5EF4-FFF2-40B4-BE49-F238E27FC236}">
                  <a16:creationId xmlns:a16="http://schemas.microsoft.com/office/drawing/2014/main" xmlns="" id="{B516DA8C-A227-5B49-99AA-097F74736633}"/>
                </a:ext>
              </a:extLst>
            </p:cNvPr>
            <p:cNvSpPr/>
            <p:nvPr/>
          </p:nvSpPr>
          <p:spPr>
            <a:xfrm>
              <a:off x="19278047" y="12757726"/>
              <a:ext cx="364916" cy="36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585" extrusionOk="0">
                  <a:moveTo>
                    <a:pt x="5809" y="19810"/>
                  </a:moveTo>
                  <a:lnTo>
                    <a:pt x="0" y="21585"/>
                  </a:lnTo>
                  <a:lnTo>
                    <a:pt x="1723" y="15720"/>
                  </a:lnTo>
                  <a:cubicBezTo>
                    <a:pt x="1723" y="15720"/>
                    <a:pt x="5809" y="19810"/>
                    <a:pt x="5809" y="19810"/>
                  </a:cubicBezTo>
                  <a:close/>
                  <a:moveTo>
                    <a:pt x="14328" y="11295"/>
                  </a:moveTo>
                  <a:cubicBezTo>
                    <a:pt x="14857" y="12169"/>
                    <a:pt x="15219" y="12941"/>
                    <a:pt x="15338" y="13361"/>
                  </a:cubicBezTo>
                  <a:cubicBezTo>
                    <a:pt x="16735" y="12758"/>
                    <a:pt x="18442" y="13050"/>
                    <a:pt x="19809" y="14418"/>
                  </a:cubicBezTo>
                  <a:cubicBezTo>
                    <a:pt x="21600" y="16210"/>
                    <a:pt x="21590" y="21540"/>
                    <a:pt x="21590" y="21540"/>
                  </a:cubicBezTo>
                  <a:cubicBezTo>
                    <a:pt x="21590" y="21540"/>
                    <a:pt x="21587" y="21538"/>
                    <a:pt x="21583" y="21536"/>
                  </a:cubicBezTo>
                  <a:cubicBezTo>
                    <a:pt x="21586" y="21540"/>
                    <a:pt x="21587" y="21543"/>
                    <a:pt x="21587" y="21543"/>
                  </a:cubicBezTo>
                  <a:cubicBezTo>
                    <a:pt x="21587" y="21543"/>
                    <a:pt x="16257" y="21556"/>
                    <a:pt x="14467" y="19765"/>
                  </a:cubicBezTo>
                  <a:cubicBezTo>
                    <a:pt x="13114" y="18410"/>
                    <a:pt x="12816" y="16721"/>
                    <a:pt x="13396" y="15331"/>
                  </a:cubicBezTo>
                  <a:cubicBezTo>
                    <a:pt x="12981" y="15218"/>
                    <a:pt x="12197" y="14852"/>
                    <a:pt x="11308" y="14314"/>
                  </a:cubicBezTo>
                  <a:lnTo>
                    <a:pt x="6478" y="19142"/>
                  </a:lnTo>
                  <a:lnTo>
                    <a:pt x="2392" y="15051"/>
                  </a:lnTo>
                  <a:lnTo>
                    <a:pt x="6994" y="10450"/>
                  </a:lnTo>
                  <a:cubicBezTo>
                    <a:pt x="4968" y="7962"/>
                    <a:pt x="2105" y="4020"/>
                    <a:pt x="1025" y="2336"/>
                  </a:cubicBezTo>
                  <a:cubicBezTo>
                    <a:pt x="11" y="756"/>
                    <a:pt x="7" y="211"/>
                    <a:pt x="44" y="57"/>
                  </a:cubicBezTo>
                  <a:cubicBezTo>
                    <a:pt x="31" y="43"/>
                    <a:pt x="37" y="38"/>
                    <a:pt x="52" y="32"/>
                  </a:cubicBezTo>
                  <a:cubicBezTo>
                    <a:pt x="59" y="13"/>
                    <a:pt x="65" y="4"/>
                    <a:pt x="65" y="4"/>
                  </a:cubicBezTo>
                  <a:cubicBezTo>
                    <a:pt x="237" y="-15"/>
                    <a:pt x="782" y="-11"/>
                    <a:pt x="2361" y="1003"/>
                  </a:cubicBezTo>
                  <a:cubicBezTo>
                    <a:pt x="4043" y="2084"/>
                    <a:pt x="7984" y="4949"/>
                    <a:pt x="10469" y="6978"/>
                  </a:cubicBezTo>
                  <a:lnTo>
                    <a:pt x="14322" y="3125"/>
                  </a:lnTo>
                  <a:lnTo>
                    <a:pt x="18411" y="7213"/>
                  </a:lnTo>
                  <a:cubicBezTo>
                    <a:pt x="18411" y="7213"/>
                    <a:pt x="14328" y="11295"/>
                    <a:pt x="14328" y="11295"/>
                  </a:cubicBezTo>
                  <a:close/>
                  <a:moveTo>
                    <a:pt x="15005" y="2441"/>
                  </a:moveTo>
                  <a:lnTo>
                    <a:pt x="17418" y="30"/>
                  </a:lnTo>
                  <a:lnTo>
                    <a:pt x="21507" y="4118"/>
                  </a:lnTo>
                  <a:lnTo>
                    <a:pt x="19094" y="6530"/>
                  </a:lnTo>
                  <a:cubicBezTo>
                    <a:pt x="19094" y="6530"/>
                    <a:pt x="15005" y="2441"/>
                    <a:pt x="15005" y="244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Shape 10419">
              <a:extLst>
                <a:ext uri="{FF2B5EF4-FFF2-40B4-BE49-F238E27FC236}">
                  <a16:creationId xmlns:a16="http://schemas.microsoft.com/office/drawing/2014/main" xmlns="" id="{36D809AA-D82E-4647-A4F4-2B290E6D5541}"/>
                </a:ext>
              </a:extLst>
            </p:cNvPr>
            <p:cNvSpPr/>
            <p:nvPr/>
          </p:nvSpPr>
          <p:spPr>
            <a:xfrm>
              <a:off x="18249834" y="13272749"/>
              <a:ext cx="957659" cy="43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93"/>
                  </a:moveTo>
                  <a:cubicBezTo>
                    <a:pt x="2762" y="20896"/>
                    <a:pt x="4229" y="16959"/>
                    <a:pt x="5457" y="12973"/>
                  </a:cubicBezTo>
                  <a:cubicBezTo>
                    <a:pt x="6611" y="16963"/>
                    <a:pt x="8026" y="20867"/>
                    <a:pt x="10731" y="20967"/>
                  </a:cubicBezTo>
                  <a:cubicBezTo>
                    <a:pt x="13410" y="21066"/>
                    <a:pt x="14890" y="17337"/>
                    <a:pt x="16097" y="13477"/>
                  </a:cubicBezTo>
                  <a:cubicBezTo>
                    <a:pt x="17258" y="17515"/>
                    <a:pt x="18668" y="21499"/>
                    <a:pt x="21405" y="21600"/>
                  </a:cubicBezTo>
                  <a:lnTo>
                    <a:pt x="21434" y="18923"/>
                  </a:lnTo>
                  <a:cubicBezTo>
                    <a:pt x="19117" y="18837"/>
                    <a:pt x="18015" y="15307"/>
                    <a:pt x="16841" y="11103"/>
                  </a:cubicBezTo>
                  <a:cubicBezTo>
                    <a:pt x="18096" y="6922"/>
                    <a:pt x="19242" y="3387"/>
                    <a:pt x="21588" y="3475"/>
                  </a:cubicBezTo>
                  <a:lnTo>
                    <a:pt x="21600" y="798"/>
                  </a:lnTo>
                  <a:cubicBezTo>
                    <a:pt x="18838" y="695"/>
                    <a:pt x="17358" y="4641"/>
                    <a:pt x="16130" y="8627"/>
                  </a:cubicBezTo>
                  <a:cubicBezTo>
                    <a:pt x="14977" y="4640"/>
                    <a:pt x="13556" y="770"/>
                    <a:pt x="10852" y="669"/>
                  </a:cubicBezTo>
                  <a:cubicBezTo>
                    <a:pt x="8168" y="570"/>
                    <a:pt x="6711" y="4292"/>
                    <a:pt x="5503" y="8160"/>
                  </a:cubicBezTo>
                  <a:cubicBezTo>
                    <a:pt x="4341" y="4115"/>
                    <a:pt x="2924" y="102"/>
                    <a:pt x="183" y="0"/>
                  </a:cubicBezTo>
                  <a:cubicBezTo>
                    <a:pt x="183" y="0"/>
                    <a:pt x="166" y="2677"/>
                    <a:pt x="166" y="2677"/>
                  </a:cubicBezTo>
                  <a:cubicBezTo>
                    <a:pt x="2490" y="2763"/>
                    <a:pt x="3581" y="6313"/>
                    <a:pt x="4759" y="10534"/>
                  </a:cubicBezTo>
                  <a:cubicBezTo>
                    <a:pt x="3507" y="14705"/>
                    <a:pt x="2353" y="18212"/>
                    <a:pt x="12" y="18125"/>
                  </a:cubicBezTo>
                  <a:lnTo>
                    <a:pt x="0" y="20793"/>
                  </a:lnTo>
                  <a:close/>
                  <a:moveTo>
                    <a:pt x="241" y="16420"/>
                  </a:moveTo>
                  <a:cubicBezTo>
                    <a:pt x="649" y="16425"/>
                    <a:pt x="1008" y="16293"/>
                    <a:pt x="1338" y="16053"/>
                  </a:cubicBezTo>
                  <a:cubicBezTo>
                    <a:pt x="1338" y="16053"/>
                    <a:pt x="1438" y="4786"/>
                    <a:pt x="1438" y="4786"/>
                  </a:cubicBezTo>
                  <a:cubicBezTo>
                    <a:pt x="1113" y="4525"/>
                    <a:pt x="753" y="4374"/>
                    <a:pt x="345" y="4355"/>
                  </a:cubicBezTo>
                  <a:lnTo>
                    <a:pt x="241" y="16420"/>
                  </a:lnTo>
                  <a:close/>
                  <a:moveTo>
                    <a:pt x="2402" y="14724"/>
                  </a:moveTo>
                  <a:cubicBezTo>
                    <a:pt x="2787" y="14105"/>
                    <a:pt x="3126" y="13297"/>
                    <a:pt x="3454" y="12359"/>
                  </a:cubicBezTo>
                  <a:lnTo>
                    <a:pt x="3491" y="8563"/>
                  </a:lnTo>
                  <a:cubicBezTo>
                    <a:pt x="3181" y="7606"/>
                    <a:pt x="2858" y="6774"/>
                    <a:pt x="2485" y="6133"/>
                  </a:cubicBezTo>
                  <a:lnTo>
                    <a:pt x="2402" y="14724"/>
                  </a:lnTo>
                  <a:close/>
                  <a:moveTo>
                    <a:pt x="6201" y="10598"/>
                  </a:moveTo>
                  <a:cubicBezTo>
                    <a:pt x="7413" y="6583"/>
                    <a:pt x="8564" y="3262"/>
                    <a:pt x="10839" y="3346"/>
                  </a:cubicBezTo>
                  <a:cubicBezTo>
                    <a:pt x="13133" y="3431"/>
                    <a:pt x="14226" y="6882"/>
                    <a:pt x="15386" y="11029"/>
                  </a:cubicBezTo>
                  <a:cubicBezTo>
                    <a:pt x="14178" y="15032"/>
                    <a:pt x="13031" y="18375"/>
                    <a:pt x="10761" y="18290"/>
                  </a:cubicBezTo>
                  <a:cubicBezTo>
                    <a:pt x="8467" y="18206"/>
                    <a:pt x="7361" y="14745"/>
                    <a:pt x="6201" y="10598"/>
                  </a:cubicBezTo>
                  <a:close/>
                  <a:moveTo>
                    <a:pt x="7901" y="13065"/>
                  </a:moveTo>
                  <a:cubicBezTo>
                    <a:pt x="8268" y="14180"/>
                    <a:pt x="8656" y="15139"/>
                    <a:pt x="9098" y="15879"/>
                  </a:cubicBezTo>
                  <a:lnTo>
                    <a:pt x="9173" y="5547"/>
                  </a:lnTo>
                  <a:cubicBezTo>
                    <a:pt x="8720" y="6254"/>
                    <a:pt x="8323" y="7192"/>
                    <a:pt x="7938" y="8279"/>
                  </a:cubicBezTo>
                  <a:lnTo>
                    <a:pt x="7901" y="13065"/>
                  </a:lnTo>
                  <a:close/>
                  <a:moveTo>
                    <a:pt x="10199" y="16402"/>
                  </a:moveTo>
                  <a:cubicBezTo>
                    <a:pt x="10421" y="16504"/>
                    <a:pt x="10654" y="16562"/>
                    <a:pt x="10910" y="16567"/>
                  </a:cubicBezTo>
                  <a:cubicBezTo>
                    <a:pt x="11039" y="16569"/>
                    <a:pt x="11163" y="16554"/>
                    <a:pt x="11284" y="16530"/>
                  </a:cubicBezTo>
                  <a:lnTo>
                    <a:pt x="11421" y="4676"/>
                  </a:lnTo>
                  <a:cubicBezTo>
                    <a:pt x="11301" y="4648"/>
                    <a:pt x="11177" y="4632"/>
                    <a:pt x="11047" y="4630"/>
                  </a:cubicBezTo>
                  <a:cubicBezTo>
                    <a:pt x="10792" y="4625"/>
                    <a:pt x="10556" y="4674"/>
                    <a:pt x="10332" y="4767"/>
                  </a:cubicBezTo>
                  <a:lnTo>
                    <a:pt x="10199" y="16402"/>
                  </a:lnTo>
                  <a:close/>
                  <a:moveTo>
                    <a:pt x="12440" y="16292"/>
                  </a:moveTo>
                  <a:cubicBezTo>
                    <a:pt x="12866" y="15783"/>
                    <a:pt x="13237" y="15074"/>
                    <a:pt x="13587" y="14220"/>
                  </a:cubicBezTo>
                  <a:lnTo>
                    <a:pt x="13653" y="7866"/>
                  </a:lnTo>
                  <a:cubicBezTo>
                    <a:pt x="13321" y="6994"/>
                    <a:pt x="12964" y="6269"/>
                    <a:pt x="12548" y="5739"/>
                  </a:cubicBezTo>
                  <a:lnTo>
                    <a:pt x="12440" y="16292"/>
                  </a:lnTo>
                  <a:close/>
                  <a:moveTo>
                    <a:pt x="18109" y="13000"/>
                  </a:moveTo>
                  <a:cubicBezTo>
                    <a:pt x="18420" y="13890"/>
                    <a:pt x="18742" y="14650"/>
                    <a:pt x="19110" y="15228"/>
                  </a:cubicBezTo>
                  <a:lnTo>
                    <a:pt x="19115" y="6949"/>
                  </a:lnTo>
                  <a:cubicBezTo>
                    <a:pt x="18746" y="7587"/>
                    <a:pt x="18420" y="8402"/>
                    <a:pt x="18109" y="9342"/>
                  </a:cubicBezTo>
                  <a:lnTo>
                    <a:pt x="18109" y="13000"/>
                  </a:lnTo>
                  <a:close/>
                  <a:moveTo>
                    <a:pt x="20436" y="16503"/>
                  </a:moveTo>
                  <a:cubicBezTo>
                    <a:pt x="20751" y="16735"/>
                    <a:pt x="21099" y="16863"/>
                    <a:pt x="21492" y="16860"/>
                  </a:cubicBezTo>
                  <a:lnTo>
                    <a:pt x="21546" y="5272"/>
                  </a:lnTo>
                  <a:cubicBezTo>
                    <a:pt x="21153" y="5289"/>
                    <a:pt x="20803" y="5437"/>
                    <a:pt x="20486" y="5684"/>
                  </a:cubicBezTo>
                  <a:cubicBezTo>
                    <a:pt x="20486" y="5684"/>
                    <a:pt x="20436" y="16503"/>
                    <a:pt x="20436" y="1650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Shape 10420">
              <a:extLst>
                <a:ext uri="{FF2B5EF4-FFF2-40B4-BE49-F238E27FC236}">
                  <a16:creationId xmlns:a16="http://schemas.microsoft.com/office/drawing/2014/main" xmlns="" id="{AC499CA9-E42E-A047-834D-91B61FDEA399}"/>
                </a:ext>
              </a:extLst>
            </p:cNvPr>
            <p:cNvSpPr/>
            <p:nvPr/>
          </p:nvSpPr>
          <p:spPr>
            <a:xfrm>
              <a:off x="20962861" y="13425299"/>
              <a:ext cx="410124" cy="290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4" y="0"/>
                  </a:moveTo>
                  <a:lnTo>
                    <a:pt x="149" y="12597"/>
                  </a:lnTo>
                  <a:lnTo>
                    <a:pt x="0" y="12646"/>
                  </a:lnTo>
                  <a:lnTo>
                    <a:pt x="0" y="19074"/>
                  </a:lnTo>
                  <a:lnTo>
                    <a:pt x="9044" y="19042"/>
                  </a:lnTo>
                  <a:lnTo>
                    <a:pt x="9044" y="21600"/>
                  </a:lnTo>
                  <a:lnTo>
                    <a:pt x="10685" y="20823"/>
                  </a:lnTo>
                  <a:lnTo>
                    <a:pt x="12315" y="21600"/>
                  </a:lnTo>
                  <a:lnTo>
                    <a:pt x="12315" y="19042"/>
                  </a:lnTo>
                  <a:lnTo>
                    <a:pt x="15483" y="19025"/>
                  </a:lnTo>
                  <a:lnTo>
                    <a:pt x="15827" y="19025"/>
                  </a:lnTo>
                  <a:lnTo>
                    <a:pt x="21600" y="7043"/>
                  </a:lnTo>
                  <a:lnTo>
                    <a:pt x="21589" y="16"/>
                  </a:lnTo>
                  <a:cubicBezTo>
                    <a:pt x="21589" y="16"/>
                    <a:pt x="21589" y="0"/>
                    <a:pt x="21589" y="0"/>
                  </a:cubicBezTo>
                  <a:lnTo>
                    <a:pt x="7954" y="0"/>
                  </a:lnTo>
                  <a:close/>
                  <a:moveTo>
                    <a:pt x="20716" y="1813"/>
                  </a:moveTo>
                  <a:cubicBezTo>
                    <a:pt x="20717" y="2327"/>
                    <a:pt x="20716" y="2838"/>
                    <a:pt x="20716" y="3352"/>
                  </a:cubicBezTo>
                  <a:cubicBezTo>
                    <a:pt x="20718" y="4465"/>
                    <a:pt x="20715" y="5574"/>
                    <a:pt x="20716" y="6687"/>
                  </a:cubicBezTo>
                  <a:lnTo>
                    <a:pt x="15333" y="17779"/>
                  </a:lnTo>
                  <a:lnTo>
                    <a:pt x="12315" y="17795"/>
                  </a:lnTo>
                  <a:lnTo>
                    <a:pt x="12315" y="15220"/>
                  </a:lnTo>
                  <a:cubicBezTo>
                    <a:pt x="12315" y="15220"/>
                    <a:pt x="9044" y="15220"/>
                    <a:pt x="9044" y="15220"/>
                  </a:cubicBezTo>
                  <a:lnTo>
                    <a:pt x="9044" y="17811"/>
                  </a:lnTo>
                  <a:lnTo>
                    <a:pt x="872" y="17843"/>
                  </a:lnTo>
                  <a:lnTo>
                    <a:pt x="872" y="12646"/>
                  </a:lnTo>
                  <a:lnTo>
                    <a:pt x="15448" y="12646"/>
                  </a:lnTo>
                  <a:cubicBezTo>
                    <a:pt x="15448" y="12646"/>
                    <a:pt x="19422" y="4474"/>
                    <a:pt x="20716" y="18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Shape 10421">
              <a:extLst>
                <a:ext uri="{FF2B5EF4-FFF2-40B4-BE49-F238E27FC236}">
                  <a16:creationId xmlns:a16="http://schemas.microsoft.com/office/drawing/2014/main" xmlns="" id="{1CAE7F78-9F27-2547-A7DB-64EE4B2B1ECB}"/>
                </a:ext>
              </a:extLst>
            </p:cNvPr>
            <p:cNvSpPr/>
            <p:nvPr/>
          </p:nvSpPr>
          <p:spPr>
            <a:xfrm>
              <a:off x="17299512" y="11350027"/>
              <a:ext cx="844727" cy="1120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3" h="21600" extrusionOk="0">
                  <a:moveTo>
                    <a:pt x="4487" y="2661"/>
                  </a:moveTo>
                  <a:cubicBezTo>
                    <a:pt x="6041" y="1951"/>
                    <a:pt x="7888" y="1570"/>
                    <a:pt x="9828" y="1650"/>
                  </a:cubicBezTo>
                  <a:cubicBezTo>
                    <a:pt x="12550" y="1762"/>
                    <a:pt x="15032" y="2810"/>
                    <a:pt x="16637" y="4507"/>
                  </a:cubicBezTo>
                  <a:cubicBezTo>
                    <a:pt x="17954" y="5855"/>
                    <a:pt x="18616" y="7507"/>
                    <a:pt x="18498" y="9204"/>
                  </a:cubicBezTo>
                  <a:cubicBezTo>
                    <a:pt x="18319" y="11771"/>
                    <a:pt x="16441" y="14049"/>
                    <a:pt x="13531" y="15243"/>
                  </a:cubicBezTo>
                  <a:cubicBezTo>
                    <a:pt x="7170" y="17652"/>
                    <a:pt x="-219" y="13941"/>
                    <a:pt x="5" y="8450"/>
                  </a:cubicBezTo>
                  <a:cubicBezTo>
                    <a:pt x="107" y="5959"/>
                    <a:pt x="1897" y="3846"/>
                    <a:pt x="4487" y="2661"/>
                  </a:cubicBezTo>
                  <a:close/>
                  <a:moveTo>
                    <a:pt x="11927" y="0"/>
                  </a:moveTo>
                  <a:cubicBezTo>
                    <a:pt x="14972" y="550"/>
                    <a:pt x="17565" y="1989"/>
                    <a:pt x="19217" y="4049"/>
                  </a:cubicBezTo>
                  <a:cubicBezTo>
                    <a:pt x="20869" y="6108"/>
                    <a:pt x="21381" y="8545"/>
                    <a:pt x="20673" y="10908"/>
                  </a:cubicBezTo>
                  <a:cubicBezTo>
                    <a:pt x="19872" y="13581"/>
                    <a:pt x="17567" y="15755"/>
                    <a:pt x="14558" y="16945"/>
                  </a:cubicBezTo>
                  <a:cubicBezTo>
                    <a:pt x="13956" y="17183"/>
                    <a:pt x="13322" y="17384"/>
                    <a:pt x="12670" y="17539"/>
                  </a:cubicBezTo>
                  <a:lnTo>
                    <a:pt x="13689" y="19091"/>
                  </a:lnTo>
                  <a:lnTo>
                    <a:pt x="16552" y="17959"/>
                  </a:lnTo>
                  <a:lnTo>
                    <a:pt x="17260" y="19038"/>
                  </a:lnTo>
                  <a:lnTo>
                    <a:pt x="10780" y="21600"/>
                  </a:lnTo>
                  <a:lnTo>
                    <a:pt x="10072" y="20522"/>
                  </a:lnTo>
                  <a:lnTo>
                    <a:pt x="12300" y="19641"/>
                  </a:lnTo>
                  <a:lnTo>
                    <a:pt x="11104" y="17819"/>
                  </a:lnTo>
                  <a:cubicBezTo>
                    <a:pt x="10775" y="17860"/>
                    <a:pt x="10443" y="17889"/>
                    <a:pt x="10107" y="17909"/>
                  </a:cubicBezTo>
                  <a:cubicBezTo>
                    <a:pt x="9771" y="17928"/>
                    <a:pt x="9432" y="17928"/>
                    <a:pt x="9091" y="17924"/>
                  </a:cubicBezTo>
                  <a:lnTo>
                    <a:pt x="9115" y="16720"/>
                  </a:lnTo>
                  <a:cubicBezTo>
                    <a:pt x="13857" y="16783"/>
                    <a:pt x="18085" y="14219"/>
                    <a:pt x="19161" y="10628"/>
                  </a:cubicBezTo>
                  <a:cubicBezTo>
                    <a:pt x="19775" y="8580"/>
                    <a:pt x="19321" y="6477"/>
                    <a:pt x="17889" y="4691"/>
                  </a:cubicBezTo>
                  <a:cubicBezTo>
                    <a:pt x="16457" y="2906"/>
                    <a:pt x="14223" y="1654"/>
                    <a:pt x="11584" y="1178"/>
                  </a:cubicBezTo>
                  <a:lnTo>
                    <a:pt x="11927" y="0"/>
                  </a:lnTo>
                  <a:close/>
                  <a:moveTo>
                    <a:pt x="5394" y="3239"/>
                  </a:moveTo>
                  <a:cubicBezTo>
                    <a:pt x="4971" y="3418"/>
                    <a:pt x="4569" y="3631"/>
                    <a:pt x="4192" y="3867"/>
                  </a:cubicBezTo>
                  <a:cubicBezTo>
                    <a:pt x="4430" y="4003"/>
                    <a:pt x="4673" y="4128"/>
                    <a:pt x="4923" y="4245"/>
                  </a:cubicBezTo>
                  <a:cubicBezTo>
                    <a:pt x="5174" y="4362"/>
                    <a:pt x="5435" y="4472"/>
                    <a:pt x="5696" y="4572"/>
                  </a:cubicBezTo>
                  <a:cubicBezTo>
                    <a:pt x="5840" y="4267"/>
                    <a:pt x="6003" y="3965"/>
                    <a:pt x="6174" y="3669"/>
                  </a:cubicBezTo>
                  <a:cubicBezTo>
                    <a:pt x="6345" y="3372"/>
                    <a:pt x="6521" y="3084"/>
                    <a:pt x="6719" y="2797"/>
                  </a:cubicBezTo>
                  <a:cubicBezTo>
                    <a:pt x="6262" y="2917"/>
                    <a:pt x="5818" y="3060"/>
                    <a:pt x="5394" y="3239"/>
                  </a:cubicBezTo>
                  <a:close/>
                  <a:moveTo>
                    <a:pt x="8111" y="2528"/>
                  </a:moveTo>
                  <a:cubicBezTo>
                    <a:pt x="7815" y="2902"/>
                    <a:pt x="7543" y="3287"/>
                    <a:pt x="7298" y="3681"/>
                  </a:cubicBezTo>
                  <a:cubicBezTo>
                    <a:pt x="7054" y="4074"/>
                    <a:pt x="6836" y="4477"/>
                    <a:pt x="6643" y="4888"/>
                  </a:cubicBezTo>
                  <a:cubicBezTo>
                    <a:pt x="7029" y="4999"/>
                    <a:pt x="7434" y="5094"/>
                    <a:pt x="7836" y="5166"/>
                  </a:cubicBezTo>
                  <a:cubicBezTo>
                    <a:pt x="8238" y="5238"/>
                    <a:pt x="8643" y="5293"/>
                    <a:pt x="9058" y="5327"/>
                  </a:cubicBezTo>
                  <a:lnTo>
                    <a:pt x="9258" y="2461"/>
                  </a:lnTo>
                  <a:cubicBezTo>
                    <a:pt x="9068" y="2462"/>
                    <a:pt x="8871" y="2466"/>
                    <a:pt x="8681" y="2478"/>
                  </a:cubicBezTo>
                  <a:cubicBezTo>
                    <a:pt x="8492" y="2490"/>
                    <a:pt x="8298" y="2506"/>
                    <a:pt x="8111" y="2528"/>
                  </a:cubicBezTo>
                  <a:close/>
                  <a:moveTo>
                    <a:pt x="3332" y="4418"/>
                  </a:moveTo>
                  <a:cubicBezTo>
                    <a:pt x="2706" y="4923"/>
                    <a:pt x="2197" y="5495"/>
                    <a:pt x="1822" y="6116"/>
                  </a:cubicBezTo>
                  <a:cubicBezTo>
                    <a:pt x="1446" y="6736"/>
                    <a:pt x="1199" y="7397"/>
                    <a:pt x="1096" y="8089"/>
                  </a:cubicBezTo>
                  <a:lnTo>
                    <a:pt x="4650" y="8241"/>
                  </a:lnTo>
                  <a:cubicBezTo>
                    <a:pt x="4701" y="7753"/>
                    <a:pt x="4783" y="7263"/>
                    <a:pt x="4900" y="6783"/>
                  </a:cubicBezTo>
                  <a:cubicBezTo>
                    <a:pt x="5017" y="6305"/>
                    <a:pt x="5162" y="5834"/>
                    <a:pt x="5343" y="5367"/>
                  </a:cubicBezTo>
                  <a:cubicBezTo>
                    <a:pt x="4988" y="5238"/>
                    <a:pt x="4643" y="5093"/>
                    <a:pt x="4305" y="4935"/>
                  </a:cubicBezTo>
                  <a:cubicBezTo>
                    <a:pt x="3967" y="4776"/>
                    <a:pt x="3650" y="4606"/>
                    <a:pt x="3332" y="4418"/>
                  </a:cubicBezTo>
                  <a:close/>
                  <a:moveTo>
                    <a:pt x="10293" y="2496"/>
                  </a:moveTo>
                  <a:lnTo>
                    <a:pt x="10092" y="5362"/>
                  </a:lnTo>
                  <a:cubicBezTo>
                    <a:pt x="10477" y="5359"/>
                    <a:pt x="10864" y="5342"/>
                    <a:pt x="11246" y="5304"/>
                  </a:cubicBezTo>
                  <a:cubicBezTo>
                    <a:pt x="11627" y="5267"/>
                    <a:pt x="12001" y="5211"/>
                    <a:pt x="12374" y="5139"/>
                  </a:cubicBezTo>
                  <a:cubicBezTo>
                    <a:pt x="12236" y="4706"/>
                    <a:pt x="12076" y="4278"/>
                    <a:pt x="11881" y="3859"/>
                  </a:cubicBezTo>
                  <a:cubicBezTo>
                    <a:pt x="11686" y="3439"/>
                    <a:pt x="11470" y="3025"/>
                    <a:pt x="11220" y="2622"/>
                  </a:cubicBezTo>
                  <a:cubicBezTo>
                    <a:pt x="11069" y="2594"/>
                    <a:pt x="10904" y="2570"/>
                    <a:pt x="10750" y="2550"/>
                  </a:cubicBezTo>
                  <a:cubicBezTo>
                    <a:pt x="10596" y="2530"/>
                    <a:pt x="10449" y="2511"/>
                    <a:pt x="10293" y="2496"/>
                  </a:cubicBezTo>
                  <a:close/>
                  <a:moveTo>
                    <a:pt x="12546" y="2964"/>
                  </a:moveTo>
                  <a:cubicBezTo>
                    <a:pt x="12714" y="3280"/>
                    <a:pt x="12868" y="3593"/>
                    <a:pt x="13006" y="3918"/>
                  </a:cubicBezTo>
                  <a:cubicBezTo>
                    <a:pt x="13143" y="4242"/>
                    <a:pt x="13264" y="4578"/>
                    <a:pt x="13370" y="4909"/>
                  </a:cubicBezTo>
                  <a:cubicBezTo>
                    <a:pt x="13667" y="4827"/>
                    <a:pt x="13966" y="4724"/>
                    <a:pt x="14251" y="4619"/>
                  </a:cubicBezTo>
                  <a:cubicBezTo>
                    <a:pt x="14537" y="4515"/>
                    <a:pt x="14810" y="4404"/>
                    <a:pt x="15083" y="4279"/>
                  </a:cubicBezTo>
                  <a:cubicBezTo>
                    <a:pt x="14713" y="3995"/>
                    <a:pt x="14316" y="3740"/>
                    <a:pt x="13892" y="3520"/>
                  </a:cubicBezTo>
                  <a:cubicBezTo>
                    <a:pt x="13467" y="3300"/>
                    <a:pt x="13014" y="3118"/>
                    <a:pt x="12546" y="2964"/>
                  </a:cubicBezTo>
                  <a:close/>
                  <a:moveTo>
                    <a:pt x="6314" y="5674"/>
                  </a:moveTo>
                  <a:cubicBezTo>
                    <a:pt x="6153" y="6098"/>
                    <a:pt x="6029" y="6530"/>
                    <a:pt x="5924" y="6964"/>
                  </a:cubicBezTo>
                  <a:cubicBezTo>
                    <a:pt x="5819" y="7399"/>
                    <a:pt x="5732" y="7834"/>
                    <a:pt x="5684" y="8277"/>
                  </a:cubicBezTo>
                  <a:lnTo>
                    <a:pt x="8848" y="8407"/>
                  </a:lnTo>
                  <a:lnTo>
                    <a:pt x="9000" y="6134"/>
                  </a:lnTo>
                  <a:cubicBezTo>
                    <a:pt x="8537" y="6101"/>
                    <a:pt x="8088" y="6045"/>
                    <a:pt x="7639" y="5969"/>
                  </a:cubicBezTo>
                  <a:cubicBezTo>
                    <a:pt x="7191" y="5894"/>
                    <a:pt x="6744" y="5793"/>
                    <a:pt x="6314" y="5674"/>
                  </a:cubicBezTo>
                  <a:close/>
                  <a:moveTo>
                    <a:pt x="1037" y="8896"/>
                  </a:moveTo>
                  <a:cubicBezTo>
                    <a:pt x="1047" y="9594"/>
                    <a:pt x="1206" y="10280"/>
                    <a:pt x="1496" y="10928"/>
                  </a:cubicBezTo>
                  <a:cubicBezTo>
                    <a:pt x="1786" y="11576"/>
                    <a:pt x="2210" y="12192"/>
                    <a:pt x="2764" y="12745"/>
                  </a:cubicBezTo>
                  <a:cubicBezTo>
                    <a:pt x="3007" y="12630"/>
                    <a:pt x="3260" y="12514"/>
                    <a:pt x="3512" y="12414"/>
                  </a:cubicBezTo>
                  <a:cubicBezTo>
                    <a:pt x="3964" y="12235"/>
                    <a:pt x="4426" y="12086"/>
                    <a:pt x="4903" y="11958"/>
                  </a:cubicBezTo>
                  <a:cubicBezTo>
                    <a:pt x="4786" y="11479"/>
                    <a:pt x="4700" y="10999"/>
                    <a:pt x="4648" y="10513"/>
                  </a:cubicBezTo>
                  <a:cubicBezTo>
                    <a:pt x="4597" y="10027"/>
                    <a:pt x="4589" y="9533"/>
                    <a:pt x="4604" y="9043"/>
                  </a:cubicBezTo>
                  <a:lnTo>
                    <a:pt x="1037" y="8896"/>
                  </a:lnTo>
                  <a:close/>
                  <a:moveTo>
                    <a:pt x="10034" y="6170"/>
                  </a:moveTo>
                  <a:lnTo>
                    <a:pt x="9888" y="8452"/>
                  </a:lnTo>
                  <a:lnTo>
                    <a:pt x="12877" y="8570"/>
                  </a:lnTo>
                  <a:cubicBezTo>
                    <a:pt x="12889" y="8129"/>
                    <a:pt x="12873" y="7693"/>
                    <a:pt x="12828" y="7255"/>
                  </a:cubicBezTo>
                  <a:cubicBezTo>
                    <a:pt x="12783" y="6817"/>
                    <a:pt x="12706" y="6382"/>
                    <a:pt x="12605" y="5950"/>
                  </a:cubicBezTo>
                  <a:cubicBezTo>
                    <a:pt x="12185" y="6026"/>
                    <a:pt x="11754" y="6078"/>
                    <a:pt x="11326" y="6116"/>
                  </a:cubicBezTo>
                  <a:cubicBezTo>
                    <a:pt x="10897" y="6154"/>
                    <a:pt x="10465" y="6172"/>
                    <a:pt x="10034" y="6170"/>
                  </a:cubicBezTo>
                  <a:close/>
                  <a:moveTo>
                    <a:pt x="13607" y="5729"/>
                  </a:moveTo>
                  <a:cubicBezTo>
                    <a:pt x="13722" y="6204"/>
                    <a:pt x="13804" y="6683"/>
                    <a:pt x="13855" y="7165"/>
                  </a:cubicBezTo>
                  <a:cubicBezTo>
                    <a:pt x="13906" y="7647"/>
                    <a:pt x="13932" y="8129"/>
                    <a:pt x="13917" y="8615"/>
                  </a:cubicBezTo>
                  <a:lnTo>
                    <a:pt x="17466" y="8758"/>
                  </a:lnTo>
                  <a:cubicBezTo>
                    <a:pt x="17456" y="8067"/>
                    <a:pt x="17305" y="7387"/>
                    <a:pt x="17019" y="6745"/>
                  </a:cubicBezTo>
                  <a:cubicBezTo>
                    <a:pt x="16733" y="6102"/>
                    <a:pt x="16308" y="5496"/>
                    <a:pt x="15763" y="4946"/>
                  </a:cubicBezTo>
                  <a:cubicBezTo>
                    <a:pt x="15538" y="5052"/>
                    <a:pt x="15319" y="5157"/>
                    <a:pt x="15087" y="5249"/>
                  </a:cubicBezTo>
                  <a:cubicBezTo>
                    <a:pt x="14848" y="5343"/>
                    <a:pt x="14597" y="5425"/>
                    <a:pt x="14350" y="5505"/>
                  </a:cubicBezTo>
                  <a:cubicBezTo>
                    <a:pt x="14104" y="5585"/>
                    <a:pt x="13859" y="5663"/>
                    <a:pt x="13607" y="5729"/>
                  </a:cubicBezTo>
                  <a:close/>
                  <a:moveTo>
                    <a:pt x="5626" y="9084"/>
                  </a:moveTo>
                  <a:cubicBezTo>
                    <a:pt x="5614" y="9529"/>
                    <a:pt x="5641" y="9977"/>
                    <a:pt x="5687" y="10418"/>
                  </a:cubicBezTo>
                  <a:cubicBezTo>
                    <a:pt x="5733" y="10859"/>
                    <a:pt x="5801" y="11302"/>
                    <a:pt x="5904" y="11737"/>
                  </a:cubicBezTo>
                  <a:cubicBezTo>
                    <a:pt x="6351" y="11653"/>
                    <a:pt x="6799" y="11583"/>
                    <a:pt x="7255" y="11543"/>
                  </a:cubicBezTo>
                  <a:cubicBezTo>
                    <a:pt x="7711" y="11502"/>
                    <a:pt x="8176" y="11483"/>
                    <a:pt x="8637" y="11488"/>
                  </a:cubicBezTo>
                  <a:lnTo>
                    <a:pt x="8789" y="9215"/>
                  </a:lnTo>
                  <a:lnTo>
                    <a:pt x="5626" y="9084"/>
                  </a:lnTo>
                  <a:close/>
                  <a:moveTo>
                    <a:pt x="9830" y="9260"/>
                  </a:moveTo>
                  <a:lnTo>
                    <a:pt x="9678" y="11533"/>
                  </a:lnTo>
                  <a:cubicBezTo>
                    <a:pt x="10111" y="11566"/>
                    <a:pt x="10539" y="11622"/>
                    <a:pt x="10960" y="11693"/>
                  </a:cubicBezTo>
                  <a:cubicBezTo>
                    <a:pt x="11380" y="11765"/>
                    <a:pt x="11789" y="11857"/>
                    <a:pt x="12195" y="11966"/>
                  </a:cubicBezTo>
                  <a:cubicBezTo>
                    <a:pt x="12354" y="11544"/>
                    <a:pt x="12487" y="11117"/>
                    <a:pt x="12591" y="10685"/>
                  </a:cubicBezTo>
                  <a:cubicBezTo>
                    <a:pt x="12695" y="10253"/>
                    <a:pt x="12771" y="9818"/>
                    <a:pt x="12819" y="9378"/>
                  </a:cubicBezTo>
                  <a:lnTo>
                    <a:pt x="9830" y="9260"/>
                  </a:lnTo>
                  <a:close/>
                  <a:moveTo>
                    <a:pt x="4330" y="13039"/>
                  </a:moveTo>
                  <a:cubicBezTo>
                    <a:pt x="4065" y="13135"/>
                    <a:pt x="3812" y="13241"/>
                    <a:pt x="3558" y="13356"/>
                  </a:cubicBezTo>
                  <a:cubicBezTo>
                    <a:pt x="3906" y="13626"/>
                    <a:pt x="4274" y="13873"/>
                    <a:pt x="4671" y="14087"/>
                  </a:cubicBezTo>
                  <a:cubicBezTo>
                    <a:pt x="5068" y="14300"/>
                    <a:pt x="5484" y="14479"/>
                    <a:pt x="5921" y="14635"/>
                  </a:cubicBezTo>
                  <a:cubicBezTo>
                    <a:pt x="5762" y="14333"/>
                    <a:pt x="5616" y="14028"/>
                    <a:pt x="5485" y="13718"/>
                  </a:cubicBezTo>
                  <a:cubicBezTo>
                    <a:pt x="5354" y="13409"/>
                    <a:pt x="5242" y="13093"/>
                    <a:pt x="5139" y="12778"/>
                  </a:cubicBezTo>
                  <a:cubicBezTo>
                    <a:pt x="4865" y="12856"/>
                    <a:pt x="4595" y="12943"/>
                    <a:pt x="4330" y="13039"/>
                  </a:cubicBezTo>
                  <a:close/>
                  <a:moveTo>
                    <a:pt x="13859" y="9423"/>
                  </a:moveTo>
                  <a:cubicBezTo>
                    <a:pt x="13808" y="9907"/>
                    <a:pt x="13724" y="10381"/>
                    <a:pt x="13609" y="10857"/>
                  </a:cubicBezTo>
                  <a:cubicBezTo>
                    <a:pt x="13493" y="11332"/>
                    <a:pt x="13344" y="11810"/>
                    <a:pt x="13166" y="12273"/>
                  </a:cubicBezTo>
                  <a:cubicBezTo>
                    <a:pt x="13524" y="12401"/>
                    <a:pt x="13875" y="12542"/>
                    <a:pt x="14216" y="12701"/>
                  </a:cubicBezTo>
                  <a:cubicBezTo>
                    <a:pt x="14556" y="12859"/>
                    <a:pt x="14886" y="13034"/>
                    <a:pt x="15207" y="13222"/>
                  </a:cubicBezTo>
                  <a:cubicBezTo>
                    <a:pt x="15824" y="12719"/>
                    <a:pt x="16322" y="12150"/>
                    <a:pt x="16693" y="11534"/>
                  </a:cubicBezTo>
                  <a:cubicBezTo>
                    <a:pt x="17065" y="10917"/>
                    <a:pt x="17305" y="10252"/>
                    <a:pt x="17407" y="9565"/>
                  </a:cubicBezTo>
                  <a:lnTo>
                    <a:pt x="13859" y="9423"/>
                  </a:lnTo>
                  <a:close/>
                  <a:moveTo>
                    <a:pt x="6129" y="12538"/>
                  </a:moveTo>
                  <a:cubicBezTo>
                    <a:pt x="6265" y="12963"/>
                    <a:pt x="6431" y="13384"/>
                    <a:pt x="6622" y="13795"/>
                  </a:cubicBezTo>
                  <a:cubicBezTo>
                    <a:pt x="6812" y="14207"/>
                    <a:pt x="7039" y="14613"/>
                    <a:pt x="7283" y="15009"/>
                  </a:cubicBezTo>
                  <a:cubicBezTo>
                    <a:pt x="7466" y="15045"/>
                    <a:pt x="7639" y="15073"/>
                    <a:pt x="7825" y="15099"/>
                  </a:cubicBezTo>
                  <a:cubicBezTo>
                    <a:pt x="8012" y="15126"/>
                    <a:pt x="8207" y="15149"/>
                    <a:pt x="8397" y="15166"/>
                  </a:cubicBezTo>
                  <a:lnTo>
                    <a:pt x="8585" y="12305"/>
                  </a:lnTo>
                  <a:cubicBezTo>
                    <a:pt x="8171" y="12305"/>
                    <a:pt x="7764" y="12319"/>
                    <a:pt x="7353" y="12359"/>
                  </a:cubicBezTo>
                  <a:cubicBezTo>
                    <a:pt x="6944" y="12398"/>
                    <a:pt x="6529" y="12460"/>
                    <a:pt x="6129" y="12538"/>
                  </a:cubicBezTo>
                  <a:close/>
                  <a:moveTo>
                    <a:pt x="9626" y="12350"/>
                  </a:moveTo>
                  <a:lnTo>
                    <a:pt x="9425" y="15216"/>
                  </a:lnTo>
                  <a:cubicBezTo>
                    <a:pt x="9582" y="15214"/>
                    <a:pt x="9737" y="15203"/>
                    <a:pt x="9894" y="15194"/>
                  </a:cubicBezTo>
                  <a:cubicBezTo>
                    <a:pt x="10050" y="15186"/>
                    <a:pt x="10213" y="15175"/>
                    <a:pt x="10368" y="15159"/>
                  </a:cubicBezTo>
                  <a:cubicBezTo>
                    <a:pt x="10671" y="14778"/>
                    <a:pt x="10949" y="14389"/>
                    <a:pt x="11199" y="13988"/>
                  </a:cubicBezTo>
                  <a:cubicBezTo>
                    <a:pt x="11449" y="13586"/>
                    <a:pt x="11670" y="13171"/>
                    <a:pt x="11866" y="12752"/>
                  </a:cubicBezTo>
                  <a:cubicBezTo>
                    <a:pt x="11505" y="12651"/>
                    <a:pt x="11137" y="12565"/>
                    <a:pt x="10763" y="12497"/>
                  </a:cubicBezTo>
                  <a:cubicBezTo>
                    <a:pt x="10389" y="12429"/>
                    <a:pt x="10011" y="12384"/>
                    <a:pt x="9626" y="12350"/>
                  </a:cubicBezTo>
                  <a:close/>
                  <a:moveTo>
                    <a:pt x="12825" y="13064"/>
                  </a:moveTo>
                  <a:cubicBezTo>
                    <a:pt x="12674" y="13385"/>
                    <a:pt x="12510" y="13697"/>
                    <a:pt x="12329" y="14009"/>
                  </a:cubicBezTo>
                  <a:cubicBezTo>
                    <a:pt x="12148" y="14321"/>
                    <a:pt x="11954" y="14631"/>
                    <a:pt x="11743" y="14932"/>
                  </a:cubicBezTo>
                  <a:cubicBezTo>
                    <a:pt x="12192" y="14825"/>
                    <a:pt x="12634" y="14684"/>
                    <a:pt x="13055" y="14518"/>
                  </a:cubicBezTo>
                  <a:cubicBezTo>
                    <a:pt x="13547" y="14324"/>
                    <a:pt x="14011" y="14095"/>
                    <a:pt x="14443" y="13829"/>
                  </a:cubicBezTo>
                  <a:cubicBezTo>
                    <a:pt x="14187" y="13681"/>
                    <a:pt x="13927" y="13541"/>
                    <a:pt x="13658" y="13413"/>
                  </a:cubicBezTo>
                  <a:cubicBezTo>
                    <a:pt x="13389" y="13285"/>
                    <a:pt x="13107" y="13170"/>
                    <a:pt x="12825" y="1306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Shape 10422">
              <a:extLst>
                <a:ext uri="{FF2B5EF4-FFF2-40B4-BE49-F238E27FC236}">
                  <a16:creationId xmlns:a16="http://schemas.microsoft.com/office/drawing/2014/main" xmlns="" id="{A7CB488F-B07A-204B-886B-98EA69418706}"/>
                </a:ext>
              </a:extLst>
            </p:cNvPr>
            <p:cNvSpPr/>
            <p:nvPr/>
          </p:nvSpPr>
          <p:spPr>
            <a:xfrm>
              <a:off x="20005513" y="11848666"/>
              <a:ext cx="466518" cy="539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07" y="15970"/>
                  </a:lnTo>
                  <a:lnTo>
                    <a:pt x="6112" y="19464"/>
                  </a:lnTo>
                  <a:cubicBezTo>
                    <a:pt x="6112" y="19464"/>
                    <a:pt x="0" y="21600"/>
                    <a:pt x="0" y="21600"/>
                  </a:cubicBezTo>
                  <a:close/>
                  <a:moveTo>
                    <a:pt x="6773" y="18782"/>
                  </a:moveTo>
                  <a:lnTo>
                    <a:pt x="1968" y="15288"/>
                  </a:lnTo>
                  <a:lnTo>
                    <a:pt x="13737" y="3150"/>
                  </a:lnTo>
                  <a:lnTo>
                    <a:pt x="18545" y="6642"/>
                  </a:lnTo>
                  <a:cubicBezTo>
                    <a:pt x="18545" y="6642"/>
                    <a:pt x="6773" y="18782"/>
                    <a:pt x="6773" y="18782"/>
                  </a:cubicBezTo>
                  <a:close/>
                  <a:moveTo>
                    <a:pt x="19218" y="5946"/>
                  </a:moveTo>
                  <a:lnTo>
                    <a:pt x="14411" y="2455"/>
                  </a:lnTo>
                  <a:lnTo>
                    <a:pt x="16792" y="0"/>
                  </a:lnTo>
                  <a:lnTo>
                    <a:pt x="21600" y="3492"/>
                  </a:lnTo>
                  <a:cubicBezTo>
                    <a:pt x="21600" y="3492"/>
                    <a:pt x="19218" y="5946"/>
                    <a:pt x="19218" y="594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Shape 10423">
              <a:extLst>
                <a:ext uri="{FF2B5EF4-FFF2-40B4-BE49-F238E27FC236}">
                  <a16:creationId xmlns:a16="http://schemas.microsoft.com/office/drawing/2014/main" xmlns="" id="{2D52CFA2-38F8-3140-B9E7-A78049935C18}"/>
                </a:ext>
              </a:extLst>
            </p:cNvPr>
            <p:cNvSpPr/>
            <p:nvPr/>
          </p:nvSpPr>
          <p:spPr>
            <a:xfrm>
              <a:off x="20278364" y="10951879"/>
              <a:ext cx="600731" cy="83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6" h="21363" extrusionOk="0">
                  <a:moveTo>
                    <a:pt x="10609" y="43"/>
                  </a:moveTo>
                  <a:cubicBezTo>
                    <a:pt x="8165" y="-162"/>
                    <a:pt x="5621" y="372"/>
                    <a:pt x="3560" y="1702"/>
                  </a:cubicBezTo>
                  <a:cubicBezTo>
                    <a:pt x="-561" y="4362"/>
                    <a:pt x="-1197" y="9181"/>
                    <a:pt x="2140" y="12465"/>
                  </a:cubicBezTo>
                  <a:cubicBezTo>
                    <a:pt x="4853" y="15135"/>
                    <a:pt x="9359" y="15971"/>
                    <a:pt x="13163" y="14762"/>
                  </a:cubicBezTo>
                  <a:cubicBezTo>
                    <a:pt x="13165" y="14832"/>
                    <a:pt x="13187" y="14904"/>
                    <a:pt x="13225" y="14972"/>
                  </a:cubicBezTo>
                  <a:lnTo>
                    <a:pt x="16612" y="21039"/>
                  </a:lnTo>
                  <a:cubicBezTo>
                    <a:pt x="16765" y="21313"/>
                    <a:pt x="17169" y="21438"/>
                    <a:pt x="17513" y="21316"/>
                  </a:cubicBezTo>
                  <a:lnTo>
                    <a:pt x="17878" y="21186"/>
                  </a:lnTo>
                  <a:cubicBezTo>
                    <a:pt x="18222" y="21064"/>
                    <a:pt x="18373" y="20741"/>
                    <a:pt x="18220" y="20467"/>
                  </a:cubicBezTo>
                  <a:lnTo>
                    <a:pt x="14832" y="14405"/>
                  </a:lnTo>
                  <a:cubicBezTo>
                    <a:pt x="14778" y="14307"/>
                    <a:pt x="14685" y="14238"/>
                    <a:pt x="14581" y="14183"/>
                  </a:cubicBezTo>
                  <a:cubicBezTo>
                    <a:pt x="14946" y="14006"/>
                    <a:pt x="15305" y="13816"/>
                    <a:pt x="15646" y="13596"/>
                  </a:cubicBezTo>
                  <a:cubicBezTo>
                    <a:pt x="19767" y="10937"/>
                    <a:pt x="20403" y="6118"/>
                    <a:pt x="17066" y="2833"/>
                  </a:cubicBezTo>
                  <a:cubicBezTo>
                    <a:pt x="15397" y="1191"/>
                    <a:pt x="13053" y="247"/>
                    <a:pt x="10609" y="43"/>
                  </a:cubicBezTo>
                  <a:close/>
                  <a:moveTo>
                    <a:pt x="10451" y="1237"/>
                  </a:moveTo>
                  <a:cubicBezTo>
                    <a:pt x="12511" y="1410"/>
                    <a:pt x="14487" y="2210"/>
                    <a:pt x="15893" y="3594"/>
                  </a:cubicBezTo>
                  <a:cubicBezTo>
                    <a:pt x="18705" y="6361"/>
                    <a:pt x="18170" y="10422"/>
                    <a:pt x="14697" y="12663"/>
                  </a:cubicBezTo>
                  <a:cubicBezTo>
                    <a:pt x="11225" y="14903"/>
                    <a:pt x="6130" y="14477"/>
                    <a:pt x="3318" y="11709"/>
                  </a:cubicBezTo>
                  <a:cubicBezTo>
                    <a:pt x="506" y="8942"/>
                    <a:pt x="1041" y="4882"/>
                    <a:pt x="4514" y="2641"/>
                  </a:cubicBezTo>
                  <a:cubicBezTo>
                    <a:pt x="6250" y="1520"/>
                    <a:pt x="8392" y="1065"/>
                    <a:pt x="10451" y="123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Shape 10424">
              <a:extLst>
                <a:ext uri="{FF2B5EF4-FFF2-40B4-BE49-F238E27FC236}">
                  <a16:creationId xmlns:a16="http://schemas.microsoft.com/office/drawing/2014/main" xmlns="" id="{9D9C52DE-C462-5544-B1D9-2185B6846C0C}"/>
                </a:ext>
              </a:extLst>
            </p:cNvPr>
            <p:cNvSpPr/>
            <p:nvPr/>
          </p:nvSpPr>
          <p:spPr>
            <a:xfrm>
              <a:off x="18922347" y="11328122"/>
              <a:ext cx="534330" cy="59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Shape 10425">
              <a:extLst>
                <a:ext uri="{FF2B5EF4-FFF2-40B4-BE49-F238E27FC236}">
                  <a16:creationId xmlns:a16="http://schemas.microsoft.com/office/drawing/2014/main" xmlns="" id="{6F89DDE8-900E-7946-9456-4CF26E2E03D2}"/>
                </a:ext>
              </a:extLst>
            </p:cNvPr>
            <p:cNvSpPr/>
            <p:nvPr/>
          </p:nvSpPr>
          <p:spPr>
            <a:xfrm>
              <a:off x="18412450" y="12553817"/>
              <a:ext cx="745366" cy="625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66" y="8645"/>
                  </a:moveTo>
                  <a:cubicBezTo>
                    <a:pt x="12912" y="8819"/>
                    <a:pt x="12183" y="8233"/>
                    <a:pt x="12037" y="7337"/>
                  </a:cubicBezTo>
                  <a:cubicBezTo>
                    <a:pt x="11891" y="6440"/>
                    <a:pt x="12382" y="5571"/>
                    <a:pt x="13136" y="5397"/>
                  </a:cubicBezTo>
                  <a:cubicBezTo>
                    <a:pt x="13888" y="5223"/>
                    <a:pt x="14617" y="5809"/>
                    <a:pt x="14763" y="6705"/>
                  </a:cubicBezTo>
                  <a:cubicBezTo>
                    <a:pt x="14909" y="7602"/>
                    <a:pt x="14418" y="8471"/>
                    <a:pt x="13666" y="8645"/>
                  </a:cubicBezTo>
                  <a:close/>
                  <a:moveTo>
                    <a:pt x="9893" y="16176"/>
                  </a:moveTo>
                  <a:lnTo>
                    <a:pt x="7167" y="16807"/>
                  </a:lnTo>
                  <a:lnTo>
                    <a:pt x="6637" y="13559"/>
                  </a:lnTo>
                  <a:lnTo>
                    <a:pt x="9363" y="12928"/>
                  </a:lnTo>
                  <a:cubicBezTo>
                    <a:pt x="9363" y="12928"/>
                    <a:pt x="9893" y="16176"/>
                    <a:pt x="9893" y="16176"/>
                  </a:cubicBezTo>
                  <a:close/>
                  <a:moveTo>
                    <a:pt x="5604" y="17169"/>
                  </a:moveTo>
                  <a:lnTo>
                    <a:pt x="2878" y="17800"/>
                  </a:lnTo>
                  <a:lnTo>
                    <a:pt x="2348" y="14552"/>
                  </a:lnTo>
                  <a:lnTo>
                    <a:pt x="5074" y="13921"/>
                  </a:lnTo>
                  <a:cubicBezTo>
                    <a:pt x="5074" y="13921"/>
                    <a:pt x="5604" y="17169"/>
                    <a:pt x="5604" y="17169"/>
                  </a:cubicBezTo>
                  <a:close/>
                  <a:moveTo>
                    <a:pt x="12498" y="1492"/>
                  </a:moveTo>
                  <a:lnTo>
                    <a:pt x="7003" y="11626"/>
                  </a:lnTo>
                  <a:lnTo>
                    <a:pt x="694" y="13086"/>
                  </a:lnTo>
                  <a:lnTo>
                    <a:pt x="2084" y="21600"/>
                  </a:lnTo>
                  <a:lnTo>
                    <a:pt x="13469" y="18964"/>
                  </a:lnTo>
                  <a:lnTo>
                    <a:pt x="12369" y="12224"/>
                  </a:lnTo>
                  <a:lnTo>
                    <a:pt x="15993" y="11385"/>
                  </a:lnTo>
                  <a:lnTo>
                    <a:pt x="17093" y="18125"/>
                  </a:lnTo>
                  <a:lnTo>
                    <a:pt x="21600" y="17082"/>
                  </a:lnTo>
                  <a:lnTo>
                    <a:pt x="20219" y="8622"/>
                  </a:lnTo>
                  <a:lnTo>
                    <a:pt x="20832" y="8481"/>
                  </a:lnTo>
                  <a:cubicBezTo>
                    <a:pt x="20832" y="8481"/>
                    <a:pt x="12498" y="1492"/>
                    <a:pt x="12498" y="1492"/>
                  </a:cubicBezTo>
                  <a:close/>
                  <a:moveTo>
                    <a:pt x="20572" y="6974"/>
                  </a:moveTo>
                  <a:lnTo>
                    <a:pt x="20663" y="7533"/>
                  </a:lnTo>
                  <a:lnTo>
                    <a:pt x="12346" y="559"/>
                  </a:lnTo>
                  <a:lnTo>
                    <a:pt x="6626" y="11107"/>
                  </a:lnTo>
                  <a:lnTo>
                    <a:pt x="0" y="12641"/>
                  </a:lnTo>
                  <a:lnTo>
                    <a:pt x="3130" y="6656"/>
                  </a:lnTo>
                  <a:lnTo>
                    <a:pt x="9437" y="5195"/>
                  </a:lnTo>
                  <a:lnTo>
                    <a:pt x="12254" y="0"/>
                  </a:lnTo>
                  <a:cubicBezTo>
                    <a:pt x="12254" y="0"/>
                    <a:pt x="20572" y="6974"/>
                    <a:pt x="20572" y="697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Shape 10426">
              <a:extLst>
                <a:ext uri="{FF2B5EF4-FFF2-40B4-BE49-F238E27FC236}">
                  <a16:creationId xmlns:a16="http://schemas.microsoft.com/office/drawing/2014/main" xmlns="" id="{2739B7E2-A6F4-8C48-9B7D-4779B0BE2989}"/>
                </a:ext>
              </a:extLst>
            </p:cNvPr>
            <p:cNvSpPr/>
            <p:nvPr/>
          </p:nvSpPr>
          <p:spPr>
            <a:xfrm>
              <a:off x="17735944" y="12437854"/>
              <a:ext cx="513456" cy="63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341" extrusionOk="0">
                  <a:moveTo>
                    <a:pt x="12205" y="0"/>
                  </a:moveTo>
                  <a:cubicBezTo>
                    <a:pt x="11720" y="1"/>
                    <a:pt x="11326" y="320"/>
                    <a:pt x="11326" y="713"/>
                  </a:cubicBezTo>
                  <a:lnTo>
                    <a:pt x="11325" y="2819"/>
                  </a:lnTo>
                  <a:cubicBezTo>
                    <a:pt x="11950" y="2747"/>
                    <a:pt x="12537" y="2740"/>
                    <a:pt x="13081" y="2776"/>
                  </a:cubicBezTo>
                  <a:lnTo>
                    <a:pt x="13083" y="713"/>
                  </a:lnTo>
                  <a:cubicBezTo>
                    <a:pt x="13083" y="320"/>
                    <a:pt x="12690" y="1"/>
                    <a:pt x="12205" y="0"/>
                  </a:cubicBezTo>
                  <a:close/>
                  <a:moveTo>
                    <a:pt x="18280" y="1334"/>
                  </a:moveTo>
                  <a:cubicBezTo>
                    <a:pt x="17859" y="1138"/>
                    <a:pt x="17322" y="1255"/>
                    <a:pt x="17079" y="1596"/>
                  </a:cubicBezTo>
                  <a:lnTo>
                    <a:pt x="15817" y="3366"/>
                  </a:lnTo>
                  <a:cubicBezTo>
                    <a:pt x="16385" y="3577"/>
                    <a:pt x="16889" y="3826"/>
                    <a:pt x="17333" y="4087"/>
                  </a:cubicBezTo>
                  <a:lnTo>
                    <a:pt x="18600" y="2308"/>
                  </a:lnTo>
                  <a:cubicBezTo>
                    <a:pt x="18843" y="1966"/>
                    <a:pt x="18700" y="1531"/>
                    <a:pt x="18280" y="1334"/>
                  </a:cubicBezTo>
                  <a:close/>
                  <a:moveTo>
                    <a:pt x="879" y="9125"/>
                  </a:moveTo>
                  <a:cubicBezTo>
                    <a:pt x="394" y="9126"/>
                    <a:pt x="0" y="9445"/>
                    <a:pt x="0" y="9839"/>
                  </a:cubicBezTo>
                  <a:cubicBezTo>
                    <a:pt x="0" y="10232"/>
                    <a:pt x="393" y="10551"/>
                    <a:pt x="879" y="10551"/>
                  </a:cubicBezTo>
                  <a:lnTo>
                    <a:pt x="3404" y="10550"/>
                  </a:lnTo>
                  <a:cubicBezTo>
                    <a:pt x="3351" y="10107"/>
                    <a:pt x="3343" y="9629"/>
                    <a:pt x="3405" y="9124"/>
                  </a:cubicBezTo>
                  <a:cubicBezTo>
                    <a:pt x="3405" y="9124"/>
                    <a:pt x="879" y="9125"/>
                    <a:pt x="879" y="9125"/>
                  </a:cubicBezTo>
                  <a:close/>
                  <a:moveTo>
                    <a:pt x="2851" y="4649"/>
                  </a:moveTo>
                  <a:cubicBezTo>
                    <a:pt x="2431" y="4453"/>
                    <a:pt x="1894" y="4570"/>
                    <a:pt x="1651" y="4911"/>
                  </a:cubicBezTo>
                  <a:cubicBezTo>
                    <a:pt x="1408" y="5251"/>
                    <a:pt x="1552" y="5687"/>
                    <a:pt x="1973" y="5884"/>
                  </a:cubicBezTo>
                  <a:lnTo>
                    <a:pt x="4171" y="6912"/>
                  </a:lnTo>
                  <a:cubicBezTo>
                    <a:pt x="4408" y="6513"/>
                    <a:pt x="4715" y="6106"/>
                    <a:pt x="5109" y="5706"/>
                  </a:cubicBezTo>
                  <a:cubicBezTo>
                    <a:pt x="5109" y="5706"/>
                    <a:pt x="2851" y="4649"/>
                    <a:pt x="2851" y="4649"/>
                  </a:cubicBezTo>
                  <a:close/>
                  <a:moveTo>
                    <a:pt x="6118" y="1310"/>
                  </a:moveTo>
                  <a:cubicBezTo>
                    <a:pt x="5698" y="1506"/>
                    <a:pt x="5553" y="1942"/>
                    <a:pt x="5795" y="2283"/>
                  </a:cubicBezTo>
                  <a:lnTo>
                    <a:pt x="7150" y="4186"/>
                  </a:lnTo>
                  <a:cubicBezTo>
                    <a:pt x="7326" y="4088"/>
                    <a:pt x="8471" y="3556"/>
                    <a:pt x="8675" y="3478"/>
                  </a:cubicBezTo>
                  <a:lnTo>
                    <a:pt x="7318" y="1570"/>
                  </a:lnTo>
                  <a:cubicBezTo>
                    <a:pt x="7075" y="1229"/>
                    <a:pt x="6538" y="1113"/>
                    <a:pt x="6118" y="1310"/>
                  </a:cubicBezTo>
                  <a:close/>
                  <a:moveTo>
                    <a:pt x="18708" y="6478"/>
                  </a:moveTo>
                  <a:cubicBezTo>
                    <a:pt x="17247" y="4749"/>
                    <a:pt x="13396" y="2259"/>
                    <a:pt x="8417" y="4592"/>
                  </a:cubicBezTo>
                  <a:cubicBezTo>
                    <a:pt x="8416" y="4592"/>
                    <a:pt x="8415" y="4593"/>
                    <a:pt x="8414" y="4593"/>
                  </a:cubicBezTo>
                  <a:cubicBezTo>
                    <a:pt x="8414" y="4593"/>
                    <a:pt x="8413" y="4593"/>
                    <a:pt x="8413" y="4594"/>
                  </a:cubicBezTo>
                  <a:cubicBezTo>
                    <a:pt x="8412" y="4594"/>
                    <a:pt x="8411" y="4594"/>
                    <a:pt x="8411" y="4595"/>
                  </a:cubicBezTo>
                  <a:cubicBezTo>
                    <a:pt x="8410" y="4595"/>
                    <a:pt x="8409" y="4595"/>
                    <a:pt x="8409" y="4596"/>
                  </a:cubicBezTo>
                  <a:cubicBezTo>
                    <a:pt x="3429" y="6929"/>
                    <a:pt x="4160" y="10880"/>
                    <a:pt x="5276" y="12771"/>
                  </a:cubicBezTo>
                  <a:cubicBezTo>
                    <a:pt x="6289" y="14473"/>
                    <a:pt x="8765" y="15342"/>
                    <a:pt x="9094" y="15507"/>
                  </a:cubicBezTo>
                  <a:cubicBezTo>
                    <a:pt x="9630" y="15775"/>
                    <a:pt x="12317" y="16498"/>
                    <a:pt x="13014" y="17370"/>
                  </a:cubicBezTo>
                  <a:cubicBezTo>
                    <a:pt x="13975" y="18570"/>
                    <a:pt x="14185" y="18516"/>
                    <a:pt x="15033" y="18314"/>
                  </a:cubicBezTo>
                  <a:cubicBezTo>
                    <a:pt x="15896" y="18109"/>
                    <a:pt x="19095" y="16611"/>
                    <a:pt x="19745" y="16106"/>
                  </a:cubicBezTo>
                  <a:cubicBezTo>
                    <a:pt x="20384" y="15611"/>
                    <a:pt x="20547" y="15491"/>
                    <a:pt x="19747" y="14216"/>
                  </a:cubicBezTo>
                  <a:cubicBezTo>
                    <a:pt x="19165" y="13290"/>
                    <a:pt x="19737" y="11040"/>
                    <a:pt x="19718" y="10529"/>
                  </a:cubicBezTo>
                  <a:cubicBezTo>
                    <a:pt x="19707" y="10216"/>
                    <a:pt x="20017" y="8041"/>
                    <a:pt x="18708" y="6478"/>
                  </a:cubicBezTo>
                  <a:close/>
                  <a:moveTo>
                    <a:pt x="21272" y="17648"/>
                  </a:moveTo>
                  <a:cubicBezTo>
                    <a:pt x="21133" y="17452"/>
                    <a:pt x="20824" y="17385"/>
                    <a:pt x="20583" y="17498"/>
                  </a:cubicBezTo>
                  <a:lnTo>
                    <a:pt x="16099" y="19599"/>
                  </a:lnTo>
                  <a:cubicBezTo>
                    <a:pt x="15858" y="19712"/>
                    <a:pt x="15775" y="19962"/>
                    <a:pt x="15914" y="20158"/>
                  </a:cubicBezTo>
                  <a:lnTo>
                    <a:pt x="15914" y="20158"/>
                  </a:lnTo>
                  <a:cubicBezTo>
                    <a:pt x="16053" y="20353"/>
                    <a:pt x="16361" y="20420"/>
                    <a:pt x="16603" y="20307"/>
                  </a:cubicBezTo>
                  <a:lnTo>
                    <a:pt x="21087" y="18206"/>
                  </a:lnTo>
                  <a:cubicBezTo>
                    <a:pt x="21328" y="18093"/>
                    <a:pt x="21411" y="17843"/>
                    <a:pt x="21272" y="17648"/>
                  </a:cubicBezTo>
                  <a:cubicBezTo>
                    <a:pt x="21272" y="17648"/>
                    <a:pt x="21272" y="17648"/>
                    <a:pt x="21272" y="17648"/>
                  </a:cubicBezTo>
                  <a:close/>
                  <a:moveTo>
                    <a:pt x="20584" y="16680"/>
                  </a:moveTo>
                  <a:cubicBezTo>
                    <a:pt x="20445" y="16485"/>
                    <a:pt x="20136" y="16418"/>
                    <a:pt x="19895" y="16531"/>
                  </a:cubicBezTo>
                  <a:lnTo>
                    <a:pt x="15411" y="18632"/>
                  </a:lnTo>
                  <a:cubicBezTo>
                    <a:pt x="15170" y="18745"/>
                    <a:pt x="15087" y="18995"/>
                    <a:pt x="15226" y="19190"/>
                  </a:cubicBezTo>
                  <a:lnTo>
                    <a:pt x="15226" y="19190"/>
                  </a:lnTo>
                  <a:cubicBezTo>
                    <a:pt x="15365" y="19386"/>
                    <a:pt x="15673" y="19453"/>
                    <a:pt x="15915" y="19340"/>
                  </a:cubicBezTo>
                  <a:lnTo>
                    <a:pt x="20399" y="17239"/>
                  </a:lnTo>
                  <a:cubicBezTo>
                    <a:pt x="20640" y="17126"/>
                    <a:pt x="20723" y="16876"/>
                    <a:pt x="20584" y="16680"/>
                  </a:cubicBezTo>
                  <a:cubicBezTo>
                    <a:pt x="20584" y="16680"/>
                    <a:pt x="20584" y="16680"/>
                    <a:pt x="20584" y="16680"/>
                  </a:cubicBezTo>
                  <a:close/>
                  <a:moveTo>
                    <a:pt x="17079" y="20429"/>
                  </a:moveTo>
                  <a:lnTo>
                    <a:pt x="20979" y="18602"/>
                  </a:lnTo>
                  <a:cubicBezTo>
                    <a:pt x="21600" y="19474"/>
                    <a:pt x="21230" y="20591"/>
                    <a:pt x="20153" y="21095"/>
                  </a:cubicBezTo>
                  <a:cubicBezTo>
                    <a:pt x="19076" y="21600"/>
                    <a:pt x="17700" y="21302"/>
                    <a:pt x="17079" y="2042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Shape 10427">
              <a:extLst>
                <a:ext uri="{FF2B5EF4-FFF2-40B4-BE49-F238E27FC236}">
                  <a16:creationId xmlns:a16="http://schemas.microsoft.com/office/drawing/2014/main" xmlns="" id="{FA4645C3-81C8-124A-9E2C-36C817E42E01}"/>
                </a:ext>
              </a:extLst>
            </p:cNvPr>
            <p:cNvSpPr/>
            <p:nvPr/>
          </p:nvSpPr>
          <p:spPr>
            <a:xfrm>
              <a:off x="18227288" y="11702041"/>
              <a:ext cx="536497" cy="851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1600" extrusionOk="0">
                  <a:moveTo>
                    <a:pt x="0" y="938"/>
                  </a:moveTo>
                  <a:lnTo>
                    <a:pt x="6284" y="11455"/>
                  </a:lnTo>
                  <a:lnTo>
                    <a:pt x="10032" y="10516"/>
                  </a:lnTo>
                  <a:lnTo>
                    <a:pt x="6771" y="5067"/>
                  </a:lnTo>
                  <a:cubicBezTo>
                    <a:pt x="7276" y="5103"/>
                    <a:pt x="7799" y="5064"/>
                    <a:pt x="8290" y="4918"/>
                  </a:cubicBezTo>
                  <a:cubicBezTo>
                    <a:pt x="9265" y="4628"/>
                    <a:pt x="9902" y="4019"/>
                    <a:pt x="10109" y="3335"/>
                  </a:cubicBezTo>
                  <a:cubicBezTo>
                    <a:pt x="10127" y="3275"/>
                    <a:pt x="10142" y="3214"/>
                    <a:pt x="10154" y="3153"/>
                  </a:cubicBezTo>
                  <a:cubicBezTo>
                    <a:pt x="11859" y="3250"/>
                    <a:pt x="13418" y="3571"/>
                    <a:pt x="14738" y="4133"/>
                  </a:cubicBezTo>
                  <a:cubicBezTo>
                    <a:pt x="16916" y="5061"/>
                    <a:pt x="18325" y="6560"/>
                    <a:pt x="18814" y="8470"/>
                  </a:cubicBezTo>
                  <a:cubicBezTo>
                    <a:pt x="19575" y="11446"/>
                    <a:pt x="17428" y="14404"/>
                    <a:pt x="13562" y="15911"/>
                  </a:cubicBezTo>
                  <a:lnTo>
                    <a:pt x="12515" y="14314"/>
                  </a:lnTo>
                  <a:lnTo>
                    <a:pt x="15137" y="13594"/>
                  </a:lnTo>
                  <a:lnTo>
                    <a:pt x="14615" y="12797"/>
                  </a:lnTo>
                  <a:lnTo>
                    <a:pt x="5054" y="15424"/>
                  </a:lnTo>
                  <a:lnTo>
                    <a:pt x="5577" y="16221"/>
                  </a:lnTo>
                  <a:lnTo>
                    <a:pt x="8203" y="15499"/>
                  </a:lnTo>
                  <a:lnTo>
                    <a:pt x="9904" y="18094"/>
                  </a:lnTo>
                  <a:lnTo>
                    <a:pt x="4408" y="19605"/>
                  </a:lnTo>
                  <a:lnTo>
                    <a:pt x="5716" y="21600"/>
                  </a:lnTo>
                  <a:lnTo>
                    <a:pt x="21015" y="17395"/>
                  </a:lnTo>
                  <a:lnTo>
                    <a:pt x="19707" y="15399"/>
                  </a:lnTo>
                  <a:lnTo>
                    <a:pt x="15876" y="16453"/>
                  </a:lnTo>
                  <a:cubicBezTo>
                    <a:pt x="19603" y="14559"/>
                    <a:pt x="21600" y="11416"/>
                    <a:pt x="20792" y="8258"/>
                  </a:cubicBezTo>
                  <a:cubicBezTo>
                    <a:pt x="20210" y="5981"/>
                    <a:pt x="18497" y="4180"/>
                    <a:pt x="15839" y="3048"/>
                  </a:cubicBezTo>
                  <a:cubicBezTo>
                    <a:pt x="14076" y="2297"/>
                    <a:pt x="11998" y="1893"/>
                    <a:pt x="9725" y="1829"/>
                  </a:cubicBezTo>
                  <a:cubicBezTo>
                    <a:pt x="8880" y="999"/>
                    <a:pt x="7217" y="649"/>
                    <a:pt x="5755" y="1051"/>
                  </a:cubicBezTo>
                  <a:cubicBezTo>
                    <a:pt x="5329" y="1168"/>
                    <a:pt x="4967" y="1337"/>
                    <a:pt x="4668" y="1543"/>
                  </a:cubicBezTo>
                  <a:lnTo>
                    <a:pt x="3742" y="0"/>
                  </a:lnTo>
                  <a:lnTo>
                    <a:pt x="0" y="938"/>
                  </a:lnTo>
                  <a:close/>
                  <a:moveTo>
                    <a:pt x="6539" y="2246"/>
                  </a:moveTo>
                  <a:cubicBezTo>
                    <a:pt x="7096" y="2088"/>
                    <a:pt x="7748" y="2205"/>
                    <a:pt x="8082" y="2533"/>
                  </a:cubicBezTo>
                  <a:cubicBezTo>
                    <a:pt x="8426" y="2872"/>
                    <a:pt x="8318" y="3324"/>
                    <a:pt x="7835" y="3581"/>
                  </a:cubicBezTo>
                  <a:cubicBezTo>
                    <a:pt x="7738" y="3636"/>
                    <a:pt x="7630" y="3685"/>
                    <a:pt x="7504" y="3719"/>
                  </a:cubicBezTo>
                  <a:cubicBezTo>
                    <a:pt x="6877" y="3892"/>
                    <a:pt x="6149" y="3701"/>
                    <a:pt x="5884" y="3295"/>
                  </a:cubicBezTo>
                  <a:cubicBezTo>
                    <a:pt x="5620" y="2890"/>
                    <a:pt x="5916" y="2423"/>
                    <a:pt x="6539" y="224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Shape 10428">
              <a:extLst>
                <a:ext uri="{FF2B5EF4-FFF2-40B4-BE49-F238E27FC236}">
                  <a16:creationId xmlns:a16="http://schemas.microsoft.com/office/drawing/2014/main" xmlns="" id="{B5B874FC-C1C6-2B4A-8445-89BA05875E70}"/>
                </a:ext>
              </a:extLst>
            </p:cNvPr>
            <p:cNvSpPr/>
            <p:nvPr/>
          </p:nvSpPr>
          <p:spPr>
            <a:xfrm>
              <a:off x="20222346" y="13053979"/>
              <a:ext cx="570427" cy="640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21254" extrusionOk="0">
                  <a:moveTo>
                    <a:pt x="8090" y="6610"/>
                  </a:moveTo>
                  <a:lnTo>
                    <a:pt x="8090" y="3934"/>
                  </a:lnTo>
                  <a:lnTo>
                    <a:pt x="19378" y="1852"/>
                  </a:lnTo>
                  <a:lnTo>
                    <a:pt x="19378" y="4528"/>
                  </a:lnTo>
                  <a:cubicBezTo>
                    <a:pt x="19378" y="4528"/>
                    <a:pt x="8090" y="6610"/>
                    <a:pt x="8090" y="6610"/>
                  </a:cubicBezTo>
                  <a:close/>
                  <a:moveTo>
                    <a:pt x="21057" y="0"/>
                  </a:moveTo>
                  <a:lnTo>
                    <a:pt x="6411" y="2701"/>
                  </a:lnTo>
                  <a:lnTo>
                    <a:pt x="6411" y="15495"/>
                  </a:lnTo>
                  <a:cubicBezTo>
                    <a:pt x="5363" y="15254"/>
                    <a:pt x="3972" y="15448"/>
                    <a:pt x="2666" y="16104"/>
                  </a:cubicBezTo>
                  <a:cubicBezTo>
                    <a:pt x="567" y="17160"/>
                    <a:pt x="-518" y="19009"/>
                    <a:pt x="244" y="20236"/>
                  </a:cubicBezTo>
                  <a:cubicBezTo>
                    <a:pt x="1005" y="21462"/>
                    <a:pt x="3325" y="21600"/>
                    <a:pt x="5425" y="20544"/>
                  </a:cubicBezTo>
                  <a:cubicBezTo>
                    <a:pt x="7005" y="19749"/>
                    <a:pt x="8010" y="18505"/>
                    <a:pt x="8085" y="17416"/>
                  </a:cubicBezTo>
                  <a:lnTo>
                    <a:pt x="8090" y="17416"/>
                  </a:lnTo>
                  <a:lnTo>
                    <a:pt x="8090" y="8152"/>
                  </a:lnTo>
                  <a:lnTo>
                    <a:pt x="19378" y="6070"/>
                  </a:lnTo>
                  <a:lnTo>
                    <a:pt x="19378" y="10758"/>
                  </a:lnTo>
                  <a:cubicBezTo>
                    <a:pt x="18330" y="10518"/>
                    <a:pt x="16941" y="10712"/>
                    <a:pt x="15636" y="11368"/>
                  </a:cubicBezTo>
                  <a:cubicBezTo>
                    <a:pt x="13536" y="12424"/>
                    <a:pt x="12452" y="14273"/>
                    <a:pt x="13213" y="15499"/>
                  </a:cubicBezTo>
                  <a:cubicBezTo>
                    <a:pt x="13975" y="16725"/>
                    <a:pt x="16295" y="16863"/>
                    <a:pt x="18395" y="15807"/>
                  </a:cubicBezTo>
                  <a:cubicBezTo>
                    <a:pt x="20060" y="14970"/>
                    <a:pt x="21082" y="13635"/>
                    <a:pt x="21056" y="12506"/>
                  </a:cubicBezTo>
                  <a:lnTo>
                    <a:pt x="21057" y="12506"/>
                  </a:lnTo>
                  <a:cubicBezTo>
                    <a:pt x="21057" y="12506"/>
                    <a:pt x="21057" y="0"/>
                    <a:pt x="2105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Shape 10429">
              <a:extLst>
                <a:ext uri="{FF2B5EF4-FFF2-40B4-BE49-F238E27FC236}">
                  <a16:creationId xmlns:a16="http://schemas.microsoft.com/office/drawing/2014/main" xmlns="" id="{63DA35BE-8A98-B94B-8EEA-2D2F165A87DC}"/>
                </a:ext>
              </a:extLst>
            </p:cNvPr>
            <p:cNvSpPr/>
            <p:nvPr/>
          </p:nvSpPr>
          <p:spPr>
            <a:xfrm>
              <a:off x="20917823" y="12545727"/>
              <a:ext cx="387029" cy="553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511" extrusionOk="0">
                  <a:moveTo>
                    <a:pt x="18683" y="0"/>
                  </a:moveTo>
                  <a:lnTo>
                    <a:pt x="17079" y="1668"/>
                  </a:lnTo>
                  <a:cubicBezTo>
                    <a:pt x="17015" y="1638"/>
                    <a:pt x="16700" y="1488"/>
                    <a:pt x="16700" y="1488"/>
                  </a:cubicBezTo>
                  <a:lnTo>
                    <a:pt x="15441" y="2801"/>
                  </a:lnTo>
                  <a:lnTo>
                    <a:pt x="15820" y="2981"/>
                  </a:lnTo>
                  <a:lnTo>
                    <a:pt x="15441" y="3375"/>
                  </a:lnTo>
                  <a:lnTo>
                    <a:pt x="2730" y="16587"/>
                  </a:lnTo>
                  <a:cubicBezTo>
                    <a:pt x="2279" y="17056"/>
                    <a:pt x="509" y="19614"/>
                    <a:pt x="586" y="20489"/>
                  </a:cubicBezTo>
                  <a:cubicBezTo>
                    <a:pt x="597" y="20614"/>
                    <a:pt x="646" y="20706"/>
                    <a:pt x="742" y="20751"/>
                  </a:cubicBezTo>
                  <a:cubicBezTo>
                    <a:pt x="1508" y="21113"/>
                    <a:pt x="4988" y="18432"/>
                    <a:pt x="5504" y="17895"/>
                  </a:cubicBezTo>
                  <a:lnTo>
                    <a:pt x="18209" y="4684"/>
                  </a:lnTo>
                  <a:lnTo>
                    <a:pt x="18588" y="4289"/>
                  </a:lnTo>
                  <a:lnTo>
                    <a:pt x="18984" y="4477"/>
                  </a:lnTo>
                  <a:lnTo>
                    <a:pt x="14043" y="9610"/>
                  </a:lnTo>
                  <a:lnTo>
                    <a:pt x="14611" y="9879"/>
                  </a:lnTo>
                  <a:lnTo>
                    <a:pt x="20810" y="3434"/>
                  </a:lnTo>
                  <a:cubicBezTo>
                    <a:pt x="20810" y="3434"/>
                    <a:pt x="20191" y="3144"/>
                    <a:pt x="19847" y="2981"/>
                  </a:cubicBezTo>
                  <a:lnTo>
                    <a:pt x="21451" y="1313"/>
                  </a:lnTo>
                  <a:cubicBezTo>
                    <a:pt x="21451" y="1313"/>
                    <a:pt x="18683" y="0"/>
                    <a:pt x="18683" y="0"/>
                  </a:cubicBezTo>
                  <a:close/>
                  <a:moveTo>
                    <a:pt x="586" y="20489"/>
                  </a:moveTo>
                  <a:cubicBezTo>
                    <a:pt x="585" y="20448"/>
                    <a:pt x="574" y="20416"/>
                    <a:pt x="580" y="20368"/>
                  </a:cubicBezTo>
                  <a:lnTo>
                    <a:pt x="319" y="20638"/>
                  </a:lnTo>
                  <a:cubicBezTo>
                    <a:pt x="213" y="20748"/>
                    <a:pt x="-149" y="21394"/>
                    <a:pt x="68" y="21497"/>
                  </a:cubicBezTo>
                  <a:cubicBezTo>
                    <a:pt x="286" y="21600"/>
                    <a:pt x="1004" y="21123"/>
                    <a:pt x="1110" y="21013"/>
                  </a:cubicBezTo>
                  <a:lnTo>
                    <a:pt x="1371" y="20739"/>
                  </a:lnTo>
                  <a:cubicBezTo>
                    <a:pt x="1093" y="20840"/>
                    <a:pt x="868" y="20874"/>
                    <a:pt x="731" y="20810"/>
                  </a:cubicBezTo>
                  <a:cubicBezTo>
                    <a:pt x="624" y="20759"/>
                    <a:pt x="588" y="20638"/>
                    <a:pt x="586" y="2048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Shape 10430">
              <a:extLst>
                <a:ext uri="{FF2B5EF4-FFF2-40B4-BE49-F238E27FC236}">
                  <a16:creationId xmlns:a16="http://schemas.microsoft.com/office/drawing/2014/main" xmlns="" id="{EA4C26E2-D279-DC4F-8E3E-C9AE5439EDBF}"/>
                </a:ext>
              </a:extLst>
            </p:cNvPr>
            <p:cNvSpPr/>
            <p:nvPr/>
          </p:nvSpPr>
          <p:spPr>
            <a:xfrm>
              <a:off x="15503343" y="5283845"/>
              <a:ext cx="387479" cy="449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64" y="0"/>
                  </a:moveTo>
                  <a:lnTo>
                    <a:pt x="0" y="14712"/>
                  </a:lnTo>
                  <a:lnTo>
                    <a:pt x="12786" y="21600"/>
                  </a:lnTo>
                  <a:lnTo>
                    <a:pt x="21600" y="9440"/>
                  </a:lnTo>
                  <a:lnTo>
                    <a:pt x="20503" y="5300"/>
                  </a:lnTo>
                  <a:lnTo>
                    <a:pt x="10664" y="0"/>
                  </a:lnTo>
                  <a:close/>
                  <a:moveTo>
                    <a:pt x="12273" y="5578"/>
                  </a:moveTo>
                  <a:lnTo>
                    <a:pt x="16930" y="8086"/>
                  </a:lnTo>
                  <a:lnTo>
                    <a:pt x="16635" y="8492"/>
                  </a:lnTo>
                  <a:lnTo>
                    <a:pt x="11979" y="5984"/>
                  </a:lnTo>
                  <a:lnTo>
                    <a:pt x="12273" y="5578"/>
                  </a:lnTo>
                  <a:close/>
                  <a:moveTo>
                    <a:pt x="7043" y="8326"/>
                  </a:moveTo>
                  <a:lnTo>
                    <a:pt x="16357" y="13343"/>
                  </a:lnTo>
                  <a:lnTo>
                    <a:pt x="16071" y="13738"/>
                  </a:lnTo>
                  <a:lnTo>
                    <a:pt x="6757" y="8721"/>
                  </a:lnTo>
                  <a:lnTo>
                    <a:pt x="7043" y="8326"/>
                  </a:lnTo>
                  <a:close/>
                  <a:moveTo>
                    <a:pt x="5596" y="10322"/>
                  </a:moveTo>
                  <a:lnTo>
                    <a:pt x="14910" y="15339"/>
                  </a:lnTo>
                  <a:lnTo>
                    <a:pt x="14616" y="15745"/>
                  </a:lnTo>
                  <a:lnTo>
                    <a:pt x="5302" y="10728"/>
                  </a:lnTo>
                  <a:lnTo>
                    <a:pt x="5596" y="10322"/>
                  </a:lnTo>
                  <a:close/>
                  <a:moveTo>
                    <a:pt x="4150" y="12318"/>
                  </a:moveTo>
                  <a:lnTo>
                    <a:pt x="8807" y="14826"/>
                  </a:lnTo>
                  <a:lnTo>
                    <a:pt x="8512" y="15232"/>
                  </a:lnTo>
                  <a:lnTo>
                    <a:pt x="3856" y="12724"/>
                  </a:lnTo>
                  <a:lnTo>
                    <a:pt x="4150" y="123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Shape 10431">
              <a:extLst>
                <a:ext uri="{FF2B5EF4-FFF2-40B4-BE49-F238E27FC236}">
                  <a16:creationId xmlns:a16="http://schemas.microsoft.com/office/drawing/2014/main" xmlns="" id="{B159080C-915E-274A-872E-AE9EC592049C}"/>
                </a:ext>
              </a:extLst>
            </p:cNvPr>
            <p:cNvSpPr/>
            <p:nvPr/>
          </p:nvSpPr>
          <p:spPr>
            <a:xfrm>
              <a:off x="15809852" y="8962276"/>
              <a:ext cx="461009" cy="979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19" y="0"/>
                  </a:moveTo>
                  <a:lnTo>
                    <a:pt x="15512" y="1725"/>
                  </a:lnTo>
                  <a:cubicBezTo>
                    <a:pt x="15654" y="1751"/>
                    <a:pt x="17066" y="2005"/>
                    <a:pt x="17066" y="2005"/>
                  </a:cubicBezTo>
                  <a:lnTo>
                    <a:pt x="16932" y="2169"/>
                  </a:lnTo>
                  <a:lnTo>
                    <a:pt x="15379" y="1889"/>
                  </a:lnTo>
                  <a:lnTo>
                    <a:pt x="14764" y="2643"/>
                  </a:lnTo>
                  <a:cubicBezTo>
                    <a:pt x="14901" y="2667"/>
                    <a:pt x="15906" y="2848"/>
                    <a:pt x="15906" y="2848"/>
                  </a:cubicBezTo>
                  <a:lnTo>
                    <a:pt x="15773" y="3012"/>
                  </a:lnTo>
                  <a:lnTo>
                    <a:pt x="14631" y="2807"/>
                  </a:lnTo>
                  <a:lnTo>
                    <a:pt x="14016" y="3561"/>
                  </a:lnTo>
                  <a:cubicBezTo>
                    <a:pt x="14158" y="3586"/>
                    <a:pt x="15569" y="3841"/>
                    <a:pt x="15569" y="3841"/>
                  </a:cubicBezTo>
                  <a:lnTo>
                    <a:pt x="15436" y="4004"/>
                  </a:lnTo>
                  <a:lnTo>
                    <a:pt x="13883" y="3724"/>
                  </a:lnTo>
                  <a:lnTo>
                    <a:pt x="13267" y="4479"/>
                  </a:lnTo>
                  <a:cubicBezTo>
                    <a:pt x="13404" y="4504"/>
                    <a:pt x="14409" y="4684"/>
                    <a:pt x="14409" y="4684"/>
                  </a:cubicBezTo>
                  <a:lnTo>
                    <a:pt x="14276" y="4848"/>
                  </a:lnTo>
                  <a:lnTo>
                    <a:pt x="13134" y="4643"/>
                  </a:lnTo>
                  <a:lnTo>
                    <a:pt x="12519" y="5397"/>
                  </a:lnTo>
                  <a:cubicBezTo>
                    <a:pt x="12661" y="5422"/>
                    <a:pt x="14072" y="5676"/>
                    <a:pt x="14072" y="5676"/>
                  </a:cubicBezTo>
                  <a:lnTo>
                    <a:pt x="13939" y="5840"/>
                  </a:lnTo>
                  <a:lnTo>
                    <a:pt x="12386" y="5561"/>
                  </a:lnTo>
                  <a:lnTo>
                    <a:pt x="11771" y="6315"/>
                  </a:lnTo>
                  <a:cubicBezTo>
                    <a:pt x="11908" y="6339"/>
                    <a:pt x="12913" y="6520"/>
                    <a:pt x="12913" y="6520"/>
                  </a:cubicBezTo>
                  <a:lnTo>
                    <a:pt x="12780" y="6684"/>
                  </a:lnTo>
                  <a:lnTo>
                    <a:pt x="11638" y="6478"/>
                  </a:lnTo>
                  <a:lnTo>
                    <a:pt x="11023" y="7232"/>
                  </a:lnTo>
                  <a:cubicBezTo>
                    <a:pt x="11164" y="7258"/>
                    <a:pt x="12575" y="7513"/>
                    <a:pt x="12575" y="7513"/>
                  </a:cubicBezTo>
                  <a:lnTo>
                    <a:pt x="12442" y="7677"/>
                  </a:lnTo>
                  <a:lnTo>
                    <a:pt x="10890" y="7396"/>
                  </a:lnTo>
                  <a:lnTo>
                    <a:pt x="10274" y="8151"/>
                  </a:lnTo>
                  <a:cubicBezTo>
                    <a:pt x="10411" y="8176"/>
                    <a:pt x="11416" y="8356"/>
                    <a:pt x="11416" y="8356"/>
                  </a:cubicBezTo>
                  <a:lnTo>
                    <a:pt x="11283" y="8520"/>
                  </a:lnTo>
                  <a:lnTo>
                    <a:pt x="10141" y="8315"/>
                  </a:lnTo>
                  <a:lnTo>
                    <a:pt x="9526" y="9069"/>
                  </a:lnTo>
                  <a:cubicBezTo>
                    <a:pt x="9667" y="9094"/>
                    <a:pt x="11079" y="9348"/>
                    <a:pt x="11079" y="9348"/>
                  </a:cubicBezTo>
                  <a:lnTo>
                    <a:pt x="10946" y="9512"/>
                  </a:lnTo>
                  <a:lnTo>
                    <a:pt x="9392" y="9232"/>
                  </a:lnTo>
                  <a:lnTo>
                    <a:pt x="8778" y="9986"/>
                  </a:lnTo>
                  <a:cubicBezTo>
                    <a:pt x="8914" y="10011"/>
                    <a:pt x="9919" y="10193"/>
                    <a:pt x="9919" y="10193"/>
                  </a:cubicBezTo>
                  <a:lnTo>
                    <a:pt x="9786" y="10355"/>
                  </a:lnTo>
                  <a:lnTo>
                    <a:pt x="8644" y="10150"/>
                  </a:lnTo>
                  <a:lnTo>
                    <a:pt x="8029" y="10905"/>
                  </a:lnTo>
                  <a:cubicBezTo>
                    <a:pt x="8170" y="10930"/>
                    <a:pt x="9582" y="11185"/>
                    <a:pt x="9582" y="11184"/>
                  </a:cubicBezTo>
                  <a:lnTo>
                    <a:pt x="9449" y="11348"/>
                  </a:lnTo>
                  <a:lnTo>
                    <a:pt x="7896" y="11068"/>
                  </a:lnTo>
                  <a:lnTo>
                    <a:pt x="7281" y="11823"/>
                  </a:lnTo>
                  <a:cubicBezTo>
                    <a:pt x="7417" y="11847"/>
                    <a:pt x="8423" y="12028"/>
                    <a:pt x="8423" y="12028"/>
                  </a:cubicBezTo>
                  <a:lnTo>
                    <a:pt x="8289" y="12192"/>
                  </a:lnTo>
                  <a:lnTo>
                    <a:pt x="7147" y="11987"/>
                  </a:lnTo>
                  <a:lnTo>
                    <a:pt x="6533" y="12740"/>
                  </a:lnTo>
                  <a:cubicBezTo>
                    <a:pt x="6674" y="12766"/>
                    <a:pt x="8086" y="13020"/>
                    <a:pt x="8086" y="13020"/>
                  </a:cubicBezTo>
                  <a:lnTo>
                    <a:pt x="7952" y="13184"/>
                  </a:lnTo>
                  <a:lnTo>
                    <a:pt x="6399" y="12904"/>
                  </a:lnTo>
                  <a:lnTo>
                    <a:pt x="5784" y="13659"/>
                  </a:lnTo>
                  <a:cubicBezTo>
                    <a:pt x="5920" y="13684"/>
                    <a:pt x="6926" y="13864"/>
                    <a:pt x="6926" y="13864"/>
                  </a:cubicBezTo>
                  <a:lnTo>
                    <a:pt x="6792" y="14028"/>
                  </a:lnTo>
                  <a:lnTo>
                    <a:pt x="5651" y="13822"/>
                  </a:lnTo>
                  <a:lnTo>
                    <a:pt x="5036" y="14577"/>
                  </a:lnTo>
                  <a:cubicBezTo>
                    <a:pt x="5177" y="14602"/>
                    <a:pt x="6589" y="14856"/>
                    <a:pt x="6589" y="14856"/>
                  </a:cubicBezTo>
                  <a:lnTo>
                    <a:pt x="6455" y="15020"/>
                  </a:lnTo>
                  <a:lnTo>
                    <a:pt x="4902" y="14741"/>
                  </a:lnTo>
                  <a:lnTo>
                    <a:pt x="4288" y="15494"/>
                  </a:lnTo>
                  <a:cubicBezTo>
                    <a:pt x="4424" y="15519"/>
                    <a:pt x="5430" y="15700"/>
                    <a:pt x="5430" y="15700"/>
                  </a:cubicBezTo>
                  <a:lnTo>
                    <a:pt x="5296" y="15863"/>
                  </a:lnTo>
                  <a:lnTo>
                    <a:pt x="4154" y="15658"/>
                  </a:lnTo>
                  <a:lnTo>
                    <a:pt x="3540" y="16412"/>
                  </a:lnTo>
                  <a:cubicBezTo>
                    <a:pt x="3681" y="16437"/>
                    <a:pt x="5093" y="16691"/>
                    <a:pt x="5093" y="16691"/>
                  </a:cubicBezTo>
                  <a:lnTo>
                    <a:pt x="4959" y="16855"/>
                  </a:lnTo>
                  <a:lnTo>
                    <a:pt x="3406" y="16576"/>
                  </a:lnTo>
                  <a:lnTo>
                    <a:pt x="2791" y="17331"/>
                  </a:lnTo>
                  <a:cubicBezTo>
                    <a:pt x="2927" y="17355"/>
                    <a:pt x="3933" y="17536"/>
                    <a:pt x="3933" y="17536"/>
                  </a:cubicBezTo>
                  <a:lnTo>
                    <a:pt x="3799" y="17700"/>
                  </a:lnTo>
                  <a:lnTo>
                    <a:pt x="2658" y="17493"/>
                  </a:lnTo>
                  <a:lnTo>
                    <a:pt x="2042" y="18248"/>
                  </a:lnTo>
                  <a:cubicBezTo>
                    <a:pt x="2184" y="18274"/>
                    <a:pt x="3596" y="18528"/>
                    <a:pt x="3596" y="18528"/>
                  </a:cubicBezTo>
                  <a:lnTo>
                    <a:pt x="3462" y="18692"/>
                  </a:lnTo>
                  <a:lnTo>
                    <a:pt x="1909" y="18412"/>
                  </a:lnTo>
                  <a:lnTo>
                    <a:pt x="1294" y="19166"/>
                  </a:lnTo>
                  <a:cubicBezTo>
                    <a:pt x="1431" y="19191"/>
                    <a:pt x="2436" y="19371"/>
                    <a:pt x="2436" y="19371"/>
                  </a:cubicBezTo>
                  <a:lnTo>
                    <a:pt x="2303" y="19535"/>
                  </a:lnTo>
                  <a:lnTo>
                    <a:pt x="1161" y="19330"/>
                  </a:lnTo>
                  <a:lnTo>
                    <a:pt x="546" y="20084"/>
                  </a:lnTo>
                  <a:cubicBezTo>
                    <a:pt x="688" y="20109"/>
                    <a:pt x="2099" y="20364"/>
                    <a:pt x="2099" y="20364"/>
                  </a:cubicBezTo>
                  <a:lnTo>
                    <a:pt x="1966" y="20527"/>
                  </a:lnTo>
                  <a:lnTo>
                    <a:pt x="413" y="20248"/>
                  </a:lnTo>
                  <a:lnTo>
                    <a:pt x="0" y="20754"/>
                  </a:lnTo>
                  <a:lnTo>
                    <a:pt x="4681" y="21600"/>
                  </a:lnTo>
                  <a:lnTo>
                    <a:pt x="21600" y="846"/>
                  </a:lnTo>
                  <a:lnTo>
                    <a:pt x="16919" y="0"/>
                  </a:lnTo>
                  <a:close/>
                  <a:moveTo>
                    <a:pt x="18807" y="978"/>
                  </a:moveTo>
                  <a:cubicBezTo>
                    <a:pt x="19275" y="1062"/>
                    <a:pt x="19509" y="1308"/>
                    <a:pt x="19330" y="1528"/>
                  </a:cubicBezTo>
                  <a:cubicBezTo>
                    <a:pt x="19151" y="1748"/>
                    <a:pt x="18626" y="1858"/>
                    <a:pt x="18158" y="1774"/>
                  </a:cubicBezTo>
                  <a:cubicBezTo>
                    <a:pt x="17691" y="1689"/>
                    <a:pt x="17457" y="1442"/>
                    <a:pt x="17637" y="1222"/>
                  </a:cubicBezTo>
                  <a:cubicBezTo>
                    <a:pt x="17816" y="1002"/>
                    <a:pt x="18340" y="893"/>
                    <a:pt x="18807" y="97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Shape 10432">
              <a:extLst>
                <a:ext uri="{FF2B5EF4-FFF2-40B4-BE49-F238E27FC236}">
                  <a16:creationId xmlns:a16="http://schemas.microsoft.com/office/drawing/2014/main" xmlns="" id="{E2E7D72B-D8D5-A54D-9496-84BB7B3938A8}"/>
                </a:ext>
              </a:extLst>
            </p:cNvPr>
            <p:cNvSpPr/>
            <p:nvPr/>
          </p:nvSpPr>
          <p:spPr>
            <a:xfrm>
              <a:off x="21191605" y="12910829"/>
              <a:ext cx="410124" cy="454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Shape 10433">
              <a:extLst>
                <a:ext uri="{FF2B5EF4-FFF2-40B4-BE49-F238E27FC236}">
                  <a16:creationId xmlns:a16="http://schemas.microsoft.com/office/drawing/2014/main" xmlns="" id="{F8E86C47-B4AC-E04B-B7A1-7AEFAE2C0693}"/>
                </a:ext>
              </a:extLst>
            </p:cNvPr>
            <p:cNvSpPr/>
            <p:nvPr/>
          </p:nvSpPr>
          <p:spPr>
            <a:xfrm>
              <a:off x="19604389" y="11273229"/>
              <a:ext cx="550222" cy="527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8914" y="18801"/>
                  </a:moveTo>
                  <a:lnTo>
                    <a:pt x="4785" y="21600"/>
                  </a:lnTo>
                  <a:lnTo>
                    <a:pt x="4816" y="16426"/>
                  </a:lnTo>
                  <a:cubicBezTo>
                    <a:pt x="4816" y="16426"/>
                    <a:pt x="8914" y="18801"/>
                    <a:pt x="8914" y="18801"/>
                  </a:cubicBezTo>
                  <a:close/>
                  <a:moveTo>
                    <a:pt x="13648" y="9886"/>
                  </a:moveTo>
                  <a:cubicBezTo>
                    <a:pt x="14256" y="10473"/>
                    <a:pt x="14710" y="11017"/>
                    <a:pt x="14897" y="11332"/>
                  </a:cubicBezTo>
                  <a:cubicBezTo>
                    <a:pt x="15850" y="10515"/>
                    <a:pt x="17245" y="10354"/>
                    <a:pt x="18616" y="11148"/>
                  </a:cubicBezTo>
                  <a:cubicBezTo>
                    <a:pt x="20411" y="12189"/>
                    <a:pt x="21595" y="16528"/>
                    <a:pt x="21595" y="16528"/>
                  </a:cubicBezTo>
                  <a:cubicBezTo>
                    <a:pt x="21595" y="16528"/>
                    <a:pt x="21592" y="16527"/>
                    <a:pt x="21588" y="16526"/>
                  </a:cubicBezTo>
                  <a:cubicBezTo>
                    <a:pt x="21592" y="16529"/>
                    <a:pt x="21593" y="16531"/>
                    <a:pt x="21593" y="16531"/>
                  </a:cubicBezTo>
                  <a:cubicBezTo>
                    <a:pt x="21593" y="16531"/>
                    <a:pt x="17444" y="17785"/>
                    <a:pt x="15649" y="16745"/>
                  </a:cubicBezTo>
                  <a:cubicBezTo>
                    <a:pt x="14292" y="15958"/>
                    <a:pt x="13682" y="14654"/>
                    <a:pt x="13824" y="13387"/>
                  </a:cubicBezTo>
                  <a:cubicBezTo>
                    <a:pt x="13475" y="13392"/>
                    <a:pt x="12782" y="13278"/>
                    <a:pt x="11970" y="13046"/>
                  </a:cubicBezTo>
                  <a:lnTo>
                    <a:pt x="9286" y="18101"/>
                  </a:lnTo>
                  <a:lnTo>
                    <a:pt x="5188" y="15725"/>
                  </a:lnTo>
                  <a:lnTo>
                    <a:pt x="7746" y="10909"/>
                  </a:lnTo>
                  <a:cubicBezTo>
                    <a:pt x="5611" y="9358"/>
                    <a:pt x="2500" y="6818"/>
                    <a:pt x="1282" y="5700"/>
                  </a:cubicBezTo>
                  <a:cubicBezTo>
                    <a:pt x="139" y="4651"/>
                    <a:pt x="14" y="4208"/>
                    <a:pt x="8" y="4074"/>
                  </a:cubicBezTo>
                  <a:cubicBezTo>
                    <a:pt x="-5" y="4066"/>
                    <a:pt x="-1" y="4060"/>
                    <a:pt x="9" y="4052"/>
                  </a:cubicBezTo>
                  <a:cubicBezTo>
                    <a:pt x="10" y="4035"/>
                    <a:pt x="13" y="4026"/>
                    <a:pt x="13" y="4026"/>
                  </a:cubicBezTo>
                  <a:cubicBezTo>
                    <a:pt x="143" y="3970"/>
                    <a:pt x="568" y="3846"/>
                    <a:pt x="2025" y="4303"/>
                  </a:cubicBezTo>
                  <a:cubicBezTo>
                    <a:pt x="3577" y="4790"/>
                    <a:pt x="7287" y="6203"/>
                    <a:pt x="9677" y="7273"/>
                  </a:cubicBezTo>
                  <a:lnTo>
                    <a:pt x="11818" y="3240"/>
                  </a:lnTo>
                  <a:lnTo>
                    <a:pt x="15917" y="5613"/>
                  </a:lnTo>
                  <a:cubicBezTo>
                    <a:pt x="15917" y="5613"/>
                    <a:pt x="13648" y="9886"/>
                    <a:pt x="13648" y="9886"/>
                  </a:cubicBezTo>
                  <a:close/>
                  <a:moveTo>
                    <a:pt x="12197" y="2525"/>
                  </a:moveTo>
                  <a:lnTo>
                    <a:pt x="13538" y="0"/>
                  </a:lnTo>
                  <a:lnTo>
                    <a:pt x="17637" y="2372"/>
                  </a:lnTo>
                  <a:lnTo>
                    <a:pt x="16296" y="4898"/>
                  </a:lnTo>
                  <a:cubicBezTo>
                    <a:pt x="16296" y="4898"/>
                    <a:pt x="12197" y="2525"/>
                    <a:pt x="12197" y="252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Shape 10434">
              <a:extLst>
                <a:ext uri="{FF2B5EF4-FFF2-40B4-BE49-F238E27FC236}">
                  <a16:creationId xmlns:a16="http://schemas.microsoft.com/office/drawing/2014/main" xmlns="" id="{9CA35733-2139-7549-AE4C-7F7F3398162F}"/>
                </a:ext>
              </a:extLst>
            </p:cNvPr>
            <p:cNvSpPr/>
            <p:nvPr/>
          </p:nvSpPr>
          <p:spPr>
            <a:xfrm>
              <a:off x="17735944" y="13251073"/>
              <a:ext cx="392649" cy="42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2" h="21028" extrusionOk="0">
                  <a:moveTo>
                    <a:pt x="11134" y="0"/>
                  </a:moveTo>
                  <a:cubicBezTo>
                    <a:pt x="10473" y="291"/>
                    <a:pt x="9829" y="670"/>
                    <a:pt x="9218" y="1133"/>
                  </a:cubicBezTo>
                  <a:cubicBezTo>
                    <a:pt x="8205" y="1900"/>
                    <a:pt x="7241" y="3000"/>
                    <a:pt x="7232" y="4263"/>
                  </a:cubicBezTo>
                  <a:cubicBezTo>
                    <a:pt x="7232" y="4376"/>
                    <a:pt x="7251" y="4474"/>
                    <a:pt x="7265" y="4578"/>
                  </a:cubicBezTo>
                  <a:lnTo>
                    <a:pt x="5151" y="2019"/>
                  </a:lnTo>
                  <a:cubicBezTo>
                    <a:pt x="5136" y="2030"/>
                    <a:pt x="5118" y="2042"/>
                    <a:pt x="5102" y="2053"/>
                  </a:cubicBezTo>
                  <a:cubicBezTo>
                    <a:pt x="5027" y="2106"/>
                    <a:pt x="4955" y="2159"/>
                    <a:pt x="4880" y="2213"/>
                  </a:cubicBezTo>
                  <a:lnTo>
                    <a:pt x="7423" y="5900"/>
                  </a:lnTo>
                  <a:cubicBezTo>
                    <a:pt x="4977" y="5414"/>
                    <a:pt x="2486" y="6475"/>
                    <a:pt x="1082" y="8857"/>
                  </a:cubicBezTo>
                  <a:cubicBezTo>
                    <a:pt x="-1074" y="12513"/>
                    <a:pt x="95" y="17729"/>
                    <a:pt x="3688" y="19976"/>
                  </a:cubicBezTo>
                  <a:cubicBezTo>
                    <a:pt x="6286" y="21600"/>
                    <a:pt x="9522" y="21245"/>
                    <a:pt x="12057" y="19586"/>
                  </a:cubicBezTo>
                  <a:cubicBezTo>
                    <a:pt x="14335" y="19918"/>
                    <a:pt x="16643" y="19169"/>
                    <a:pt x="18072" y="17172"/>
                  </a:cubicBezTo>
                  <a:cubicBezTo>
                    <a:pt x="20526" y="13741"/>
                    <a:pt x="19342" y="8581"/>
                    <a:pt x="15911" y="5901"/>
                  </a:cubicBezTo>
                  <a:cubicBezTo>
                    <a:pt x="14980" y="5173"/>
                    <a:pt x="13948" y="4703"/>
                    <a:pt x="12864" y="4562"/>
                  </a:cubicBezTo>
                  <a:cubicBezTo>
                    <a:pt x="12076" y="4459"/>
                    <a:pt x="11291" y="4541"/>
                    <a:pt x="10539" y="4763"/>
                  </a:cubicBezTo>
                  <a:cubicBezTo>
                    <a:pt x="10955" y="4092"/>
                    <a:pt x="11179" y="3259"/>
                    <a:pt x="11250" y="2443"/>
                  </a:cubicBezTo>
                  <a:cubicBezTo>
                    <a:pt x="11324" y="1599"/>
                    <a:pt x="11285" y="776"/>
                    <a:pt x="1113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Shape 10435">
              <a:extLst>
                <a:ext uri="{FF2B5EF4-FFF2-40B4-BE49-F238E27FC236}">
                  <a16:creationId xmlns:a16="http://schemas.microsoft.com/office/drawing/2014/main" xmlns="" id="{9B5626B4-924C-1F49-B345-CD79098CF336}"/>
                </a:ext>
              </a:extLst>
            </p:cNvPr>
            <p:cNvSpPr/>
            <p:nvPr/>
          </p:nvSpPr>
          <p:spPr>
            <a:xfrm>
              <a:off x="17721874" y="12822423"/>
              <a:ext cx="359032" cy="414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0293" y="15970"/>
                  </a:lnTo>
                  <a:lnTo>
                    <a:pt x="15488" y="19464"/>
                  </a:lnTo>
                  <a:cubicBezTo>
                    <a:pt x="15488" y="19464"/>
                    <a:pt x="21600" y="21600"/>
                    <a:pt x="21600" y="21600"/>
                  </a:cubicBezTo>
                  <a:close/>
                  <a:moveTo>
                    <a:pt x="14827" y="18782"/>
                  </a:moveTo>
                  <a:lnTo>
                    <a:pt x="19632" y="15288"/>
                  </a:lnTo>
                  <a:lnTo>
                    <a:pt x="7863" y="3150"/>
                  </a:lnTo>
                  <a:lnTo>
                    <a:pt x="3055" y="6642"/>
                  </a:lnTo>
                  <a:cubicBezTo>
                    <a:pt x="3055" y="6642"/>
                    <a:pt x="14827" y="18782"/>
                    <a:pt x="14827" y="18782"/>
                  </a:cubicBezTo>
                  <a:close/>
                  <a:moveTo>
                    <a:pt x="2382" y="5946"/>
                  </a:moveTo>
                  <a:lnTo>
                    <a:pt x="7189" y="2455"/>
                  </a:lnTo>
                  <a:lnTo>
                    <a:pt x="4808" y="0"/>
                  </a:lnTo>
                  <a:lnTo>
                    <a:pt x="0" y="3492"/>
                  </a:lnTo>
                  <a:cubicBezTo>
                    <a:pt x="0" y="3492"/>
                    <a:pt x="2382" y="5946"/>
                    <a:pt x="2382" y="594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Shape 10436">
              <a:extLst>
                <a:ext uri="{FF2B5EF4-FFF2-40B4-BE49-F238E27FC236}">
                  <a16:creationId xmlns:a16="http://schemas.microsoft.com/office/drawing/2014/main" xmlns="" id="{C75D9CF8-E9C1-894A-AA67-90BB7026F3DC}"/>
                </a:ext>
              </a:extLst>
            </p:cNvPr>
            <p:cNvSpPr/>
            <p:nvPr/>
          </p:nvSpPr>
          <p:spPr>
            <a:xfrm>
              <a:off x="18877036" y="12145369"/>
              <a:ext cx="326230" cy="303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extrusionOk="0">
                  <a:moveTo>
                    <a:pt x="0" y="3459"/>
                  </a:moveTo>
                  <a:lnTo>
                    <a:pt x="1422" y="10208"/>
                  </a:lnTo>
                  <a:cubicBezTo>
                    <a:pt x="1422" y="10208"/>
                    <a:pt x="2469" y="10982"/>
                    <a:pt x="3219" y="10113"/>
                  </a:cubicBezTo>
                  <a:cubicBezTo>
                    <a:pt x="4049" y="9149"/>
                    <a:pt x="6494" y="8518"/>
                    <a:pt x="6992" y="11134"/>
                  </a:cubicBezTo>
                  <a:cubicBezTo>
                    <a:pt x="7491" y="13750"/>
                    <a:pt x="5522" y="14362"/>
                    <a:pt x="4296" y="14027"/>
                  </a:cubicBezTo>
                  <a:cubicBezTo>
                    <a:pt x="3187" y="13725"/>
                    <a:pt x="2357" y="14641"/>
                    <a:pt x="2357" y="14641"/>
                  </a:cubicBezTo>
                  <a:lnTo>
                    <a:pt x="3823" y="21600"/>
                  </a:lnTo>
                  <a:lnTo>
                    <a:pt x="9313" y="20212"/>
                  </a:lnTo>
                  <a:cubicBezTo>
                    <a:pt x="9313" y="20212"/>
                    <a:pt x="9635" y="19276"/>
                    <a:pt x="8958" y="18523"/>
                  </a:cubicBezTo>
                  <a:cubicBezTo>
                    <a:pt x="8134" y="17611"/>
                    <a:pt x="7558" y="15210"/>
                    <a:pt x="10150" y="14555"/>
                  </a:cubicBezTo>
                  <a:cubicBezTo>
                    <a:pt x="12743" y="13899"/>
                    <a:pt x="13216" y="16255"/>
                    <a:pt x="12736" y="17679"/>
                  </a:cubicBezTo>
                  <a:cubicBezTo>
                    <a:pt x="12378" y="18747"/>
                    <a:pt x="13070" y="19262"/>
                    <a:pt x="13070" y="19262"/>
                  </a:cubicBezTo>
                  <a:lnTo>
                    <a:pt x="17693" y="18092"/>
                  </a:lnTo>
                  <a:cubicBezTo>
                    <a:pt x="17693" y="18092"/>
                    <a:pt x="16501" y="13146"/>
                    <a:pt x="16426" y="11786"/>
                  </a:cubicBezTo>
                  <a:cubicBezTo>
                    <a:pt x="16346" y="10328"/>
                    <a:pt x="18026" y="10919"/>
                    <a:pt x="18332" y="11000"/>
                  </a:cubicBezTo>
                  <a:cubicBezTo>
                    <a:pt x="20097" y="11473"/>
                    <a:pt x="21600" y="10153"/>
                    <a:pt x="21079" y="7680"/>
                  </a:cubicBezTo>
                  <a:cubicBezTo>
                    <a:pt x="20558" y="5208"/>
                    <a:pt x="18027" y="5192"/>
                    <a:pt x="17063" y="6452"/>
                  </a:cubicBezTo>
                  <a:cubicBezTo>
                    <a:pt x="16347" y="7388"/>
                    <a:pt x="15661" y="7684"/>
                    <a:pt x="15383" y="7029"/>
                  </a:cubicBezTo>
                  <a:cubicBezTo>
                    <a:pt x="14735" y="5498"/>
                    <a:pt x="13677" y="0"/>
                    <a:pt x="13677" y="0"/>
                  </a:cubicBezTo>
                  <a:lnTo>
                    <a:pt x="9343" y="1096"/>
                  </a:lnTo>
                  <a:cubicBezTo>
                    <a:pt x="9343" y="1096"/>
                    <a:pt x="8732" y="2392"/>
                    <a:pt x="9572" y="3149"/>
                  </a:cubicBezTo>
                  <a:cubicBezTo>
                    <a:pt x="10838" y="4289"/>
                    <a:pt x="10727" y="6525"/>
                    <a:pt x="8669" y="7045"/>
                  </a:cubicBezTo>
                  <a:cubicBezTo>
                    <a:pt x="6612" y="7566"/>
                    <a:pt x="5599" y="5828"/>
                    <a:pt x="6228" y="4123"/>
                  </a:cubicBezTo>
                  <a:cubicBezTo>
                    <a:pt x="6581" y="3168"/>
                    <a:pt x="5664" y="2036"/>
                    <a:pt x="5664" y="2036"/>
                  </a:cubicBezTo>
                  <a:cubicBezTo>
                    <a:pt x="5664" y="2036"/>
                    <a:pt x="0" y="3459"/>
                    <a:pt x="0" y="345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Shape 10437">
              <a:extLst>
                <a:ext uri="{FF2B5EF4-FFF2-40B4-BE49-F238E27FC236}">
                  <a16:creationId xmlns:a16="http://schemas.microsoft.com/office/drawing/2014/main" xmlns="" id="{5EF9B7BF-7C36-D14F-AD0B-13DAD6B0F500}"/>
                </a:ext>
              </a:extLst>
            </p:cNvPr>
            <p:cNvSpPr/>
            <p:nvPr/>
          </p:nvSpPr>
          <p:spPr>
            <a:xfrm>
              <a:off x="21489022" y="13379422"/>
              <a:ext cx="326230" cy="303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extrusionOk="0">
                  <a:moveTo>
                    <a:pt x="0" y="3459"/>
                  </a:moveTo>
                  <a:lnTo>
                    <a:pt x="1422" y="10208"/>
                  </a:lnTo>
                  <a:cubicBezTo>
                    <a:pt x="1422" y="10208"/>
                    <a:pt x="2469" y="10982"/>
                    <a:pt x="3219" y="10113"/>
                  </a:cubicBezTo>
                  <a:cubicBezTo>
                    <a:pt x="4049" y="9149"/>
                    <a:pt x="6494" y="8518"/>
                    <a:pt x="6992" y="11134"/>
                  </a:cubicBezTo>
                  <a:cubicBezTo>
                    <a:pt x="7491" y="13750"/>
                    <a:pt x="5522" y="14362"/>
                    <a:pt x="4296" y="14027"/>
                  </a:cubicBezTo>
                  <a:cubicBezTo>
                    <a:pt x="3187" y="13725"/>
                    <a:pt x="2357" y="14641"/>
                    <a:pt x="2357" y="14641"/>
                  </a:cubicBezTo>
                  <a:lnTo>
                    <a:pt x="3823" y="21600"/>
                  </a:lnTo>
                  <a:lnTo>
                    <a:pt x="9313" y="20212"/>
                  </a:lnTo>
                  <a:cubicBezTo>
                    <a:pt x="9313" y="20212"/>
                    <a:pt x="9635" y="19276"/>
                    <a:pt x="8958" y="18523"/>
                  </a:cubicBezTo>
                  <a:cubicBezTo>
                    <a:pt x="8134" y="17611"/>
                    <a:pt x="7558" y="15210"/>
                    <a:pt x="10150" y="14555"/>
                  </a:cubicBezTo>
                  <a:cubicBezTo>
                    <a:pt x="12743" y="13899"/>
                    <a:pt x="13216" y="16255"/>
                    <a:pt x="12736" y="17679"/>
                  </a:cubicBezTo>
                  <a:cubicBezTo>
                    <a:pt x="12378" y="18747"/>
                    <a:pt x="13070" y="19262"/>
                    <a:pt x="13070" y="19262"/>
                  </a:cubicBezTo>
                  <a:lnTo>
                    <a:pt x="17693" y="18092"/>
                  </a:lnTo>
                  <a:cubicBezTo>
                    <a:pt x="17693" y="18092"/>
                    <a:pt x="16501" y="13146"/>
                    <a:pt x="16426" y="11786"/>
                  </a:cubicBezTo>
                  <a:cubicBezTo>
                    <a:pt x="16346" y="10328"/>
                    <a:pt x="18026" y="10919"/>
                    <a:pt x="18332" y="11000"/>
                  </a:cubicBezTo>
                  <a:cubicBezTo>
                    <a:pt x="20097" y="11473"/>
                    <a:pt x="21600" y="10153"/>
                    <a:pt x="21079" y="7680"/>
                  </a:cubicBezTo>
                  <a:cubicBezTo>
                    <a:pt x="20558" y="5208"/>
                    <a:pt x="18027" y="5192"/>
                    <a:pt x="17063" y="6452"/>
                  </a:cubicBezTo>
                  <a:cubicBezTo>
                    <a:pt x="16347" y="7388"/>
                    <a:pt x="15661" y="7684"/>
                    <a:pt x="15383" y="7029"/>
                  </a:cubicBezTo>
                  <a:cubicBezTo>
                    <a:pt x="14735" y="5498"/>
                    <a:pt x="13677" y="0"/>
                    <a:pt x="13677" y="0"/>
                  </a:cubicBezTo>
                  <a:lnTo>
                    <a:pt x="9343" y="1096"/>
                  </a:lnTo>
                  <a:cubicBezTo>
                    <a:pt x="9343" y="1096"/>
                    <a:pt x="8732" y="2392"/>
                    <a:pt x="9572" y="3149"/>
                  </a:cubicBezTo>
                  <a:cubicBezTo>
                    <a:pt x="10838" y="4289"/>
                    <a:pt x="10727" y="6525"/>
                    <a:pt x="8669" y="7045"/>
                  </a:cubicBezTo>
                  <a:cubicBezTo>
                    <a:pt x="6612" y="7566"/>
                    <a:pt x="5599" y="5828"/>
                    <a:pt x="6228" y="4123"/>
                  </a:cubicBezTo>
                  <a:cubicBezTo>
                    <a:pt x="6581" y="3168"/>
                    <a:pt x="5664" y="2036"/>
                    <a:pt x="5664" y="2036"/>
                  </a:cubicBezTo>
                  <a:cubicBezTo>
                    <a:pt x="5664" y="2036"/>
                    <a:pt x="0" y="3459"/>
                    <a:pt x="0" y="345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Shape 10438">
              <a:extLst>
                <a:ext uri="{FF2B5EF4-FFF2-40B4-BE49-F238E27FC236}">
                  <a16:creationId xmlns:a16="http://schemas.microsoft.com/office/drawing/2014/main" xmlns="" id="{A777D75B-09AD-5C47-A604-AE836D27FCEF}"/>
                </a:ext>
              </a:extLst>
            </p:cNvPr>
            <p:cNvSpPr/>
            <p:nvPr/>
          </p:nvSpPr>
          <p:spPr>
            <a:xfrm>
              <a:off x="15223803" y="10656379"/>
              <a:ext cx="1231113" cy="102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059" extrusionOk="0">
                  <a:moveTo>
                    <a:pt x="5067" y="1749"/>
                  </a:moveTo>
                  <a:cubicBezTo>
                    <a:pt x="3889" y="2785"/>
                    <a:pt x="2937" y="4241"/>
                    <a:pt x="2399" y="6003"/>
                  </a:cubicBezTo>
                  <a:cubicBezTo>
                    <a:pt x="1643" y="8477"/>
                    <a:pt x="1865" y="11193"/>
                    <a:pt x="2990" y="13443"/>
                  </a:cubicBezTo>
                  <a:cubicBezTo>
                    <a:pt x="3870" y="15269"/>
                    <a:pt x="5250" y="16660"/>
                    <a:pt x="6922" y="17380"/>
                  </a:cubicBezTo>
                  <a:cubicBezTo>
                    <a:pt x="9451" y="18469"/>
                    <a:pt x="12240" y="17907"/>
                    <a:pt x="14313" y="15902"/>
                  </a:cubicBezTo>
                  <a:cubicBezTo>
                    <a:pt x="18651" y="11419"/>
                    <a:pt x="17421" y="3049"/>
                    <a:pt x="12063" y="579"/>
                  </a:cubicBezTo>
                  <a:cubicBezTo>
                    <a:pt x="9632" y="-541"/>
                    <a:pt x="7029" y="23"/>
                    <a:pt x="5067" y="1749"/>
                  </a:cubicBezTo>
                  <a:close/>
                  <a:moveTo>
                    <a:pt x="144" y="7068"/>
                  </a:moveTo>
                  <a:cubicBezTo>
                    <a:pt x="-293" y="10041"/>
                    <a:pt x="271" y="13044"/>
                    <a:pt x="1730" y="15514"/>
                  </a:cubicBezTo>
                  <a:cubicBezTo>
                    <a:pt x="3189" y="17983"/>
                    <a:pt x="5373" y="19622"/>
                    <a:pt x="7873" y="20141"/>
                  </a:cubicBezTo>
                  <a:cubicBezTo>
                    <a:pt x="10701" y="20728"/>
                    <a:pt x="13525" y="19736"/>
                    <a:pt x="15626" y="17641"/>
                  </a:cubicBezTo>
                  <a:cubicBezTo>
                    <a:pt x="16046" y="17222"/>
                    <a:pt x="16441" y="16756"/>
                    <a:pt x="16797" y="16252"/>
                  </a:cubicBezTo>
                  <a:lnTo>
                    <a:pt x="17968" y="17912"/>
                  </a:lnTo>
                  <a:lnTo>
                    <a:pt x="15970" y="19906"/>
                  </a:lnTo>
                  <a:lnTo>
                    <a:pt x="16784" y="21059"/>
                  </a:lnTo>
                  <a:lnTo>
                    <a:pt x="21307" y="16546"/>
                  </a:lnTo>
                  <a:lnTo>
                    <a:pt x="20493" y="15393"/>
                  </a:lnTo>
                  <a:lnTo>
                    <a:pt x="18938" y="16945"/>
                  </a:lnTo>
                  <a:lnTo>
                    <a:pt x="17563" y="14996"/>
                  </a:lnTo>
                  <a:cubicBezTo>
                    <a:pt x="17707" y="14724"/>
                    <a:pt x="17841" y="14443"/>
                    <a:pt x="17966" y="14154"/>
                  </a:cubicBezTo>
                  <a:cubicBezTo>
                    <a:pt x="18091" y="13865"/>
                    <a:pt x="18199" y="13564"/>
                    <a:pt x="18303" y="13258"/>
                  </a:cubicBezTo>
                  <a:lnTo>
                    <a:pt x="17136" y="12695"/>
                  </a:lnTo>
                  <a:cubicBezTo>
                    <a:pt x="15692" y="16940"/>
                    <a:pt x="11882" y="19451"/>
                    <a:pt x="8083" y="18662"/>
                  </a:cubicBezTo>
                  <a:cubicBezTo>
                    <a:pt x="5916" y="18212"/>
                    <a:pt x="4035" y="16786"/>
                    <a:pt x="2770" y="14645"/>
                  </a:cubicBezTo>
                  <a:cubicBezTo>
                    <a:pt x="1505" y="12505"/>
                    <a:pt x="1009" y="9912"/>
                    <a:pt x="1387" y="7335"/>
                  </a:cubicBezTo>
                  <a:lnTo>
                    <a:pt x="144" y="7068"/>
                  </a:lnTo>
                  <a:close/>
                  <a:moveTo>
                    <a:pt x="5335" y="2836"/>
                  </a:moveTo>
                  <a:cubicBezTo>
                    <a:pt x="5642" y="2547"/>
                    <a:pt x="5974" y="2293"/>
                    <a:pt x="6321" y="2073"/>
                  </a:cubicBezTo>
                  <a:cubicBezTo>
                    <a:pt x="6377" y="2351"/>
                    <a:pt x="6420" y="2627"/>
                    <a:pt x="6454" y="2907"/>
                  </a:cubicBezTo>
                  <a:cubicBezTo>
                    <a:pt x="6487" y="3186"/>
                    <a:pt x="6509" y="3472"/>
                    <a:pt x="6523" y="3752"/>
                  </a:cubicBezTo>
                  <a:cubicBezTo>
                    <a:pt x="6184" y="3732"/>
                    <a:pt x="5841" y="3730"/>
                    <a:pt x="5502" y="3738"/>
                  </a:cubicBezTo>
                  <a:cubicBezTo>
                    <a:pt x="5162" y="3746"/>
                    <a:pt x="4828" y="3762"/>
                    <a:pt x="4490" y="3798"/>
                  </a:cubicBezTo>
                  <a:cubicBezTo>
                    <a:pt x="4750" y="3451"/>
                    <a:pt x="5029" y="3125"/>
                    <a:pt x="5335" y="2836"/>
                  </a:cubicBezTo>
                  <a:close/>
                  <a:moveTo>
                    <a:pt x="3789" y="4905"/>
                  </a:moveTo>
                  <a:cubicBezTo>
                    <a:pt x="4243" y="4824"/>
                    <a:pt x="4700" y="4769"/>
                    <a:pt x="5156" y="4743"/>
                  </a:cubicBezTo>
                  <a:cubicBezTo>
                    <a:pt x="5613" y="4717"/>
                    <a:pt x="6071" y="4719"/>
                    <a:pt x="6527" y="4747"/>
                  </a:cubicBezTo>
                  <a:cubicBezTo>
                    <a:pt x="6511" y="5144"/>
                    <a:pt x="6474" y="5550"/>
                    <a:pt x="6416" y="5942"/>
                  </a:cubicBezTo>
                  <a:cubicBezTo>
                    <a:pt x="6358" y="6335"/>
                    <a:pt x="6283" y="6721"/>
                    <a:pt x="6183" y="7106"/>
                  </a:cubicBezTo>
                  <a:lnTo>
                    <a:pt x="3360" y="5892"/>
                  </a:lnTo>
                  <a:cubicBezTo>
                    <a:pt x="3422" y="5724"/>
                    <a:pt x="3488" y="5550"/>
                    <a:pt x="3560" y="5387"/>
                  </a:cubicBezTo>
                  <a:cubicBezTo>
                    <a:pt x="3631" y="5225"/>
                    <a:pt x="3708" y="5061"/>
                    <a:pt x="3789" y="4905"/>
                  </a:cubicBezTo>
                  <a:close/>
                  <a:moveTo>
                    <a:pt x="7125" y="1576"/>
                  </a:moveTo>
                  <a:cubicBezTo>
                    <a:pt x="7809" y="1266"/>
                    <a:pt x="8522" y="1092"/>
                    <a:pt x="9239" y="1059"/>
                  </a:cubicBezTo>
                  <a:cubicBezTo>
                    <a:pt x="9955" y="1027"/>
                    <a:pt x="10670" y="1128"/>
                    <a:pt x="11369" y="1373"/>
                  </a:cubicBezTo>
                  <a:lnTo>
                    <a:pt x="10388" y="4605"/>
                  </a:lnTo>
                  <a:cubicBezTo>
                    <a:pt x="9901" y="4414"/>
                    <a:pt x="9404" y="4249"/>
                    <a:pt x="8905" y="4120"/>
                  </a:cubicBezTo>
                  <a:cubicBezTo>
                    <a:pt x="8407" y="3990"/>
                    <a:pt x="7907" y="3891"/>
                    <a:pt x="7401" y="3825"/>
                  </a:cubicBezTo>
                  <a:cubicBezTo>
                    <a:pt x="7389" y="3447"/>
                    <a:pt x="7359" y="3069"/>
                    <a:pt x="7314" y="2692"/>
                  </a:cubicBezTo>
                  <a:cubicBezTo>
                    <a:pt x="7268" y="2315"/>
                    <a:pt x="7205" y="1950"/>
                    <a:pt x="7125" y="1576"/>
                  </a:cubicBezTo>
                  <a:close/>
                  <a:moveTo>
                    <a:pt x="3066" y="6828"/>
                  </a:moveTo>
                  <a:lnTo>
                    <a:pt x="5890" y="8043"/>
                  </a:lnTo>
                  <a:cubicBezTo>
                    <a:pt x="5764" y="8384"/>
                    <a:pt x="5625" y="8719"/>
                    <a:pt x="5468" y="9040"/>
                  </a:cubicBezTo>
                  <a:cubicBezTo>
                    <a:pt x="5310" y="9361"/>
                    <a:pt x="5138" y="9666"/>
                    <a:pt x="4951" y="9963"/>
                  </a:cubicBezTo>
                  <a:cubicBezTo>
                    <a:pt x="4578" y="9629"/>
                    <a:pt x="4217" y="9279"/>
                    <a:pt x="3874" y="8902"/>
                  </a:cubicBezTo>
                  <a:cubicBezTo>
                    <a:pt x="3532" y="8525"/>
                    <a:pt x="3202" y="8131"/>
                    <a:pt x="2893" y="7713"/>
                  </a:cubicBezTo>
                  <a:cubicBezTo>
                    <a:pt x="2915" y="7565"/>
                    <a:pt x="2943" y="7407"/>
                    <a:pt x="2973" y="7261"/>
                  </a:cubicBezTo>
                  <a:cubicBezTo>
                    <a:pt x="3002" y="7114"/>
                    <a:pt x="3030" y="6974"/>
                    <a:pt x="3066" y="6828"/>
                  </a:cubicBezTo>
                  <a:close/>
                  <a:moveTo>
                    <a:pt x="2802" y="9057"/>
                  </a:moveTo>
                  <a:cubicBezTo>
                    <a:pt x="3052" y="9361"/>
                    <a:pt x="3305" y="9650"/>
                    <a:pt x="3574" y="9930"/>
                  </a:cubicBezTo>
                  <a:cubicBezTo>
                    <a:pt x="3843" y="10210"/>
                    <a:pt x="4128" y="10480"/>
                    <a:pt x="4413" y="10736"/>
                  </a:cubicBezTo>
                  <a:cubicBezTo>
                    <a:pt x="4240" y="10959"/>
                    <a:pt x="4046" y="11175"/>
                    <a:pt x="3855" y="11378"/>
                  </a:cubicBezTo>
                  <a:cubicBezTo>
                    <a:pt x="3663" y="11581"/>
                    <a:pt x="3470" y="11770"/>
                    <a:pt x="3263" y="11952"/>
                  </a:cubicBezTo>
                  <a:cubicBezTo>
                    <a:pt x="3107" y="11485"/>
                    <a:pt x="2988" y="11008"/>
                    <a:pt x="2911" y="10524"/>
                  </a:cubicBezTo>
                  <a:cubicBezTo>
                    <a:pt x="2833" y="10040"/>
                    <a:pt x="2802" y="9549"/>
                    <a:pt x="2802" y="9057"/>
                  </a:cubicBezTo>
                  <a:close/>
                  <a:moveTo>
                    <a:pt x="7388" y="4837"/>
                  </a:moveTo>
                  <a:cubicBezTo>
                    <a:pt x="7847" y="4900"/>
                    <a:pt x="8303" y="4999"/>
                    <a:pt x="8754" y="5117"/>
                  </a:cubicBezTo>
                  <a:cubicBezTo>
                    <a:pt x="9206" y="5235"/>
                    <a:pt x="9653" y="5369"/>
                    <a:pt x="10094" y="5542"/>
                  </a:cubicBezTo>
                  <a:lnTo>
                    <a:pt x="9216" y="8417"/>
                  </a:lnTo>
                  <a:lnTo>
                    <a:pt x="6979" y="7447"/>
                  </a:lnTo>
                  <a:cubicBezTo>
                    <a:pt x="7094" y="7020"/>
                    <a:pt x="7183" y="6594"/>
                    <a:pt x="7252" y="6158"/>
                  </a:cubicBezTo>
                  <a:cubicBezTo>
                    <a:pt x="7322" y="5723"/>
                    <a:pt x="7367" y="5277"/>
                    <a:pt x="7388" y="4837"/>
                  </a:cubicBezTo>
                  <a:close/>
                  <a:moveTo>
                    <a:pt x="12165" y="1714"/>
                  </a:moveTo>
                  <a:cubicBezTo>
                    <a:pt x="12833" y="2061"/>
                    <a:pt x="13444" y="2536"/>
                    <a:pt x="13976" y="3109"/>
                  </a:cubicBezTo>
                  <a:cubicBezTo>
                    <a:pt x="14508" y="3681"/>
                    <a:pt x="14966" y="4358"/>
                    <a:pt x="15323" y="5119"/>
                  </a:cubicBezTo>
                  <a:cubicBezTo>
                    <a:pt x="15135" y="5279"/>
                    <a:pt x="14943" y="5447"/>
                    <a:pt x="14767" y="5623"/>
                  </a:cubicBezTo>
                  <a:cubicBezTo>
                    <a:pt x="14452" y="5937"/>
                    <a:pt x="14161" y="6275"/>
                    <a:pt x="13887" y="6637"/>
                  </a:cubicBezTo>
                  <a:cubicBezTo>
                    <a:pt x="13463" y="6300"/>
                    <a:pt x="13028" y="5990"/>
                    <a:pt x="12576" y="5708"/>
                  </a:cubicBezTo>
                  <a:cubicBezTo>
                    <a:pt x="12124" y="5426"/>
                    <a:pt x="11652" y="5180"/>
                    <a:pt x="11175" y="4955"/>
                  </a:cubicBezTo>
                  <a:lnTo>
                    <a:pt x="12165" y="1714"/>
                  </a:lnTo>
                  <a:close/>
                  <a:moveTo>
                    <a:pt x="6686" y="8384"/>
                  </a:moveTo>
                  <a:lnTo>
                    <a:pt x="8930" y="9363"/>
                  </a:lnTo>
                  <a:lnTo>
                    <a:pt x="8095" y="12077"/>
                  </a:lnTo>
                  <a:cubicBezTo>
                    <a:pt x="7666" y="11873"/>
                    <a:pt x="7252" y="11647"/>
                    <a:pt x="6844" y="11394"/>
                  </a:cubicBezTo>
                  <a:cubicBezTo>
                    <a:pt x="6436" y="11141"/>
                    <a:pt x="6042" y="10862"/>
                    <a:pt x="5658" y="10561"/>
                  </a:cubicBezTo>
                  <a:cubicBezTo>
                    <a:pt x="5865" y="10226"/>
                    <a:pt x="6051" y="9868"/>
                    <a:pt x="6224" y="9506"/>
                  </a:cubicBezTo>
                  <a:cubicBezTo>
                    <a:pt x="6396" y="9143"/>
                    <a:pt x="6550" y="8768"/>
                    <a:pt x="6686" y="8384"/>
                  </a:cubicBezTo>
                  <a:close/>
                  <a:moveTo>
                    <a:pt x="5128" y="11344"/>
                  </a:moveTo>
                  <a:cubicBezTo>
                    <a:pt x="5549" y="11678"/>
                    <a:pt x="5983" y="11984"/>
                    <a:pt x="6431" y="12263"/>
                  </a:cubicBezTo>
                  <a:cubicBezTo>
                    <a:pt x="6880" y="12542"/>
                    <a:pt x="7336" y="12800"/>
                    <a:pt x="7808" y="13023"/>
                  </a:cubicBezTo>
                  <a:lnTo>
                    <a:pt x="6820" y="16246"/>
                  </a:lnTo>
                  <a:cubicBezTo>
                    <a:pt x="6157" y="15901"/>
                    <a:pt x="5551" y="15437"/>
                    <a:pt x="5023" y="14871"/>
                  </a:cubicBezTo>
                  <a:cubicBezTo>
                    <a:pt x="4495" y="14304"/>
                    <a:pt x="4047" y="13632"/>
                    <a:pt x="3690" y="12880"/>
                  </a:cubicBezTo>
                  <a:cubicBezTo>
                    <a:pt x="3863" y="12732"/>
                    <a:pt x="4034" y="12588"/>
                    <a:pt x="4196" y="12426"/>
                  </a:cubicBezTo>
                  <a:cubicBezTo>
                    <a:pt x="4362" y="12260"/>
                    <a:pt x="4521" y="12077"/>
                    <a:pt x="4677" y="11896"/>
                  </a:cubicBezTo>
                  <a:cubicBezTo>
                    <a:pt x="4831" y="11716"/>
                    <a:pt x="4984" y="11536"/>
                    <a:pt x="5128" y="11344"/>
                  </a:cubicBezTo>
                  <a:close/>
                  <a:moveTo>
                    <a:pt x="10890" y="5883"/>
                  </a:moveTo>
                  <a:cubicBezTo>
                    <a:pt x="11322" y="6088"/>
                    <a:pt x="11745" y="6330"/>
                    <a:pt x="12155" y="6586"/>
                  </a:cubicBezTo>
                  <a:cubicBezTo>
                    <a:pt x="12566" y="6841"/>
                    <a:pt x="12970" y="7117"/>
                    <a:pt x="13357" y="7420"/>
                  </a:cubicBezTo>
                  <a:cubicBezTo>
                    <a:pt x="13134" y="7775"/>
                    <a:pt x="12924" y="8140"/>
                    <a:pt x="12741" y="8526"/>
                  </a:cubicBezTo>
                  <a:cubicBezTo>
                    <a:pt x="12557" y="8911"/>
                    <a:pt x="12392" y="9315"/>
                    <a:pt x="12250" y="9727"/>
                  </a:cubicBezTo>
                  <a:lnTo>
                    <a:pt x="10012" y="8758"/>
                  </a:lnTo>
                  <a:lnTo>
                    <a:pt x="10890" y="5883"/>
                  </a:lnTo>
                  <a:close/>
                  <a:moveTo>
                    <a:pt x="9726" y="9704"/>
                  </a:moveTo>
                  <a:lnTo>
                    <a:pt x="11963" y="10674"/>
                  </a:lnTo>
                  <a:cubicBezTo>
                    <a:pt x="11858" y="11075"/>
                    <a:pt x="11775" y="11483"/>
                    <a:pt x="11711" y="11891"/>
                  </a:cubicBezTo>
                  <a:cubicBezTo>
                    <a:pt x="11647" y="12299"/>
                    <a:pt x="11605" y="12707"/>
                    <a:pt x="11582" y="13121"/>
                  </a:cubicBezTo>
                  <a:cubicBezTo>
                    <a:pt x="11125" y="13057"/>
                    <a:pt x="10671" y="12969"/>
                    <a:pt x="10223" y="12851"/>
                  </a:cubicBezTo>
                  <a:cubicBezTo>
                    <a:pt x="9773" y="12733"/>
                    <a:pt x="9330" y="12589"/>
                    <a:pt x="8891" y="12417"/>
                  </a:cubicBezTo>
                  <a:lnTo>
                    <a:pt x="9726" y="9704"/>
                  </a:lnTo>
                  <a:close/>
                  <a:moveTo>
                    <a:pt x="15110" y="6653"/>
                  </a:moveTo>
                  <a:cubicBezTo>
                    <a:pt x="15286" y="6465"/>
                    <a:pt x="15468" y="6291"/>
                    <a:pt x="15660" y="6121"/>
                  </a:cubicBezTo>
                  <a:cubicBezTo>
                    <a:pt x="15809" y="6562"/>
                    <a:pt x="15931" y="7009"/>
                    <a:pt x="16010" y="7466"/>
                  </a:cubicBezTo>
                  <a:cubicBezTo>
                    <a:pt x="16090" y="7922"/>
                    <a:pt x="16131" y="8379"/>
                    <a:pt x="16141" y="8842"/>
                  </a:cubicBezTo>
                  <a:cubicBezTo>
                    <a:pt x="15901" y="8554"/>
                    <a:pt x="15654" y="8277"/>
                    <a:pt x="15397" y="8010"/>
                  </a:cubicBezTo>
                  <a:cubicBezTo>
                    <a:pt x="15141" y="7743"/>
                    <a:pt x="14873" y="7490"/>
                    <a:pt x="14601" y="7245"/>
                  </a:cubicBezTo>
                  <a:cubicBezTo>
                    <a:pt x="14764" y="7040"/>
                    <a:pt x="14933" y="6842"/>
                    <a:pt x="15110" y="6653"/>
                  </a:cubicBezTo>
                  <a:close/>
                  <a:moveTo>
                    <a:pt x="8605" y="13364"/>
                  </a:moveTo>
                  <a:cubicBezTo>
                    <a:pt x="9087" y="13554"/>
                    <a:pt x="9570" y="13710"/>
                    <a:pt x="10065" y="13838"/>
                  </a:cubicBezTo>
                  <a:cubicBezTo>
                    <a:pt x="10559" y="13967"/>
                    <a:pt x="11066" y="14066"/>
                    <a:pt x="11569" y="14133"/>
                  </a:cubicBezTo>
                  <a:cubicBezTo>
                    <a:pt x="11579" y="14514"/>
                    <a:pt x="11603" y="14895"/>
                    <a:pt x="11648" y="15274"/>
                  </a:cubicBezTo>
                  <a:cubicBezTo>
                    <a:pt x="11692" y="15654"/>
                    <a:pt x="11756" y="16032"/>
                    <a:pt x="11835" y="16408"/>
                  </a:cubicBezTo>
                  <a:cubicBezTo>
                    <a:pt x="11155" y="16713"/>
                    <a:pt x="10449" y="16878"/>
                    <a:pt x="9738" y="16909"/>
                  </a:cubicBezTo>
                  <a:cubicBezTo>
                    <a:pt x="9027" y="16939"/>
                    <a:pt x="8310" y="16829"/>
                    <a:pt x="7616" y="16587"/>
                  </a:cubicBezTo>
                  <a:lnTo>
                    <a:pt x="8605" y="13364"/>
                  </a:lnTo>
                  <a:close/>
                  <a:moveTo>
                    <a:pt x="14057" y="8008"/>
                  </a:moveTo>
                  <a:cubicBezTo>
                    <a:pt x="14422" y="8336"/>
                    <a:pt x="14775" y="8688"/>
                    <a:pt x="15111" y="9058"/>
                  </a:cubicBezTo>
                  <a:cubicBezTo>
                    <a:pt x="15447" y="9427"/>
                    <a:pt x="15766" y="9826"/>
                    <a:pt x="16070" y="10235"/>
                  </a:cubicBezTo>
                  <a:cubicBezTo>
                    <a:pt x="16047" y="10415"/>
                    <a:pt x="16018" y="10583"/>
                    <a:pt x="15985" y="10761"/>
                  </a:cubicBezTo>
                  <a:cubicBezTo>
                    <a:pt x="15951" y="10940"/>
                    <a:pt x="15911" y="11124"/>
                    <a:pt x="15868" y="11301"/>
                  </a:cubicBezTo>
                  <a:lnTo>
                    <a:pt x="13053" y="10078"/>
                  </a:lnTo>
                  <a:cubicBezTo>
                    <a:pt x="13184" y="9710"/>
                    <a:pt x="13327" y="9355"/>
                    <a:pt x="13495" y="9009"/>
                  </a:cubicBezTo>
                  <a:cubicBezTo>
                    <a:pt x="13664" y="8665"/>
                    <a:pt x="13854" y="8326"/>
                    <a:pt x="14057" y="8008"/>
                  </a:cubicBezTo>
                  <a:close/>
                  <a:moveTo>
                    <a:pt x="12766" y="11024"/>
                  </a:moveTo>
                  <a:lnTo>
                    <a:pt x="15589" y="12239"/>
                  </a:lnTo>
                  <a:cubicBezTo>
                    <a:pt x="15538" y="12378"/>
                    <a:pt x="15478" y="12511"/>
                    <a:pt x="15420" y="12645"/>
                  </a:cubicBezTo>
                  <a:cubicBezTo>
                    <a:pt x="15362" y="12780"/>
                    <a:pt x="15300" y="12919"/>
                    <a:pt x="15235" y="13050"/>
                  </a:cubicBezTo>
                  <a:cubicBezTo>
                    <a:pt x="14772" y="13134"/>
                    <a:pt x="14310" y="13191"/>
                    <a:pt x="13844" y="13218"/>
                  </a:cubicBezTo>
                  <a:cubicBezTo>
                    <a:pt x="13378" y="13245"/>
                    <a:pt x="12908" y="13241"/>
                    <a:pt x="12443" y="13211"/>
                  </a:cubicBezTo>
                  <a:cubicBezTo>
                    <a:pt x="12460" y="12841"/>
                    <a:pt x="12494" y="12472"/>
                    <a:pt x="12547" y="12107"/>
                  </a:cubicBezTo>
                  <a:cubicBezTo>
                    <a:pt x="12600" y="11742"/>
                    <a:pt x="12676" y="11384"/>
                    <a:pt x="12766" y="11024"/>
                  </a:cubicBezTo>
                  <a:close/>
                  <a:moveTo>
                    <a:pt x="12438" y="14214"/>
                  </a:moveTo>
                  <a:cubicBezTo>
                    <a:pt x="12795" y="14237"/>
                    <a:pt x="13149" y="14242"/>
                    <a:pt x="13506" y="14233"/>
                  </a:cubicBezTo>
                  <a:cubicBezTo>
                    <a:pt x="13864" y="14224"/>
                    <a:pt x="14224" y="14202"/>
                    <a:pt x="14580" y="14161"/>
                  </a:cubicBezTo>
                  <a:cubicBezTo>
                    <a:pt x="14335" y="14508"/>
                    <a:pt x="14059" y="14833"/>
                    <a:pt x="13766" y="15126"/>
                  </a:cubicBezTo>
                  <a:cubicBezTo>
                    <a:pt x="13423" y="15468"/>
                    <a:pt x="13055" y="15770"/>
                    <a:pt x="12662" y="16024"/>
                  </a:cubicBezTo>
                  <a:cubicBezTo>
                    <a:pt x="12600" y="15725"/>
                    <a:pt x="12549" y="15426"/>
                    <a:pt x="12511" y="15125"/>
                  </a:cubicBezTo>
                  <a:cubicBezTo>
                    <a:pt x="12473" y="14823"/>
                    <a:pt x="12451" y="14517"/>
                    <a:pt x="12438" y="142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Shape 10439">
              <a:extLst>
                <a:ext uri="{FF2B5EF4-FFF2-40B4-BE49-F238E27FC236}">
                  <a16:creationId xmlns:a16="http://schemas.microsoft.com/office/drawing/2014/main" xmlns="" id="{85F7706A-B881-F84D-BF62-0795F1CD8472}"/>
                </a:ext>
              </a:extLst>
            </p:cNvPr>
            <p:cNvSpPr/>
            <p:nvPr/>
          </p:nvSpPr>
          <p:spPr>
            <a:xfrm>
              <a:off x="15028523" y="10196678"/>
              <a:ext cx="417298" cy="446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2" h="21028" extrusionOk="0">
                  <a:moveTo>
                    <a:pt x="11134" y="0"/>
                  </a:moveTo>
                  <a:cubicBezTo>
                    <a:pt x="10473" y="291"/>
                    <a:pt x="9829" y="670"/>
                    <a:pt x="9218" y="1133"/>
                  </a:cubicBezTo>
                  <a:cubicBezTo>
                    <a:pt x="8205" y="1900"/>
                    <a:pt x="7241" y="3000"/>
                    <a:pt x="7232" y="4263"/>
                  </a:cubicBezTo>
                  <a:cubicBezTo>
                    <a:pt x="7232" y="4376"/>
                    <a:pt x="7251" y="4474"/>
                    <a:pt x="7265" y="4578"/>
                  </a:cubicBezTo>
                  <a:lnTo>
                    <a:pt x="5151" y="2019"/>
                  </a:lnTo>
                  <a:cubicBezTo>
                    <a:pt x="5136" y="2030"/>
                    <a:pt x="5118" y="2041"/>
                    <a:pt x="5102" y="2053"/>
                  </a:cubicBezTo>
                  <a:cubicBezTo>
                    <a:pt x="5027" y="2106"/>
                    <a:pt x="4955" y="2159"/>
                    <a:pt x="4880" y="2213"/>
                  </a:cubicBezTo>
                  <a:lnTo>
                    <a:pt x="7423" y="5900"/>
                  </a:lnTo>
                  <a:cubicBezTo>
                    <a:pt x="4977" y="5414"/>
                    <a:pt x="2486" y="6475"/>
                    <a:pt x="1082" y="8857"/>
                  </a:cubicBezTo>
                  <a:cubicBezTo>
                    <a:pt x="-1074" y="12513"/>
                    <a:pt x="95" y="17729"/>
                    <a:pt x="3688" y="19976"/>
                  </a:cubicBezTo>
                  <a:cubicBezTo>
                    <a:pt x="6286" y="21600"/>
                    <a:pt x="9522" y="21245"/>
                    <a:pt x="12057" y="19586"/>
                  </a:cubicBezTo>
                  <a:cubicBezTo>
                    <a:pt x="14335" y="19918"/>
                    <a:pt x="16643" y="19169"/>
                    <a:pt x="18072" y="17172"/>
                  </a:cubicBezTo>
                  <a:cubicBezTo>
                    <a:pt x="20526" y="13741"/>
                    <a:pt x="19342" y="8581"/>
                    <a:pt x="15911" y="5901"/>
                  </a:cubicBezTo>
                  <a:cubicBezTo>
                    <a:pt x="14980" y="5173"/>
                    <a:pt x="13948" y="4703"/>
                    <a:pt x="12864" y="4562"/>
                  </a:cubicBezTo>
                  <a:cubicBezTo>
                    <a:pt x="12076" y="4459"/>
                    <a:pt x="11291" y="4541"/>
                    <a:pt x="10539" y="4763"/>
                  </a:cubicBezTo>
                  <a:cubicBezTo>
                    <a:pt x="10955" y="4092"/>
                    <a:pt x="11179" y="3259"/>
                    <a:pt x="11250" y="2443"/>
                  </a:cubicBezTo>
                  <a:cubicBezTo>
                    <a:pt x="11324" y="1599"/>
                    <a:pt x="11285" y="776"/>
                    <a:pt x="1113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Shape 10440">
              <a:extLst>
                <a:ext uri="{FF2B5EF4-FFF2-40B4-BE49-F238E27FC236}">
                  <a16:creationId xmlns:a16="http://schemas.microsoft.com/office/drawing/2014/main" xmlns="" id="{474A3AF3-5090-984D-B05A-21CE0FCD7E50}"/>
                </a:ext>
              </a:extLst>
            </p:cNvPr>
            <p:cNvSpPr/>
            <p:nvPr/>
          </p:nvSpPr>
          <p:spPr>
            <a:xfrm>
              <a:off x="16217782" y="9944071"/>
              <a:ext cx="446855" cy="494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5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Shape 10441">
              <a:extLst>
                <a:ext uri="{FF2B5EF4-FFF2-40B4-BE49-F238E27FC236}">
                  <a16:creationId xmlns:a16="http://schemas.microsoft.com/office/drawing/2014/main" xmlns="" id="{B03EE989-26B6-0E41-96B2-3BA46D49A5B7}"/>
                </a:ext>
              </a:extLst>
            </p:cNvPr>
            <p:cNvSpPr/>
            <p:nvPr/>
          </p:nvSpPr>
          <p:spPr>
            <a:xfrm>
              <a:off x="14782479" y="8405887"/>
              <a:ext cx="501644" cy="700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6" h="21363" extrusionOk="0">
                  <a:moveTo>
                    <a:pt x="10609" y="43"/>
                  </a:moveTo>
                  <a:cubicBezTo>
                    <a:pt x="8165" y="-162"/>
                    <a:pt x="5621" y="372"/>
                    <a:pt x="3560" y="1702"/>
                  </a:cubicBezTo>
                  <a:cubicBezTo>
                    <a:pt x="-561" y="4362"/>
                    <a:pt x="-1197" y="9181"/>
                    <a:pt x="2140" y="12465"/>
                  </a:cubicBezTo>
                  <a:cubicBezTo>
                    <a:pt x="4853" y="15135"/>
                    <a:pt x="9359" y="15971"/>
                    <a:pt x="13163" y="14762"/>
                  </a:cubicBezTo>
                  <a:cubicBezTo>
                    <a:pt x="13165" y="14832"/>
                    <a:pt x="13187" y="14904"/>
                    <a:pt x="13225" y="14972"/>
                  </a:cubicBezTo>
                  <a:lnTo>
                    <a:pt x="16612" y="21039"/>
                  </a:lnTo>
                  <a:cubicBezTo>
                    <a:pt x="16765" y="21313"/>
                    <a:pt x="17169" y="21438"/>
                    <a:pt x="17513" y="21316"/>
                  </a:cubicBezTo>
                  <a:lnTo>
                    <a:pt x="17878" y="21186"/>
                  </a:lnTo>
                  <a:cubicBezTo>
                    <a:pt x="18222" y="21064"/>
                    <a:pt x="18373" y="20741"/>
                    <a:pt x="18220" y="20467"/>
                  </a:cubicBezTo>
                  <a:lnTo>
                    <a:pt x="14832" y="14405"/>
                  </a:lnTo>
                  <a:cubicBezTo>
                    <a:pt x="14778" y="14307"/>
                    <a:pt x="14685" y="14238"/>
                    <a:pt x="14581" y="14183"/>
                  </a:cubicBezTo>
                  <a:cubicBezTo>
                    <a:pt x="14946" y="14006"/>
                    <a:pt x="15305" y="13816"/>
                    <a:pt x="15646" y="13596"/>
                  </a:cubicBezTo>
                  <a:cubicBezTo>
                    <a:pt x="19767" y="10937"/>
                    <a:pt x="20403" y="6118"/>
                    <a:pt x="17066" y="2833"/>
                  </a:cubicBezTo>
                  <a:cubicBezTo>
                    <a:pt x="15397" y="1191"/>
                    <a:pt x="13053" y="247"/>
                    <a:pt x="10609" y="43"/>
                  </a:cubicBezTo>
                  <a:close/>
                  <a:moveTo>
                    <a:pt x="10451" y="1237"/>
                  </a:moveTo>
                  <a:cubicBezTo>
                    <a:pt x="12511" y="1410"/>
                    <a:pt x="14487" y="2210"/>
                    <a:pt x="15893" y="3594"/>
                  </a:cubicBezTo>
                  <a:cubicBezTo>
                    <a:pt x="18705" y="6361"/>
                    <a:pt x="18170" y="10422"/>
                    <a:pt x="14697" y="12663"/>
                  </a:cubicBezTo>
                  <a:cubicBezTo>
                    <a:pt x="11225" y="14903"/>
                    <a:pt x="6130" y="14477"/>
                    <a:pt x="3318" y="11709"/>
                  </a:cubicBezTo>
                  <a:cubicBezTo>
                    <a:pt x="506" y="8942"/>
                    <a:pt x="1041" y="4882"/>
                    <a:pt x="4514" y="2641"/>
                  </a:cubicBezTo>
                  <a:cubicBezTo>
                    <a:pt x="6250" y="1520"/>
                    <a:pt x="8392" y="1065"/>
                    <a:pt x="10451" y="123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Shape 10442">
              <a:extLst>
                <a:ext uri="{FF2B5EF4-FFF2-40B4-BE49-F238E27FC236}">
                  <a16:creationId xmlns:a16="http://schemas.microsoft.com/office/drawing/2014/main" xmlns="" id="{1F8A0667-D70E-164C-9D2D-53AE94947AF7}"/>
                </a:ext>
              </a:extLst>
            </p:cNvPr>
            <p:cNvSpPr/>
            <p:nvPr/>
          </p:nvSpPr>
          <p:spPr>
            <a:xfrm>
              <a:off x="16163586" y="9475903"/>
              <a:ext cx="425669" cy="39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extrusionOk="0">
                  <a:moveTo>
                    <a:pt x="0" y="3459"/>
                  </a:moveTo>
                  <a:lnTo>
                    <a:pt x="1422" y="10208"/>
                  </a:lnTo>
                  <a:cubicBezTo>
                    <a:pt x="1422" y="10208"/>
                    <a:pt x="2469" y="10982"/>
                    <a:pt x="3219" y="10113"/>
                  </a:cubicBezTo>
                  <a:cubicBezTo>
                    <a:pt x="4049" y="9149"/>
                    <a:pt x="6494" y="8518"/>
                    <a:pt x="6992" y="11134"/>
                  </a:cubicBezTo>
                  <a:cubicBezTo>
                    <a:pt x="7491" y="13750"/>
                    <a:pt x="5522" y="14362"/>
                    <a:pt x="4296" y="14027"/>
                  </a:cubicBezTo>
                  <a:cubicBezTo>
                    <a:pt x="3187" y="13725"/>
                    <a:pt x="2357" y="14641"/>
                    <a:pt x="2357" y="14641"/>
                  </a:cubicBezTo>
                  <a:lnTo>
                    <a:pt x="3823" y="21600"/>
                  </a:lnTo>
                  <a:lnTo>
                    <a:pt x="9313" y="20212"/>
                  </a:lnTo>
                  <a:cubicBezTo>
                    <a:pt x="9313" y="20212"/>
                    <a:pt x="9635" y="19276"/>
                    <a:pt x="8958" y="18523"/>
                  </a:cubicBezTo>
                  <a:cubicBezTo>
                    <a:pt x="8134" y="17611"/>
                    <a:pt x="7558" y="15210"/>
                    <a:pt x="10150" y="14555"/>
                  </a:cubicBezTo>
                  <a:cubicBezTo>
                    <a:pt x="12743" y="13899"/>
                    <a:pt x="13216" y="16255"/>
                    <a:pt x="12736" y="17679"/>
                  </a:cubicBezTo>
                  <a:cubicBezTo>
                    <a:pt x="12378" y="18747"/>
                    <a:pt x="13070" y="19262"/>
                    <a:pt x="13070" y="19262"/>
                  </a:cubicBezTo>
                  <a:lnTo>
                    <a:pt x="17693" y="18092"/>
                  </a:lnTo>
                  <a:cubicBezTo>
                    <a:pt x="17693" y="18092"/>
                    <a:pt x="16501" y="13146"/>
                    <a:pt x="16426" y="11786"/>
                  </a:cubicBezTo>
                  <a:cubicBezTo>
                    <a:pt x="16346" y="10328"/>
                    <a:pt x="18026" y="10919"/>
                    <a:pt x="18332" y="11000"/>
                  </a:cubicBezTo>
                  <a:cubicBezTo>
                    <a:pt x="20097" y="11473"/>
                    <a:pt x="21600" y="10153"/>
                    <a:pt x="21079" y="7680"/>
                  </a:cubicBezTo>
                  <a:cubicBezTo>
                    <a:pt x="20558" y="5208"/>
                    <a:pt x="18027" y="5192"/>
                    <a:pt x="17063" y="6452"/>
                  </a:cubicBezTo>
                  <a:cubicBezTo>
                    <a:pt x="16347" y="7388"/>
                    <a:pt x="15661" y="7684"/>
                    <a:pt x="15383" y="7029"/>
                  </a:cubicBezTo>
                  <a:cubicBezTo>
                    <a:pt x="14735" y="5498"/>
                    <a:pt x="13677" y="0"/>
                    <a:pt x="13677" y="0"/>
                  </a:cubicBezTo>
                  <a:lnTo>
                    <a:pt x="9343" y="1096"/>
                  </a:lnTo>
                  <a:cubicBezTo>
                    <a:pt x="9343" y="1096"/>
                    <a:pt x="8732" y="2392"/>
                    <a:pt x="9572" y="3149"/>
                  </a:cubicBezTo>
                  <a:cubicBezTo>
                    <a:pt x="10838" y="4289"/>
                    <a:pt x="10727" y="6525"/>
                    <a:pt x="8669" y="7045"/>
                  </a:cubicBezTo>
                  <a:cubicBezTo>
                    <a:pt x="6612" y="7566"/>
                    <a:pt x="5599" y="5828"/>
                    <a:pt x="6228" y="4123"/>
                  </a:cubicBezTo>
                  <a:cubicBezTo>
                    <a:pt x="6581" y="3168"/>
                    <a:pt x="5664" y="2036"/>
                    <a:pt x="5664" y="2036"/>
                  </a:cubicBezTo>
                  <a:cubicBezTo>
                    <a:pt x="5664" y="2036"/>
                    <a:pt x="0" y="3459"/>
                    <a:pt x="0" y="345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Shape 10443">
              <a:extLst>
                <a:ext uri="{FF2B5EF4-FFF2-40B4-BE49-F238E27FC236}">
                  <a16:creationId xmlns:a16="http://schemas.microsoft.com/office/drawing/2014/main" xmlns="" id="{EA9D3612-87FB-1F4F-861E-BCB444DFC2CF}"/>
                </a:ext>
              </a:extLst>
            </p:cNvPr>
            <p:cNvSpPr/>
            <p:nvPr/>
          </p:nvSpPr>
          <p:spPr>
            <a:xfrm>
              <a:off x="14923512" y="9401109"/>
              <a:ext cx="530063" cy="653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341" extrusionOk="0">
                  <a:moveTo>
                    <a:pt x="19725" y="4962"/>
                  </a:moveTo>
                  <a:cubicBezTo>
                    <a:pt x="19481" y="4621"/>
                    <a:pt x="18944" y="4504"/>
                    <a:pt x="18524" y="4700"/>
                  </a:cubicBezTo>
                  <a:lnTo>
                    <a:pt x="16276" y="5753"/>
                  </a:lnTo>
                  <a:cubicBezTo>
                    <a:pt x="16665" y="6156"/>
                    <a:pt x="16967" y="6565"/>
                    <a:pt x="17201" y="6965"/>
                  </a:cubicBezTo>
                  <a:lnTo>
                    <a:pt x="19403" y="5935"/>
                  </a:lnTo>
                  <a:cubicBezTo>
                    <a:pt x="19823" y="5739"/>
                    <a:pt x="19967" y="5303"/>
                    <a:pt x="19725" y="4962"/>
                  </a:cubicBezTo>
                  <a:close/>
                  <a:moveTo>
                    <a:pt x="21339" y="9898"/>
                  </a:moveTo>
                  <a:cubicBezTo>
                    <a:pt x="21338" y="9504"/>
                    <a:pt x="20944" y="9185"/>
                    <a:pt x="20459" y="9185"/>
                  </a:cubicBezTo>
                  <a:lnTo>
                    <a:pt x="17939" y="9183"/>
                  </a:lnTo>
                  <a:cubicBezTo>
                    <a:pt x="17998" y="9688"/>
                    <a:pt x="17984" y="10167"/>
                    <a:pt x="17927" y="10609"/>
                  </a:cubicBezTo>
                  <a:lnTo>
                    <a:pt x="20460" y="10610"/>
                  </a:lnTo>
                  <a:cubicBezTo>
                    <a:pt x="20946" y="10610"/>
                    <a:pt x="21338" y="10292"/>
                    <a:pt x="21339" y="9898"/>
                  </a:cubicBezTo>
                  <a:close/>
                  <a:moveTo>
                    <a:pt x="4324" y="1565"/>
                  </a:moveTo>
                  <a:cubicBezTo>
                    <a:pt x="4080" y="1224"/>
                    <a:pt x="3543" y="1107"/>
                    <a:pt x="3123" y="1304"/>
                  </a:cubicBezTo>
                  <a:cubicBezTo>
                    <a:pt x="2703" y="1501"/>
                    <a:pt x="2559" y="1936"/>
                    <a:pt x="2802" y="2278"/>
                  </a:cubicBezTo>
                  <a:lnTo>
                    <a:pt x="4065" y="4052"/>
                  </a:lnTo>
                  <a:cubicBezTo>
                    <a:pt x="4512" y="3793"/>
                    <a:pt x="5019" y="3548"/>
                    <a:pt x="5588" y="3340"/>
                  </a:cubicBezTo>
                  <a:cubicBezTo>
                    <a:pt x="5588" y="3340"/>
                    <a:pt x="4324" y="1565"/>
                    <a:pt x="4324" y="1565"/>
                  </a:cubicBezTo>
                  <a:close/>
                  <a:moveTo>
                    <a:pt x="10086" y="713"/>
                  </a:moveTo>
                  <a:cubicBezTo>
                    <a:pt x="10086" y="319"/>
                    <a:pt x="9693" y="0"/>
                    <a:pt x="9207" y="0"/>
                  </a:cubicBezTo>
                  <a:cubicBezTo>
                    <a:pt x="8723" y="0"/>
                    <a:pt x="8330" y="319"/>
                    <a:pt x="8330" y="713"/>
                  </a:cubicBezTo>
                  <a:lnTo>
                    <a:pt x="8331" y="2772"/>
                  </a:lnTo>
                  <a:cubicBezTo>
                    <a:pt x="8876" y="2739"/>
                    <a:pt x="9464" y="2751"/>
                    <a:pt x="10088" y="2828"/>
                  </a:cubicBezTo>
                  <a:cubicBezTo>
                    <a:pt x="10088" y="2828"/>
                    <a:pt x="10086" y="713"/>
                    <a:pt x="10086" y="713"/>
                  </a:cubicBezTo>
                  <a:close/>
                  <a:moveTo>
                    <a:pt x="15284" y="1339"/>
                  </a:moveTo>
                  <a:cubicBezTo>
                    <a:pt x="14864" y="1142"/>
                    <a:pt x="14326" y="1258"/>
                    <a:pt x="14084" y="1599"/>
                  </a:cubicBezTo>
                  <a:lnTo>
                    <a:pt x="12730" y="3502"/>
                  </a:lnTo>
                  <a:cubicBezTo>
                    <a:pt x="12923" y="3577"/>
                    <a:pt x="14063" y="4115"/>
                    <a:pt x="14249" y="4220"/>
                  </a:cubicBezTo>
                  <a:lnTo>
                    <a:pt x="15606" y="2312"/>
                  </a:lnTo>
                  <a:cubicBezTo>
                    <a:pt x="15849" y="1971"/>
                    <a:pt x="15704" y="1536"/>
                    <a:pt x="15284" y="1339"/>
                  </a:cubicBezTo>
                  <a:close/>
                  <a:moveTo>
                    <a:pt x="16063" y="12771"/>
                  </a:moveTo>
                  <a:cubicBezTo>
                    <a:pt x="17178" y="10880"/>
                    <a:pt x="17910" y="6928"/>
                    <a:pt x="12930" y="4595"/>
                  </a:cubicBezTo>
                  <a:cubicBezTo>
                    <a:pt x="12930" y="4595"/>
                    <a:pt x="12929" y="4595"/>
                    <a:pt x="12928" y="4595"/>
                  </a:cubicBezTo>
                  <a:cubicBezTo>
                    <a:pt x="12928" y="4594"/>
                    <a:pt x="12927" y="4594"/>
                    <a:pt x="12926" y="4594"/>
                  </a:cubicBezTo>
                  <a:cubicBezTo>
                    <a:pt x="12926" y="4593"/>
                    <a:pt x="12925" y="4593"/>
                    <a:pt x="12924" y="4593"/>
                  </a:cubicBezTo>
                  <a:cubicBezTo>
                    <a:pt x="12924" y="4592"/>
                    <a:pt x="12923" y="4592"/>
                    <a:pt x="12922" y="4592"/>
                  </a:cubicBezTo>
                  <a:cubicBezTo>
                    <a:pt x="7943" y="2259"/>
                    <a:pt x="4092" y="4749"/>
                    <a:pt x="2631" y="6478"/>
                  </a:cubicBezTo>
                  <a:cubicBezTo>
                    <a:pt x="1322" y="8041"/>
                    <a:pt x="1632" y="10216"/>
                    <a:pt x="1621" y="10529"/>
                  </a:cubicBezTo>
                  <a:cubicBezTo>
                    <a:pt x="1602" y="11040"/>
                    <a:pt x="2174" y="13289"/>
                    <a:pt x="1592" y="14216"/>
                  </a:cubicBezTo>
                  <a:cubicBezTo>
                    <a:pt x="792" y="15491"/>
                    <a:pt x="955" y="15611"/>
                    <a:pt x="1594" y="16106"/>
                  </a:cubicBezTo>
                  <a:cubicBezTo>
                    <a:pt x="2244" y="16611"/>
                    <a:pt x="5442" y="18109"/>
                    <a:pt x="6306" y="18314"/>
                  </a:cubicBezTo>
                  <a:cubicBezTo>
                    <a:pt x="7154" y="18515"/>
                    <a:pt x="7364" y="18570"/>
                    <a:pt x="8324" y="17370"/>
                  </a:cubicBezTo>
                  <a:cubicBezTo>
                    <a:pt x="9022" y="16498"/>
                    <a:pt x="11709" y="15775"/>
                    <a:pt x="12245" y="15507"/>
                  </a:cubicBezTo>
                  <a:cubicBezTo>
                    <a:pt x="12574" y="15342"/>
                    <a:pt x="15049" y="14473"/>
                    <a:pt x="16063" y="12771"/>
                  </a:cubicBezTo>
                  <a:close/>
                  <a:moveTo>
                    <a:pt x="5425" y="20157"/>
                  </a:moveTo>
                  <a:cubicBezTo>
                    <a:pt x="5564" y="19962"/>
                    <a:pt x="5481" y="19712"/>
                    <a:pt x="5240" y="19599"/>
                  </a:cubicBezTo>
                  <a:lnTo>
                    <a:pt x="756" y="17498"/>
                  </a:lnTo>
                  <a:cubicBezTo>
                    <a:pt x="515" y="17385"/>
                    <a:pt x="206" y="17452"/>
                    <a:pt x="67" y="17647"/>
                  </a:cubicBezTo>
                  <a:lnTo>
                    <a:pt x="67" y="17647"/>
                  </a:lnTo>
                  <a:cubicBezTo>
                    <a:pt x="-72" y="17843"/>
                    <a:pt x="11" y="18093"/>
                    <a:pt x="252" y="18206"/>
                  </a:cubicBezTo>
                  <a:lnTo>
                    <a:pt x="4736" y="20307"/>
                  </a:lnTo>
                  <a:cubicBezTo>
                    <a:pt x="4977" y="20420"/>
                    <a:pt x="5286" y="20353"/>
                    <a:pt x="5425" y="20157"/>
                  </a:cubicBezTo>
                  <a:cubicBezTo>
                    <a:pt x="5425" y="20157"/>
                    <a:pt x="5425" y="20157"/>
                    <a:pt x="5425" y="20157"/>
                  </a:cubicBezTo>
                  <a:close/>
                  <a:moveTo>
                    <a:pt x="6113" y="19190"/>
                  </a:moveTo>
                  <a:cubicBezTo>
                    <a:pt x="6252" y="18995"/>
                    <a:pt x="6169" y="18745"/>
                    <a:pt x="5928" y="18632"/>
                  </a:cubicBezTo>
                  <a:lnTo>
                    <a:pt x="1444" y="16531"/>
                  </a:lnTo>
                  <a:cubicBezTo>
                    <a:pt x="1203" y="16418"/>
                    <a:pt x="894" y="16485"/>
                    <a:pt x="755" y="16680"/>
                  </a:cubicBezTo>
                  <a:lnTo>
                    <a:pt x="755" y="16680"/>
                  </a:lnTo>
                  <a:cubicBezTo>
                    <a:pt x="616" y="16876"/>
                    <a:pt x="699" y="17126"/>
                    <a:pt x="940" y="17239"/>
                  </a:cubicBezTo>
                  <a:lnTo>
                    <a:pt x="5424" y="19340"/>
                  </a:lnTo>
                  <a:cubicBezTo>
                    <a:pt x="5665" y="19453"/>
                    <a:pt x="5974" y="19386"/>
                    <a:pt x="6113" y="19190"/>
                  </a:cubicBezTo>
                  <a:cubicBezTo>
                    <a:pt x="6113" y="19190"/>
                    <a:pt x="6113" y="19190"/>
                    <a:pt x="6113" y="19190"/>
                  </a:cubicBezTo>
                  <a:close/>
                  <a:moveTo>
                    <a:pt x="360" y="18601"/>
                  </a:moveTo>
                  <a:lnTo>
                    <a:pt x="4260" y="20429"/>
                  </a:lnTo>
                  <a:cubicBezTo>
                    <a:pt x="3639" y="21302"/>
                    <a:pt x="2263" y="21600"/>
                    <a:pt x="1186" y="21095"/>
                  </a:cubicBezTo>
                  <a:cubicBezTo>
                    <a:pt x="109" y="20591"/>
                    <a:pt x="-261" y="19474"/>
                    <a:pt x="360" y="1860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Shape 10444">
              <a:extLst>
                <a:ext uri="{FF2B5EF4-FFF2-40B4-BE49-F238E27FC236}">
                  <a16:creationId xmlns:a16="http://schemas.microsoft.com/office/drawing/2014/main" xmlns="" id="{446503E7-DCCF-C143-850E-2B5894DF2FC3}"/>
                </a:ext>
              </a:extLst>
            </p:cNvPr>
            <p:cNvSpPr/>
            <p:nvPr/>
          </p:nvSpPr>
          <p:spPr>
            <a:xfrm>
              <a:off x="15668533" y="8652551"/>
              <a:ext cx="371824" cy="371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585" extrusionOk="0">
                  <a:moveTo>
                    <a:pt x="5809" y="19810"/>
                  </a:moveTo>
                  <a:lnTo>
                    <a:pt x="0" y="21585"/>
                  </a:lnTo>
                  <a:lnTo>
                    <a:pt x="1723" y="15720"/>
                  </a:lnTo>
                  <a:cubicBezTo>
                    <a:pt x="1723" y="15720"/>
                    <a:pt x="5809" y="19810"/>
                    <a:pt x="5809" y="19810"/>
                  </a:cubicBezTo>
                  <a:close/>
                  <a:moveTo>
                    <a:pt x="14328" y="11295"/>
                  </a:moveTo>
                  <a:cubicBezTo>
                    <a:pt x="14857" y="12169"/>
                    <a:pt x="15219" y="12941"/>
                    <a:pt x="15338" y="13361"/>
                  </a:cubicBezTo>
                  <a:cubicBezTo>
                    <a:pt x="16735" y="12758"/>
                    <a:pt x="18442" y="13050"/>
                    <a:pt x="19809" y="14418"/>
                  </a:cubicBezTo>
                  <a:cubicBezTo>
                    <a:pt x="21600" y="16210"/>
                    <a:pt x="21590" y="21540"/>
                    <a:pt x="21590" y="21540"/>
                  </a:cubicBezTo>
                  <a:cubicBezTo>
                    <a:pt x="21590" y="21540"/>
                    <a:pt x="21587" y="21538"/>
                    <a:pt x="21583" y="21536"/>
                  </a:cubicBezTo>
                  <a:cubicBezTo>
                    <a:pt x="21586" y="21540"/>
                    <a:pt x="21587" y="21543"/>
                    <a:pt x="21587" y="21543"/>
                  </a:cubicBezTo>
                  <a:cubicBezTo>
                    <a:pt x="21587" y="21543"/>
                    <a:pt x="16257" y="21556"/>
                    <a:pt x="14467" y="19765"/>
                  </a:cubicBezTo>
                  <a:cubicBezTo>
                    <a:pt x="13114" y="18410"/>
                    <a:pt x="12816" y="16721"/>
                    <a:pt x="13396" y="15331"/>
                  </a:cubicBezTo>
                  <a:cubicBezTo>
                    <a:pt x="12981" y="15218"/>
                    <a:pt x="12197" y="14852"/>
                    <a:pt x="11308" y="14314"/>
                  </a:cubicBezTo>
                  <a:lnTo>
                    <a:pt x="6478" y="19142"/>
                  </a:lnTo>
                  <a:lnTo>
                    <a:pt x="2392" y="15051"/>
                  </a:lnTo>
                  <a:lnTo>
                    <a:pt x="6994" y="10450"/>
                  </a:lnTo>
                  <a:cubicBezTo>
                    <a:pt x="4968" y="7962"/>
                    <a:pt x="2105" y="4020"/>
                    <a:pt x="1025" y="2336"/>
                  </a:cubicBezTo>
                  <a:cubicBezTo>
                    <a:pt x="11" y="756"/>
                    <a:pt x="7" y="211"/>
                    <a:pt x="44" y="57"/>
                  </a:cubicBezTo>
                  <a:cubicBezTo>
                    <a:pt x="31" y="43"/>
                    <a:pt x="37" y="38"/>
                    <a:pt x="52" y="32"/>
                  </a:cubicBezTo>
                  <a:cubicBezTo>
                    <a:pt x="59" y="13"/>
                    <a:pt x="65" y="4"/>
                    <a:pt x="65" y="4"/>
                  </a:cubicBezTo>
                  <a:cubicBezTo>
                    <a:pt x="237" y="-15"/>
                    <a:pt x="782" y="-11"/>
                    <a:pt x="2361" y="1003"/>
                  </a:cubicBezTo>
                  <a:cubicBezTo>
                    <a:pt x="4043" y="2084"/>
                    <a:pt x="7984" y="4949"/>
                    <a:pt x="10469" y="6978"/>
                  </a:cubicBezTo>
                  <a:lnTo>
                    <a:pt x="14322" y="3125"/>
                  </a:lnTo>
                  <a:lnTo>
                    <a:pt x="18411" y="7213"/>
                  </a:lnTo>
                  <a:cubicBezTo>
                    <a:pt x="18411" y="7213"/>
                    <a:pt x="14328" y="11295"/>
                    <a:pt x="14328" y="11295"/>
                  </a:cubicBezTo>
                  <a:close/>
                  <a:moveTo>
                    <a:pt x="15005" y="2441"/>
                  </a:moveTo>
                  <a:lnTo>
                    <a:pt x="17418" y="30"/>
                  </a:lnTo>
                  <a:lnTo>
                    <a:pt x="21507" y="4118"/>
                  </a:lnTo>
                  <a:lnTo>
                    <a:pt x="19094" y="6530"/>
                  </a:lnTo>
                  <a:cubicBezTo>
                    <a:pt x="19094" y="6530"/>
                    <a:pt x="15005" y="2441"/>
                    <a:pt x="15005" y="244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Shape 10445">
              <a:extLst>
                <a:ext uri="{FF2B5EF4-FFF2-40B4-BE49-F238E27FC236}">
                  <a16:creationId xmlns:a16="http://schemas.microsoft.com/office/drawing/2014/main" xmlns="" id="{B58DD01C-D4E8-EE43-833C-F2F26615DC34}"/>
                </a:ext>
              </a:extLst>
            </p:cNvPr>
            <p:cNvSpPr/>
            <p:nvPr/>
          </p:nvSpPr>
          <p:spPr>
            <a:xfrm>
              <a:off x="19159242" y="10658993"/>
              <a:ext cx="622764" cy="569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9" h="20716" extrusionOk="0">
                  <a:moveTo>
                    <a:pt x="1339" y="18146"/>
                  </a:moveTo>
                  <a:cubicBezTo>
                    <a:pt x="227" y="16314"/>
                    <a:pt x="661" y="13820"/>
                    <a:pt x="2308" y="12586"/>
                  </a:cubicBezTo>
                  <a:cubicBezTo>
                    <a:pt x="2748" y="12256"/>
                    <a:pt x="3232" y="12053"/>
                    <a:pt x="3725" y="11962"/>
                  </a:cubicBezTo>
                  <a:lnTo>
                    <a:pt x="3738" y="15889"/>
                  </a:lnTo>
                  <a:cubicBezTo>
                    <a:pt x="3739" y="16166"/>
                    <a:pt x="3941" y="16390"/>
                    <a:pt x="4190" y="16389"/>
                  </a:cubicBezTo>
                  <a:cubicBezTo>
                    <a:pt x="4439" y="16388"/>
                    <a:pt x="4640" y="16164"/>
                    <a:pt x="4639" y="15887"/>
                  </a:cubicBezTo>
                  <a:lnTo>
                    <a:pt x="4626" y="11921"/>
                  </a:lnTo>
                  <a:cubicBezTo>
                    <a:pt x="5675" y="12022"/>
                    <a:pt x="6678" y="12627"/>
                    <a:pt x="7312" y="13672"/>
                  </a:cubicBezTo>
                  <a:cubicBezTo>
                    <a:pt x="8425" y="15504"/>
                    <a:pt x="7990" y="17998"/>
                    <a:pt x="6343" y="19232"/>
                  </a:cubicBezTo>
                  <a:cubicBezTo>
                    <a:pt x="4697" y="20465"/>
                    <a:pt x="2452" y="19979"/>
                    <a:pt x="1339" y="18146"/>
                  </a:cubicBezTo>
                  <a:close/>
                  <a:moveTo>
                    <a:pt x="3670" y="7857"/>
                  </a:moveTo>
                  <a:lnTo>
                    <a:pt x="5119" y="6772"/>
                  </a:lnTo>
                  <a:cubicBezTo>
                    <a:pt x="5283" y="6649"/>
                    <a:pt x="5395" y="6369"/>
                    <a:pt x="5367" y="6151"/>
                  </a:cubicBezTo>
                  <a:lnTo>
                    <a:pt x="5135" y="4322"/>
                  </a:lnTo>
                  <a:lnTo>
                    <a:pt x="8435" y="5321"/>
                  </a:lnTo>
                  <a:cubicBezTo>
                    <a:pt x="8435" y="5321"/>
                    <a:pt x="8207" y="5706"/>
                    <a:pt x="7927" y="6179"/>
                  </a:cubicBezTo>
                  <a:lnTo>
                    <a:pt x="4301" y="8895"/>
                  </a:lnTo>
                  <a:cubicBezTo>
                    <a:pt x="4301" y="8895"/>
                    <a:pt x="3670" y="7857"/>
                    <a:pt x="3670" y="7857"/>
                  </a:cubicBezTo>
                  <a:close/>
                  <a:moveTo>
                    <a:pt x="5317" y="9342"/>
                  </a:moveTo>
                  <a:lnTo>
                    <a:pt x="6806" y="8227"/>
                  </a:lnTo>
                  <a:cubicBezTo>
                    <a:pt x="6763" y="8494"/>
                    <a:pt x="6811" y="8776"/>
                    <a:pt x="6952" y="9008"/>
                  </a:cubicBezTo>
                  <a:lnTo>
                    <a:pt x="6951" y="9008"/>
                  </a:lnTo>
                  <a:cubicBezTo>
                    <a:pt x="6951" y="9008"/>
                    <a:pt x="7368" y="9692"/>
                    <a:pt x="7887" y="10542"/>
                  </a:cubicBezTo>
                  <a:cubicBezTo>
                    <a:pt x="7887" y="10542"/>
                    <a:pt x="5317" y="9342"/>
                    <a:pt x="5317" y="9342"/>
                  </a:cubicBezTo>
                  <a:close/>
                  <a:moveTo>
                    <a:pt x="8791" y="8259"/>
                  </a:moveTo>
                  <a:cubicBezTo>
                    <a:pt x="8791" y="8259"/>
                    <a:pt x="10089" y="6315"/>
                    <a:pt x="10706" y="5383"/>
                  </a:cubicBezTo>
                  <a:lnTo>
                    <a:pt x="11903" y="5869"/>
                  </a:lnTo>
                  <a:cubicBezTo>
                    <a:pt x="11641" y="6978"/>
                    <a:pt x="11735" y="8186"/>
                    <a:pt x="12226" y="9262"/>
                  </a:cubicBezTo>
                  <a:lnTo>
                    <a:pt x="10284" y="10718"/>
                  </a:lnTo>
                  <a:cubicBezTo>
                    <a:pt x="10284" y="10718"/>
                    <a:pt x="8791" y="8259"/>
                    <a:pt x="8791" y="8259"/>
                  </a:cubicBezTo>
                  <a:close/>
                  <a:moveTo>
                    <a:pt x="13314" y="9656"/>
                  </a:moveTo>
                  <a:lnTo>
                    <a:pt x="16285" y="7430"/>
                  </a:lnTo>
                  <a:cubicBezTo>
                    <a:pt x="16491" y="7275"/>
                    <a:pt x="16545" y="6964"/>
                    <a:pt x="16406" y="6735"/>
                  </a:cubicBezTo>
                  <a:cubicBezTo>
                    <a:pt x="16343" y="6631"/>
                    <a:pt x="16251" y="6564"/>
                    <a:pt x="16150" y="6533"/>
                  </a:cubicBezTo>
                  <a:lnTo>
                    <a:pt x="16151" y="6531"/>
                  </a:lnTo>
                  <a:lnTo>
                    <a:pt x="12905" y="5212"/>
                  </a:lnTo>
                  <a:cubicBezTo>
                    <a:pt x="13172" y="4652"/>
                    <a:pt x="13562" y="4155"/>
                    <a:pt x="14067" y="3777"/>
                  </a:cubicBezTo>
                  <a:cubicBezTo>
                    <a:pt x="15713" y="2543"/>
                    <a:pt x="17958" y="3030"/>
                    <a:pt x="19071" y="4862"/>
                  </a:cubicBezTo>
                  <a:cubicBezTo>
                    <a:pt x="20183" y="6694"/>
                    <a:pt x="19749" y="9188"/>
                    <a:pt x="18102" y="10422"/>
                  </a:cubicBezTo>
                  <a:cubicBezTo>
                    <a:pt x="16556" y="11580"/>
                    <a:pt x="14482" y="11221"/>
                    <a:pt x="13314" y="9656"/>
                  </a:cubicBezTo>
                  <a:close/>
                  <a:moveTo>
                    <a:pt x="15048" y="7148"/>
                  </a:moveTo>
                  <a:lnTo>
                    <a:pt x="12832" y="8808"/>
                  </a:lnTo>
                  <a:cubicBezTo>
                    <a:pt x="12470" y="7960"/>
                    <a:pt x="12397" y="7021"/>
                    <a:pt x="12588" y="6148"/>
                  </a:cubicBezTo>
                  <a:cubicBezTo>
                    <a:pt x="12588" y="6148"/>
                    <a:pt x="15048" y="7148"/>
                    <a:pt x="15048" y="7148"/>
                  </a:cubicBezTo>
                  <a:close/>
                  <a:moveTo>
                    <a:pt x="742" y="18594"/>
                  </a:moveTo>
                  <a:cubicBezTo>
                    <a:pt x="2079" y="20796"/>
                    <a:pt x="4768" y="21379"/>
                    <a:pt x="6747" y="19896"/>
                  </a:cubicBezTo>
                  <a:cubicBezTo>
                    <a:pt x="8726" y="18413"/>
                    <a:pt x="9246" y="15426"/>
                    <a:pt x="7909" y="13224"/>
                  </a:cubicBezTo>
                  <a:cubicBezTo>
                    <a:pt x="7134" y="11948"/>
                    <a:pt x="5905" y="11216"/>
                    <a:pt x="4623" y="11115"/>
                  </a:cubicBezTo>
                  <a:lnTo>
                    <a:pt x="4619" y="10101"/>
                  </a:lnTo>
                  <a:lnTo>
                    <a:pt x="8815" y="12059"/>
                  </a:lnTo>
                  <a:cubicBezTo>
                    <a:pt x="9382" y="12983"/>
                    <a:pt x="9863" y="13764"/>
                    <a:pt x="9886" y="13787"/>
                  </a:cubicBezTo>
                  <a:cubicBezTo>
                    <a:pt x="10275" y="14180"/>
                    <a:pt x="10877" y="14149"/>
                    <a:pt x="11230" y="13717"/>
                  </a:cubicBezTo>
                  <a:cubicBezTo>
                    <a:pt x="11531" y="13349"/>
                    <a:pt x="11553" y="12810"/>
                    <a:pt x="11313" y="12415"/>
                  </a:cubicBezTo>
                  <a:lnTo>
                    <a:pt x="11314" y="12414"/>
                  </a:lnTo>
                  <a:lnTo>
                    <a:pt x="10788" y="11548"/>
                  </a:lnTo>
                  <a:lnTo>
                    <a:pt x="12715" y="10105"/>
                  </a:lnTo>
                  <a:cubicBezTo>
                    <a:pt x="14109" y="12039"/>
                    <a:pt x="16627" y="12494"/>
                    <a:pt x="18506" y="11086"/>
                  </a:cubicBezTo>
                  <a:cubicBezTo>
                    <a:pt x="20485" y="9603"/>
                    <a:pt x="21005" y="6616"/>
                    <a:pt x="19668" y="4414"/>
                  </a:cubicBezTo>
                  <a:cubicBezTo>
                    <a:pt x="18331" y="2212"/>
                    <a:pt x="15642" y="1629"/>
                    <a:pt x="13663" y="3112"/>
                  </a:cubicBezTo>
                  <a:cubicBezTo>
                    <a:pt x="13027" y="3589"/>
                    <a:pt x="12542" y="4222"/>
                    <a:pt x="12221" y="4933"/>
                  </a:cubicBezTo>
                  <a:lnTo>
                    <a:pt x="11168" y="4506"/>
                  </a:lnTo>
                  <a:cubicBezTo>
                    <a:pt x="11303" y="3945"/>
                    <a:pt x="11158" y="3323"/>
                    <a:pt x="10745" y="2905"/>
                  </a:cubicBezTo>
                  <a:cubicBezTo>
                    <a:pt x="10551" y="2709"/>
                    <a:pt x="10321" y="2584"/>
                    <a:pt x="10082" y="2526"/>
                  </a:cubicBezTo>
                  <a:lnTo>
                    <a:pt x="10082" y="2525"/>
                  </a:lnTo>
                  <a:lnTo>
                    <a:pt x="5355" y="1211"/>
                  </a:lnTo>
                  <a:lnTo>
                    <a:pt x="5355" y="1211"/>
                  </a:lnTo>
                  <a:cubicBezTo>
                    <a:pt x="4823" y="1000"/>
                    <a:pt x="4206" y="1148"/>
                    <a:pt x="3803" y="1641"/>
                  </a:cubicBezTo>
                  <a:cubicBezTo>
                    <a:pt x="3485" y="2031"/>
                    <a:pt x="3373" y="2548"/>
                    <a:pt x="3458" y="3028"/>
                  </a:cubicBezTo>
                  <a:lnTo>
                    <a:pt x="3457" y="3029"/>
                  </a:lnTo>
                  <a:lnTo>
                    <a:pt x="3914" y="5740"/>
                  </a:lnTo>
                  <a:lnTo>
                    <a:pt x="2179" y="7041"/>
                  </a:lnTo>
                  <a:cubicBezTo>
                    <a:pt x="1849" y="7288"/>
                    <a:pt x="1762" y="7786"/>
                    <a:pt x="1985" y="8153"/>
                  </a:cubicBezTo>
                  <a:cubicBezTo>
                    <a:pt x="2193" y="8496"/>
                    <a:pt x="2598" y="8599"/>
                    <a:pt x="2919" y="8409"/>
                  </a:cubicBezTo>
                  <a:lnTo>
                    <a:pt x="3717" y="9723"/>
                  </a:lnTo>
                  <a:lnTo>
                    <a:pt x="3722" y="11148"/>
                  </a:lnTo>
                  <a:cubicBezTo>
                    <a:pt x="3090" y="11245"/>
                    <a:pt x="2469" y="11499"/>
                    <a:pt x="1905" y="11922"/>
                  </a:cubicBezTo>
                  <a:cubicBezTo>
                    <a:pt x="-75" y="13405"/>
                    <a:pt x="-595" y="16392"/>
                    <a:pt x="742" y="18594"/>
                  </a:cubicBezTo>
                  <a:close/>
                  <a:moveTo>
                    <a:pt x="2678" y="707"/>
                  </a:moveTo>
                  <a:cubicBezTo>
                    <a:pt x="2232" y="-27"/>
                    <a:pt x="1336" y="-221"/>
                    <a:pt x="676" y="273"/>
                  </a:cubicBezTo>
                  <a:cubicBezTo>
                    <a:pt x="16" y="767"/>
                    <a:pt x="-157" y="1763"/>
                    <a:pt x="289" y="2497"/>
                  </a:cubicBezTo>
                  <a:cubicBezTo>
                    <a:pt x="734" y="3231"/>
                    <a:pt x="1630" y="3426"/>
                    <a:pt x="2290" y="2931"/>
                  </a:cubicBezTo>
                  <a:cubicBezTo>
                    <a:pt x="2950" y="2437"/>
                    <a:pt x="3123" y="1441"/>
                    <a:pt x="2678" y="70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Shape 10446">
              <a:extLst>
                <a:ext uri="{FF2B5EF4-FFF2-40B4-BE49-F238E27FC236}">
                  <a16:creationId xmlns:a16="http://schemas.microsoft.com/office/drawing/2014/main" xmlns="" id="{58E67CDE-F3AF-5244-BF1A-3C5417F14D2F}"/>
                </a:ext>
              </a:extLst>
            </p:cNvPr>
            <p:cNvSpPr/>
            <p:nvPr/>
          </p:nvSpPr>
          <p:spPr>
            <a:xfrm>
              <a:off x="15268309" y="8005297"/>
              <a:ext cx="498843" cy="552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8" h="21600" extrusionOk="0">
                  <a:moveTo>
                    <a:pt x="10339" y="0"/>
                  </a:moveTo>
                  <a:cubicBezTo>
                    <a:pt x="8560" y="0"/>
                    <a:pt x="6992" y="1375"/>
                    <a:pt x="5917" y="3576"/>
                  </a:cubicBezTo>
                  <a:cubicBezTo>
                    <a:pt x="5568" y="3546"/>
                    <a:pt x="5234" y="3529"/>
                    <a:pt x="4903" y="3529"/>
                  </a:cubicBezTo>
                  <a:cubicBezTo>
                    <a:pt x="2761" y="3529"/>
                    <a:pt x="1171" y="4188"/>
                    <a:pt x="431" y="5396"/>
                  </a:cubicBezTo>
                  <a:cubicBezTo>
                    <a:pt x="-452" y="6840"/>
                    <a:pt x="119" y="8796"/>
                    <a:pt x="1578" y="10761"/>
                  </a:cubicBezTo>
                  <a:cubicBezTo>
                    <a:pt x="84" y="12747"/>
                    <a:pt x="-461" y="14730"/>
                    <a:pt x="431" y="16188"/>
                  </a:cubicBezTo>
                  <a:cubicBezTo>
                    <a:pt x="1171" y="17397"/>
                    <a:pt x="2760" y="18055"/>
                    <a:pt x="4903" y="18055"/>
                  </a:cubicBezTo>
                  <a:cubicBezTo>
                    <a:pt x="5246" y="18055"/>
                    <a:pt x="5621" y="18010"/>
                    <a:pt x="5983" y="17976"/>
                  </a:cubicBezTo>
                  <a:cubicBezTo>
                    <a:pt x="7057" y="20156"/>
                    <a:pt x="8570" y="21600"/>
                    <a:pt x="10339" y="21600"/>
                  </a:cubicBezTo>
                  <a:cubicBezTo>
                    <a:pt x="12118" y="21600"/>
                    <a:pt x="13685" y="20224"/>
                    <a:pt x="14761" y="18024"/>
                  </a:cubicBezTo>
                  <a:cubicBezTo>
                    <a:pt x="15110" y="18054"/>
                    <a:pt x="15460" y="18071"/>
                    <a:pt x="15791" y="18071"/>
                  </a:cubicBezTo>
                  <a:cubicBezTo>
                    <a:pt x="17934" y="18071"/>
                    <a:pt x="19507" y="17412"/>
                    <a:pt x="20246" y="16204"/>
                  </a:cubicBezTo>
                  <a:cubicBezTo>
                    <a:pt x="21134" y="14753"/>
                    <a:pt x="20576" y="12782"/>
                    <a:pt x="19099" y="10808"/>
                  </a:cubicBezTo>
                  <a:cubicBezTo>
                    <a:pt x="20594" y="8822"/>
                    <a:pt x="21139" y="6839"/>
                    <a:pt x="20246" y="5380"/>
                  </a:cubicBezTo>
                  <a:cubicBezTo>
                    <a:pt x="19508" y="4173"/>
                    <a:pt x="17934" y="3514"/>
                    <a:pt x="15791" y="3514"/>
                  </a:cubicBezTo>
                  <a:cubicBezTo>
                    <a:pt x="15438" y="3514"/>
                    <a:pt x="15052" y="3573"/>
                    <a:pt x="14677" y="3608"/>
                  </a:cubicBezTo>
                  <a:cubicBezTo>
                    <a:pt x="13604" y="1440"/>
                    <a:pt x="12102" y="0"/>
                    <a:pt x="10339" y="0"/>
                  </a:cubicBezTo>
                  <a:close/>
                  <a:moveTo>
                    <a:pt x="10339" y="1004"/>
                  </a:moveTo>
                  <a:cubicBezTo>
                    <a:pt x="11591" y="1004"/>
                    <a:pt x="12710" y="2093"/>
                    <a:pt x="13580" y="3733"/>
                  </a:cubicBezTo>
                  <a:cubicBezTo>
                    <a:pt x="12541" y="3915"/>
                    <a:pt x="11452" y="4238"/>
                    <a:pt x="10355" y="4643"/>
                  </a:cubicBezTo>
                  <a:cubicBezTo>
                    <a:pt x="9226" y="4226"/>
                    <a:pt x="8099" y="3899"/>
                    <a:pt x="7031" y="3718"/>
                  </a:cubicBezTo>
                  <a:cubicBezTo>
                    <a:pt x="7905" y="2046"/>
                    <a:pt x="9073" y="1004"/>
                    <a:pt x="10339" y="1004"/>
                  </a:cubicBezTo>
                  <a:close/>
                  <a:moveTo>
                    <a:pt x="15791" y="4518"/>
                  </a:moveTo>
                  <a:cubicBezTo>
                    <a:pt x="17538" y="4518"/>
                    <a:pt x="18791" y="4998"/>
                    <a:pt x="19332" y="5882"/>
                  </a:cubicBezTo>
                  <a:cubicBezTo>
                    <a:pt x="19959" y="6907"/>
                    <a:pt x="19540" y="8380"/>
                    <a:pt x="18468" y="9914"/>
                  </a:cubicBezTo>
                  <a:cubicBezTo>
                    <a:pt x="17787" y="9159"/>
                    <a:pt x="16951" y="8410"/>
                    <a:pt x="16007" y="7702"/>
                  </a:cubicBezTo>
                  <a:cubicBezTo>
                    <a:pt x="15826" y="6556"/>
                    <a:pt x="15554" y="5511"/>
                    <a:pt x="15193" y="4565"/>
                  </a:cubicBezTo>
                  <a:cubicBezTo>
                    <a:pt x="15389" y="4554"/>
                    <a:pt x="15602" y="4518"/>
                    <a:pt x="15791" y="4518"/>
                  </a:cubicBezTo>
                  <a:close/>
                  <a:moveTo>
                    <a:pt x="4903" y="4533"/>
                  </a:moveTo>
                  <a:cubicBezTo>
                    <a:pt x="5095" y="4533"/>
                    <a:pt x="5302" y="4538"/>
                    <a:pt x="5501" y="4549"/>
                  </a:cubicBezTo>
                  <a:cubicBezTo>
                    <a:pt x="5130" y="5520"/>
                    <a:pt x="4852" y="6633"/>
                    <a:pt x="4670" y="7812"/>
                  </a:cubicBezTo>
                  <a:cubicBezTo>
                    <a:pt x="3730" y="8526"/>
                    <a:pt x="2966" y="9248"/>
                    <a:pt x="2293" y="10008"/>
                  </a:cubicBezTo>
                  <a:cubicBezTo>
                    <a:pt x="1175" y="8445"/>
                    <a:pt x="708" y="6940"/>
                    <a:pt x="1346" y="5898"/>
                  </a:cubicBezTo>
                  <a:cubicBezTo>
                    <a:pt x="1887" y="5014"/>
                    <a:pt x="3156" y="4533"/>
                    <a:pt x="4903" y="4533"/>
                  </a:cubicBezTo>
                  <a:close/>
                  <a:moveTo>
                    <a:pt x="14062" y="4659"/>
                  </a:moveTo>
                  <a:cubicBezTo>
                    <a:pt x="14333" y="5325"/>
                    <a:pt x="14582" y="6051"/>
                    <a:pt x="14761" y="6839"/>
                  </a:cubicBezTo>
                  <a:cubicBezTo>
                    <a:pt x="14294" y="6539"/>
                    <a:pt x="13808" y="6239"/>
                    <a:pt x="13298" y="5961"/>
                  </a:cubicBezTo>
                  <a:cubicBezTo>
                    <a:pt x="12768" y="5672"/>
                    <a:pt x="12225" y="5480"/>
                    <a:pt x="11685" y="5239"/>
                  </a:cubicBezTo>
                  <a:cubicBezTo>
                    <a:pt x="12500" y="4985"/>
                    <a:pt x="13298" y="4775"/>
                    <a:pt x="14062" y="4659"/>
                  </a:cubicBezTo>
                  <a:close/>
                  <a:moveTo>
                    <a:pt x="6599" y="4675"/>
                  </a:moveTo>
                  <a:cubicBezTo>
                    <a:pt x="7326" y="4784"/>
                    <a:pt x="8103" y="5021"/>
                    <a:pt x="8876" y="5255"/>
                  </a:cubicBezTo>
                  <a:cubicBezTo>
                    <a:pt x="8379" y="5481"/>
                    <a:pt x="7868" y="5695"/>
                    <a:pt x="7380" y="5961"/>
                  </a:cubicBezTo>
                  <a:cubicBezTo>
                    <a:pt x="6837" y="6256"/>
                    <a:pt x="6443" y="6613"/>
                    <a:pt x="5950" y="6933"/>
                  </a:cubicBezTo>
                  <a:cubicBezTo>
                    <a:pt x="6128" y="6137"/>
                    <a:pt x="6326" y="5348"/>
                    <a:pt x="6599" y="4675"/>
                  </a:cubicBezTo>
                  <a:close/>
                  <a:moveTo>
                    <a:pt x="10405" y="5788"/>
                  </a:moveTo>
                  <a:cubicBezTo>
                    <a:pt x="11196" y="6102"/>
                    <a:pt x="11987" y="6415"/>
                    <a:pt x="12766" y="6839"/>
                  </a:cubicBezTo>
                  <a:cubicBezTo>
                    <a:pt x="13571" y="7278"/>
                    <a:pt x="14317" y="7751"/>
                    <a:pt x="15010" y="8251"/>
                  </a:cubicBezTo>
                  <a:cubicBezTo>
                    <a:pt x="15123" y="9067"/>
                    <a:pt x="15193" y="9915"/>
                    <a:pt x="15193" y="10792"/>
                  </a:cubicBezTo>
                  <a:cubicBezTo>
                    <a:pt x="15193" y="11657"/>
                    <a:pt x="15070" y="12466"/>
                    <a:pt x="14960" y="13271"/>
                  </a:cubicBezTo>
                  <a:cubicBezTo>
                    <a:pt x="14260" y="13779"/>
                    <a:pt x="13583" y="14300"/>
                    <a:pt x="12766" y="14745"/>
                  </a:cubicBezTo>
                  <a:cubicBezTo>
                    <a:pt x="11937" y="15197"/>
                    <a:pt x="11096" y="15469"/>
                    <a:pt x="10256" y="15796"/>
                  </a:cubicBezTo>
                  <a:cubicBezTo>
                    <a:pt x="9475" y="15485"/>
                    <a:pt x="8681" y="15180"/>
                    <a:pt x="7912" y="14761"/>
                  </a:cubicBezTo>
                  <a:cubicBezTo>
                    <a:pt x="7107" y="14323"/>
                    <a:pt x="6360" y="13849"/>
                    <a:pt x="5668" y="13349"/>
                  </a:cubicBezTo>
                  <a:cubicBezTo>
                    <a:pt x="5554" y="12533"/>
                    <a:pt x="5501" y="11669"/>
                    <a:pt x="5501" y="10792"/>
                  </a:cubicBezTo>
                  <a:cubicBezTo>
                    <a:pt x="5501" y="9918"/>
                    <a:pt x="5605" y="9111"/>
                    <a:pt x="5718" y="8298"/>
                  </a:cubicBezTo>
                  <a:cubicBezTo>
                    <a:pt x="6420" y="7788"/>
                    <a:pt x="7092" y="7270"/>
                    <a:pt x="7912" y="6824"/>
                  </a:cubicBezTo>
                  <a:cubicBezTo>
                    <a:pt x="8731" y="6377"/>
                    <a:pt x="9574" y="6113"/>
                    <a:pt x="10405" y="5788"/>
                  </a:cubicBezTo>
                  <a:close/>
                  <a:moveTo>
                    <a:pt x="10339" y="7984"/>
                  </a:moveTo>
                  <a:cubicBezTo>
                    <a:pt x="8690" y="7984"/>
                    <a:pt x="7363" y="9237"/>
                    <a:pt x="7363" y="10792"/>
                  </a:cubicBezTo>
                  <a:cubicBezTo>
                    <a:pt x="7363" y="12348"/>
                    <a:pt x="8690" y="13616"/>
                    <a:pt x="10339" y="13616"/>
                  </a:cubicBezTo>
                  <a:cubicBezTo>
                    <a:pt x="11987" y="13616"/>
                    <a:pt x="13331" y="12348"/>
                    <a:pt x="13331" y="10792"/>
                  </a:cubicBezTo>
                  <a:cubicBezTo>
                    <a:pt x="13331" y="9237"/>
                    <a:pt x="11987" y="7984"/>
                    <a:pt x="10339" y="7984"/>
                  </a:cubicBezTo>
                  <a:close/>
                  <a:moveTo>
                    <a:pt x="4571" y="9098"/>
                  </a:moveTo>
                  <a:cubicBezTo>
                    <a:pt x="4522" y="9664"/>
                    <a:pt x="4438" y="10197"/>
                    <a:pt x="4438" y="10792"/>
                  </a:cubicBezTo>
                  <a:cubicBezTo>
                    <a:pt x="4438" y="11349"/>
                    <a:pt x="4462" y="11892"/>
                    <a:pt x="4504" y="12424"/>
                  </a:cubicBezTo>
                  <a:cubicBezTo>
                    <a:pt x="3891" y="11902"/>
                    <a:pt x="3374" y="11375"/>
                    <a:pt x="2908" y="10839"/>
                  </a:cubicBezTo>
                  <a:cubicBezTo>
                    <a:pt x="3403" y="10260"/>
                    <a:pt x="3903" y="9661"/>
                    <a:pt x="4571" y="9098"/>
                  </a:cubicBezTo>
                  <a:close/>
                  <a:moveTo>
                    <a:pt x="16190" y="9176"/>
                  </a:moveTo>
                  <a:cubicBezTo>
                    <a:pt x="16796" y="9693"/>
                    <a:pt x="17307" y="10215"/>
                    <a:pt x="17769" y="10745"/>
                  </a:cubicBezTo>
                  <a:cubicBezTo>
                    <a:pt x="17273" y="11325"/>
                    <a:pt x="16776" y="11907"/>
                    <a:pt x="16107" y="12471"/>
                  </a:cubicBezTo>
                  <a:cubicBezTo>
                    <a:pt x="16155" y="11912"/>
                    <a:pt x="16257" y="11379"/>
                    <a:pt x="16257" y="10792"/>
                  </a:cubicBezTo>
                  <a:cubicBezTo>
                    <a:pt x="16257" y="10236"/>
                    <a:pt x="16233" y="9708"/>
                    <a:pt x="16190" y="9176"/>
                  </a:cubicBezTo>
                  <a:close/>
                  <a:moveTo>
                    <a:pt x="18384" y="11576"/>
                  </a:moveTo>
                  <a:cubicBezTo>
                    <a:pt x="19512" y="13146"/>
                    <a:pt x="19972" y="14656"/>
                    <a:pt x="19332" y="15702"/>
                  </a:cubicBezTo>
                  <a:cubicBezTo>
                    <a:pt x="18791" y="16586"/>
                    <a:pt x="17537" y="17067"/>
                    <a:pt x="15791" y="17067"/>
                  </a:cubicBezTo>
                  <a:cubicBezTo>
                    <a:pt x="15599" y="17067"/>
                    <a:pt x="15392" y="17047"/>
                    <a:pt x="15193" y="17035"/>
                  </a:cubicBezTo>
                  <a:cubicBezTo>
                    <a:pt x="15564" y="16065"/>
                    <a:pt x="15826" y="14967"/>
                    <a:pt x="16007" y="13788"/>
                  </a:cubicBezTo>
                  <a:cubicBezTo>
                    <a:pt x="16951" y="13073"/>
                    <a:pt x="17710" y="12337"/>
                    <a:pt x="18384" y="11576"/>
                  </a:cubicBezTo>
                  <a:close/>
                  <a:moveTo>
                    <a:pt x="2210" y="11655"/>
                  </a:moveTo>
                  <a:cubicBezTo>
                    <a:pt x="2896" y="12420"/>
                    <a:pt x="3714" y="13165"/>
                    <a:pt x="4670" y="13882"/>
                  </a:cubicBezTo>
                  <a:cubicBezTo>
                    <a:pt x="4849" y="15014"/>
                    <a:pt x="5113" y="16067"/>
                    <a:pt x="5468" y="17004"/>
                  </a:cubicBezTo>
                  <a:cubicBezTo>
                    <a:pt x="5283" y="17014"/>
                    <a:pt x="5081" y="17051"/>
                    <a:pt x="4903" y="17051"/>
                  </a:cubicBezTo>
                  <a:cubicBezTo>
                    <a:pt x="3156" y="17051"/>
                    <a:pt x="1887" y="16571"/>
                    <a:pt x="1346" y="15686"/>
                  </a:cubicBezTo>
                  <a:cubicBezTo>
                    <a:pt x="717" y="14659"/>
                    <a:pt x="1131" y="13193"/>
                    <a:pt x="2210" y="11655"/>
                  </a:cubicBezTo>
                  <a:close/>
                  <a:moveTo>
                    <a:pt x="14744" y="14651"/>
                  </a:moveTo>
                  <a:cubicBezTo>
                    <a:pt x="14565" y="15455"/>
                    <a:pt x="14370" y="16247"/>
                    <a:pt x="14096" y="16925"/>
                  </a:cubicBezTo>
                  <a:cubicBezTo>
                    <a:pt x="13364" y="16816"/>
                    <a:pt x="12580" y="16581"/>
                    <a:pt x="11802" y="16345"/>
                  </a:cubicBezTo>
                  <a:cubicBezTo>
                    <a:pt x="12304" y="16117"/>
                    <a:pt x="12804" y="15892"/>
                    <a:pt x="13298" y="15624"/>
                  </a:cubicBezTo>
                  <a:cubicBezTo>
                    <a:pt x="13843" y="15326"/>
                    <a:pt x="14249" y="14973"/>
                    <a:pt x="14744" y="14651"/>
                  </a:cubicBezTo>
                  <a:close/>
                  <a:moveTo>
                    <a:pt x="5934" y="14761"/>
                  </a:moveTo>
                  <a:cubicBezTo>
                    <a:pt x="6400" y="15061"/>
                    <a:pt x="6869" y="15346"/>
                    <a:pt x="7380" y="15624"/>
                  </a:cubicBezTo>
                  <a:cubicBezTo>
                    <a:pt x="7902" y="15908"/>
                    <a:pt x="8444" y="16107"/>
                    <a:pt x="8976" y="16345"/>
                  </a:cubicBezTo>
                  <a:cubicBezTo>
                    <a:pt x="8160" y="16598"/>
                    <a:pt x="7364" y="16795"/>
                    <a:pt x="6599" y="16910"/>
                  </a:cubicBezTo>
                  <a:cubicBezTo>
                    <a:pt x="6331" y="16249"/>
                    <a:pt x="6110" y="15542"/>
                    <a:pt x="5934" y="14761"/>
                  </a:cubicBezTo>
                  <a:close/>
                  <a:moveTo>
                    <a:pt x="10322" y="16941"/>
                  </a:moveTo>
                  <a:cubicBezTo>
                    <a:pt x="11458" y="17362"/>
                    <a:pt x="12573" y="17700"/>
                    <a:pt x="13647" y="17882"/>
                  </a:cubicBezTo>
                  <a:cubicBezTo>
                    <a:pt x="12773" y="19553"/>
                    <a:pt x="11605" y="20596"/>
                    <a:pt x="10339" y="20596"/>
                  </a:cubicBezTo>
                  <a:cubicBezTo>
                    <a:pt x="9084" y="20596"/>
                    <a:pt x="7951" y="19498"/>
                    <a:pt x="7081" y="17851"/>
                  </a:cubicBezTo>
                  <a:cubicBezTo>
                    <a:pt x="8127" y="17671"/>
                    <a:pt x="9217" y="17349"/>
                    <a:pt x="10322" y="1694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Shape 10447">
              <a:extLst>
                <a:ext uri="{FF2B5EF4-FFF2-40B4-BE49-F238E27FC236}">
                  <a16:creationId xmlns:a16="http://schemas.microsoft.com/office/drawing/2014/main" xmlns="" id="{E788DC88-C391-2747-B55B-7FF6FF2D96D1}"/>
                </a:ext>
              </a:extLst>
            </p:cNvPr>
            <p:cNvSpPr/>
            <p:nvPr/>
          </p:nvSpPr>
          <p:spPr>
            <a:xfrm>
              <a:off x="15182165" y="7422392"/>
              <a:ext cx="482786" cy="50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7" h="21369" extrusionOk="0">
                  <a:moveTo>
                    <a:pt x="9892" y="341"/>
                  </a:moveTo>
                  <a:cubicBezTo>
                    <a:pt x="10333" y="-98"/>
                    <a:pt x="11063" y="-117"/>
                    <a:pt x="11519" y="307"/>
                  </a:cubicBezTo>
                  <a:lnTo>
                    <a:pt x="21020" y="9136"/>
                  </a:lnTo>
                  <a:cubicBezTo>
                    <a:pt x="21476" y="9561"/>
                    <a:pt x="21482" y="10263"/>
                    <a:pt x="21042" y="10702"/>
                  </a:cubicBezTo>
                  <a:lnTo>
                    <a:pt x="10676" y="21032"/>
                  </a:lnTo>
                  <a:cubicBezTo>
                    <a:pt x="10236" y="21471"/>
                    <a:pt x="9512" y="21483"/>
                    <a:pt x="9056" y="21059"/>
                  </a:cubicBezTo>
                  <a:lnTo>
                    <a:pt x="6577" y="18755"/>
                  </a:lnTo>
                  <a:lnTo>
                    <a:pt x="9366" y="15976"/>
                  </a:lnTo>
                  <a:cubicBezTo>
                    <a:pt x="9806" y="15537"/>
                    <a:pt x="9793" y="14841"/>
                    <a:pt x="9337" y="14417"/>
                  </a:cubicBezTo>
                  <a:lnTo>
                    <a:pt x="7682" y="12879"/>
                  </a:lnTo>
                  <a:cubicBezTo>
                    <a:pt x="7226" y="12455"/>
                    <a:pt x="6503" y="12467"/>
                    <a:pt x="6062" y="12906"/>
                  </a:cubicBezTo>
                  <a:lnTo>
                    <a:pt x="3274" y="15685"/>
                  </a:lnTo>
                  <a:lnTo>
                    <a:pt x="1210" y="13767"/>
                  </a:lnTo>
                  <a:cubicBezTo>
                    <a:pt x="754" y="13343"/>
                    <a:pt x="734" y="12641"/>
                    <a:pt x="1175" y="12202"/>
                  </a:cubicBezTo>
                  <a:lnTo>
                    <a:pt x="351" y="11436"/>
                  </a:lnTo>
                  <a:cubicBezTo>
                    <a:pt x="-105" y="11012"/>
                    <a:pt x="-118" y="10316"/>
                    <a:pt x="322" y="9877"/>
                  </a:cubicBezTo>
                  <a:lnTo>
                    <a:pt x="9892" y="341"/>
                  </a:lnTo>
                  <a:close/>
                  <a:moveTo>
                    <a:pt x="10322" y="1500"/>
                  </a:moveTo>
                  <a:lnTo>
                    <a:pt x="1949" y="9844"/>
                  </a:lnTo>
                  <a:cubicBezTo>
                    <a:pt x="1949" y="9844"/>
                    <a:pt x="1145" y="10641"/>
                    <a:pt x="1971" y="11409"/>
                  </a:cubicBezTo>
                  <a:lnTo>
                    <a:pt x="11146" y="2266"/>
                  </a:lnTo>
                  <a:cubicBezTo>
                    <a:pt x="11366" y="2046"/>
                    <a:pt x="11360" y="1705"/>
                    <a:pt x="11132" y="1492"/>
                  </a:cubicBezTo>
                  <a:cubicBezTo>
                    <a:pt x="10904" y="1281"/>
                    <a:pt x="10542" y="1280"/>
                    <a:pt x="10322" y="1500"/>
                  </a:cubicBezTo>
                  <a:close/>
                  <a:moveTo>
                    <a:pt x="6083" y="13685"/>
                  </a:moveTo>
                  <a:cubicBezTo>
                    <a:pt x="6523" y="13247"/>
                    <a:pt x="7247" y="13234"/>
                    <a:pt x="7703" y="13658"/>
                  </a:cubicBezTo>
                  <a:lnTo>
                    <a:pt x="8527" y="14424"/>
                  </a:lnTo>
                  <a:cubicBezTo>
                    <a:pt x="8983" y="14848"/>
                    <a:pt x="8996" y="15544"/>
                    <a:pt x="8555" y="15983"/>
                  </a:cubicBezTo>
                  <a:lnTo>
                    <a:pt x="6161" y="18369"/>
                  </a:lnTo>
                  <a:cubicBezTo>
                    <a:pt x="5721" y="18808"/>
                    <a:pt x="4991" y="18826"/>
                    <a:pt x="4535" y="18403"/>
                  </a:cubicBezTo>
                  <a:lnTo>
                    <a:pt x="3711" y="17637"/>
                  </a:lnTo>
                  <a:cubicBezTo>
                    <a:pt x="3254" y="17213"/>
                    <a:pt x="3249" y="16510"/>
                    <a:pt x="3689" y="16071"/>
                  </a:cubicBezTo>
                  <a:lnTo>
                    <a:pt x="6083" y="13685"/>
                  </a:lnTo>
                  <a:close/>
                  <a:moveTo>
                    <a:pt x="6506" y="14851"/>
                  </a:moveTo>
                  <a:cubicBezTo>
                    <a:pt x="6286" y="15071"/>
                    <a:pt x="6285" y="15419"/>
                    <a:pt x="6514" y="15631"/>
                  </a:cubicBezTo>
                  <a:cubicBezTo>
                    <a:pt x="6742" y="15843"/>
                    <a:pt x="7110" y="15837"/>
                    <a:pt x="7330" y="15617"/>
                  </a:cubicBezTo>
                  <a:cubicBezTo>
                    <a:pt x="7550" y="15398"/>
                    <a:pt x="7544" y="15043"/>
                    <a:pt x="7316" y="14831"/>
                  </a:cubicBezTo>
                  <a:cubicBezTo>
                    <a:pt x="7088" y="14619"/>
                    <a:pt x="6726" y="14632"/>
                    <a:pt x="6506" y="1485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Shape 10448">
              <a:extLst>
                <a:ext uri="{FF2B5EF4-FFF2-40B4-BE49-F238E27FC236}">
                  <a16:creationId xmlns:a16="http://schemas.microsoft.com/office/drawing/2014/main" xmlns="" id="{AFE70132-E924-5B4A-9D6C-40ED1218C22E}"/>
                </a:ext>
              </a:extLst>
            </p:cNvPr>
            <p:cNvSpPr/>
            <p:nvPr/>
          </p:nvSpPr>
          <p:spPr>
            <a:xfrm>
              <a:off x="15128412" y="6820063"/>
              <a:ext cx="371717" cy="598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3" y="16426"/>
                  </a:lnTo>
                  <a:lnTo>
                    <a:pt x="6939" y="18801"/>
                  </a:lnTo>
                  <a:cubicBezTo>
                    <a:pt x="6939" y="18801"/>
                    <a:pt x="0" y="21600"/>
                    <a:pt x="0" y="21600"/>
                  </a:cubicBezTo>
                  <a:close/>
                  <a:moveTo>
                    <a:pt x="7564" y="18101"/>
                  </a:moveTo>
                  <a:lnTo>
                    <a:pt x="678" y="15726"/>
                  </a:lnTo>
                  <a:lnTo>
                    <a:pt x="11819" y="3241"/>
                  </a:lnTo>
                  <a:lnTo>
                    <a:pt x="18708" y="5613"/>
                  </a:lnTo>
                  <a:cubicBezTo>
                    <a:pt x="18708" y="5613"/>
                    <a:pt x="7564" y="18101"/>
                    <a:pt x="7564" y="18101"/>
                  </a:cubicBezTo>
                  <a:close/>
                  <a:moveTo>
                    <a:pt x="19345" y="4898"/>
                  </a:moveTo>
                  <a:lnTo>
                    <a:pt x="12456" y="2525"/>
                  </a:lnTo>
                  <a:lnTo>
                    <a:pt x="14711" y="0"/>
                  </a:lnTo>
                  <a:lnTo>
                    <a:pt x="21600" y="2372"/>
                  </a:lnTo>
                  <a:cubicBezTo>
                    <a:pt x="21600" y="2372"/>
                    <a:pt x="19345" y="4898"/>
                    <a:pt x="19345" y="489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Shape 10449">
              <a:extLst>
                <a:ext uri="{FF2B5EF4-FFF2-40B4-BE49-F238E27FC236}">
                  <a16:creationId xmlns:a16="http://schemas.microsoft.com/office/drawing/2014/main" xmlns="" id="{801800EB-5651-424B-A76F-E2390298FA2F}"/>
                </a:ext>
              </a:extLst>
            </p:cNvPr>
            <p:cNvSpPr/>
            <p:nvPr/>
          </p:nvSpPr>
          <p:spPr>
            <a:xfrm>
              <a:off x="19860235" y="12623190"/>
              <a:ext cx="635104" cy="383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289" extrusionOk="0">
                  <a:moveTo>
                    <a:pt x="5099" y="1723"/>
                  </a:moveTo>
                  <a:lnTo>
                    <a:pt x="3700" y="16273"/>
                  </a:lnTo>
                  <a:lnTo>
                    <a:pt x="16313" y="19565"/>
                  </a:lnTo>
                  <a:lnTo>
                    <a:pt x="17712" y="5015"/>
                  </a:lnTo>
                  <a:cubicBezTo>
                    <a:pt x="17712" y="5015"/>
                    <a:pt x="5099" y="1723"/>
                    <a:pt x="5099" y="1723"/>
                  </a:cubicBezTo>
                  <a:close/>
                  <a:moveTo>
                    <a:pt x="2757" y="5906"/>
                  </a:moveTo>
                  <a:lnTo>
                    <a:pt x="2258" y="11102"/>
                  </a:lnTo>
                  <a:cubicBezTo>
                    <a:pt x="2230" y="11389"/>
                    <a:pt x="2349" y="11659"/>
                    <a:pt x="2523" y="11704"/>
                  </a:cubicBezTo>
                  <a:cubicBezTo>
                    <a:pt x="2697" y="11750"/>
                    <a:pt x="2861" y="11554"/>
                    <a:pt x="2889" y="11267"/>
                  </a:cubicBezTo>
                  <a:lnTo>
                    <a:pt x="3388" y="6071"/>
                  </a:lnTo>
                  <a:cubicBezTo>
                    <a:pt x="3416" y="5784"/>
                    <a:pt x="3297" y="5514"/>
                    <a:pt x="3123" y="5469"/>
                  </a:cubicBezTo>
                  <a:cubicBezTo>
                    <a:pt x="2949" y="5423"/>
                    <a:pt x="2785" y="5619"/>
                    <a:pt x="2757" y="5906"/>
                  </a:cubicBezTo>
                  <a:close/>
                  <a:moveTo>
                    <a:pt x="19585" y="12429"/>
                  </a:moveTo>
                  <a:cubicBezTo>
                    <a:pt x="19668" y="11568"/>
                    <a:pt x="19311" y="10759"/>
                    <a:pt x="18789" y="10623"/>
                  </a:cubicBezTo>
                  <a:cubicBezTo>
                    <a:pt x="18266" y="10487"/>
                    <a:pt x="17776" y="11074"/>
                    <a:pt x="17693" y="11935"/>
                  </a:cubicBezTo>
                  <a:cubicBezTo>
                    <a:pt x="17610" y="12796"/>
                    <a:pt x="17967" y="13604"/>
                    <a:pt x="18489" y="13741"/>
                  </a:cubicBezTo>
                  <a:cubicBezTo>
                    <a:pt x="19012" y="13877"/>
                    <a:pt x="19502" y="13289"/>
                    <a:pt x="19585" y="12429"/>
                  </a:cubicBezTo>
                  <a:close/>
                  <a:moveTo>
                    <a:pt x="21396" y="7042"/>
                  </a:moveTo>
                  <a:lnTo>
                    <a:pt x="20197" y="19513"/>
                  </a:lnTo>
                  <a:cubicBezTo>
                    <a:pt x="20087" y="20661"/>
                    <a:pt x="19433" y="21444"/>
                    <a:pt x="18736" y="21262"/>
                  </a:cubicBezTo>
                  <a:lnTo>
                    <a:pt x="1078" y="16653"/>
                  </a:lnTo>
                  <a:cubicBezTo>
                    <a:pt x="381" y="16472"/>
                    <a:pt x="-94" y="15394"/>
                    <a:pt x="16" y="14246"/>
                  </a:cubicBezTo>
                  <a:lnTo>
                    <a:pt x="1215" y="1775"/>
                  </a:lnTo>
                  <a:cubicBezTo>
                    <a:pt x="1325" y="627"/>
                    <a:pt x="1979" y="-156"/>
                    <a:pt x="2676" y="26"/>
                  </a:cubicBezTo>
                  <a:lnTo>
                    <a:pt x="20334" y="4635"/>
                  </a:lnTo>
                  <a:cubicBezTo>
                    <a:pt x="21031" y="4816"/>
                    <a:pt x="21506" y="5894"/>
                    <a:pt x="21396" y="704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Shape 10450">
              <a:extLst>
                <a:ext uri="{FF2B5EF4-FFF2-40B4-BE49-F238E27FC236}">
                  <a16:creationId xmlns:a16="http://schemas.microsoft.com/office/drawing/2014/main" xmlns="" id="{A64BA583-5D50-4643-A577-E320CEA287D5}"/>
                </a:ext>
              </a:extLst>
            </p:cNvPr>
            <p:cNvSpPr/>
            <p:nvPr/>
          </p:nvSpPr>
          <p:spPr>
            <a:xfrm>
              <a:off x="17597371" y="10224894"/>
              <a:ext cx="387029" cy="553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511" extrusionOk="0">
                  <a:moveTo>
                    <a:pt x="18683" y="0"/>
                  </a:moveTo>
                  <a:lnTo>
                    <a:pt x="17079" y="1668"/>
                  </a:lnTo>
                  <a:cubicBezTo>
                    <a:pt x="17015" y="1638"/>
                    <a:pt x="16700" y="1488"/>
                    <a:pt x="16700" y="1488"/>
                  </a:cubicBezTo>
                  <a:lnTo>
                    <a:pt x="15441" y="2801"/>
                  </a:lnTo>
                  <a:lnTo>
                    <a:pt x="15820" y="2981"/>
                  </a:lnTo>
                  <a:lnTo>
                    <a:pt x="15441" y="3375"/>
                  </a:lnTo>
                  <a:lnTo>
                    <a:pt x="2730" y="16587"/>
                  </a:lnTo>
                  <a:cubicBezTo>
                    <a:pt x="2279" y="17056"/>
                    <a:pt x="509" y="19614"/>
                    <a:pt x="586" y="20489"/>
                  </a:cubicBezTo>
                  <a:cubicBezTo>
                    <a:pt x="597" y="20614"/>
                    <a:pt x="646" y="20706"/>
                    <a:pt x="742" y="20751"/>
                  </a:cubicBezTo>
                  <a:cubicBezTo>
                    <a:pt x="1508" y="21113"/>
                    <a:pt x="4988" y="18432"/>
                    <a:pt x="5504" y="17895"/>
                  </a:cubicBezTo>
                  <a:lnTo>
                    <a:pt x="18209" y="4684"/>
                  </a:lnTo>
                  <a:lnTo>
                    <a:pt x="18588" y="4289"/>
                  </a:lnTo>
                  <a:lnTo>
                    <a:pt x="18984" y="4477"/>
                  </a:lnTo>
                  <a:lnTo>
                    <a:pt x="14043" y="9610"/>
                  </a:lnTo>
                  <a:lnTo>
                    <a:pt x="14611" y="9879"/>
                  </a:lnTo>
                  <a:lnTo>
                    <a:pt x="20810" y="3434"/>
                  </a:lnTo>
                  <a:cubicBezTo>
                    <a:pt x="20810" y="3434"/>
                    <a:pt x="20191" y="3144"/>
                    <a:pt x="19847" y="2981"/>
                  </a:cubicBezTo>
                  <a:lnTo>
                    <a:pt x="21451" y="1313"/>
                  </a:lnTo>
                  <a:cubicBezTo>
                    <a:pt x="21451" y="1313"/>
                    <a:pt x="18683" y="0"/>
                    <a:pt x="18683" y="0"/>
                  </a:cubicBezTo>
                  <a:close/>
                  <a:moveTo>
                    <a:pt x="586" y="20489"/>
                  </a:moveTo>
                  <a:cubicBezTo>
                    <a:pt x="585" y="20448"/>
                    <a:pt x="574" y="20416"/>
                    <a:pt x="580" y="20368"/>
                  </a:cubicBezTo>
                  <a:lnTo>
                    <a:pt x="319" y="20638"/>
                  </a:lnTo>
                  <a:cubicBezTo>
                    <a:pt x="213" y="20748"/>
                    <a:pt x="-149" y="21394"/>
                    <a:pt x="68" y="21497"/>
                  </a:cubicBezTo>
                  <a:cubicBezTo>
                    <a:pt x="286" y="21600"/>
                    <a:pt x="1004" y="21123"/>
                    <a:pt x="1110" y="21013"/>
                  </a:cubicBezTo>
                  <a:lnTo>
                    <a:pt x="1371" y="20739"/>
                  </a:lnTo>
                  <a:cubicBezTo>
                    <a:pt x="1093" y="20840"/>
                    <a:pt x="868" y="20874"/>
                    <a:pt x="731" y="20810"/>
                  </a:cubicBezTo>
                  <a:cubicBezTo>
                    <a:pt x="624" y="20759"/>
                    <a:pt x="588" y="20638"/>
                    <a:pt x="586" y="2048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Shape 10451">
              <a:extLst>
                <a:ext uri="{FF2B5EF4-FFF2-40B4-BE49-F238E27FC236}">
                  <a16:creationId xmlns:a16="http://schemas.microsoft.com/office/drawing/2014/main" xmlns="" id="{6AC1BCE7-04EF-E944-BFC4-EEA8D178DBE1}"/>
                </a:ext>
              </a:extLst>
            </p:cNvPr>
            <p:cNvSpPr/>
            <p:nvPr/>
          </p:nvSpPr>
          <p:spPr>
            <a:xfrm>
              <a:off x="16686920" y="10342144"/>
              <a:ext cx="536497" cy="851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1600" extrusionOk="0">
                  <a:moveTo>
                    <a:pt x="0" y="938"/>
                  </a:moveTo>
                  <a:lnTo>
                    <a:pt x="6284" y="11455"/>
                  </a:lnTo>
                  <a:lnTo>
                    <a:pt x="10032" y="10516"/>
                  </a:lnTo>
                  <a:lnTo>
                    <a:pt x="6771" y="5067"/>
                  </a:lnTo>
                  <a:cubicBezTo>
                    <a:pt x="7276" y="5103"/>
                    <a:pt x="7799" y="5064"/>
                    <a:pt x="8290" y="4918"/>
                  </a:cubicBezTo>
                  <a:cubicBezTo>
                    <a:pt x="9265" y="4628"/>
                    <a:pt x="9902" y="4019"/>
                    <a:pt x="10109" y="3335"/>
                  </a:cubicBezTo>
                  <a:cubicBezTo>
                    <a:pt x="10127" y="3275"/>
                    <a:pt x="10142" y="3214"/>
                    <a:pt x="10154" y="3153"/>
                  </a:cubicBezTo>
                  <a:cubicBezTo>
                    <a:pt x="11859" y="3250"/>
                    <a:pt x="13418" y="3571"/>
                    <a:pt x="14738" y="4133"/>
                  </a:cubicBezTo>
                  <a:cubicBezTo>
                    <a:pt x="16916" y="5061"/>
                    <a:pt x="18325" y="6560"/>
                    <a:pt x="18814" y="8470"/>
                  </a:cubicBezTo>
                  <a:cubicBezTo>
                    <a:pt x="19575" y="11446"/>
                    <a:pt x="17428" y="14404"/>
                    <a:pt x="13562" y="15911"/>
                  </a:cubicBezTo>
                  <a:lnTo>
                    <a:pt x="12515" y="14314"/>
                  </a:lnTo>
                  <a:lnTo>
                    <a:pt x="15137" y="13594"/>
                  </a:lnTo>
                  <a:lnTo>
                    <a:pt x="14615" y="12797"/>
                  </a:lnTo>
                  <a:lnTo>
                    <a:pt x="5054" y="15424"/>
                  </a:lnTo>
                  <a:lnTo>
                    <a:pt x="5577" y="16221"/>
                  </a:lnTo>
                  <a:lnTo>
                    <a:pt x="8203" y="15499"/>
                  </a:lnTo>
                  <a:lnTo>
                    <a:pt x="9904" y="18094"/>
                  </a:lnTo>
                  <a:lnTo>
                    <a:pt x="4408" y="19605"/>
                  </a:lnTo>
                  <a:lnTo>
                    <a:pt x="5716" y="21600"/>
                  </a:lnTo>
                  <a:lnTo>
                    <a:pt x="21015" y="17395"/>
                  </a:lnTo>
                  <a:lnTo>
                    <a:pt x="19707" y="15399"/>
                  </a:lnTo>
                  <a:lnTo>
                    <a:pt x="15876" y="16453"/>
                  </a:lnTo>
                  <a:cubicBezTo>
                    <a:pt x="19603" y="14559"/>
                    <a:pt x="21600" y="11416"/>
                    <a:pt x="20792" y="8258"/>
                  </a:cubicBezTo>
                  <a:cubicBezTo>
                    <a:pt x="20210" y="5981"/>
                    <a:pt x="18497" y="4180"/>
                    <a:pt x="15839" y="3048"/>
                  </a:cubicBezTo>
                  <a:cubicBezTo>
                    <a:pt x="14076" y="2297"/>
                    <a:pt x="11998" y="1893"/>
                    <a:pt x="9725" y="1829"/>
                  </a:cubicBezTo>
                  <a:cubicBezTo>
                    <a:pt x="8880" y="999"/>
                    <a:pt x="7217" y="649"/>
                    <a:pt x="5755" y="1051"/>
                  </a:cubicBezTo>
                  <a:cubicBezTo>
                    <a:pt x="5329" y="1168"/>
                    <a:pt x="4967" y="1337"/>
                    <a:pt x="4668" y="1543"/>
                  </a:cubicBezTo>
                  <a:lnTo>
                    <a:pt x="3742" y="0"/>
                  </a:lnTo>
                  <a:lnTo>
                    <a:pt x="0" y="938"/>
                  </a:lnTo>
                  <a:close/>
                  <a:moveTo>
                    <a:pt x="6539" y="2246"/>
                  </a:moveTo>
                  <a:cubicBezTo>
                    <a:pt x="7096" y="2088"/>
                    <a:pt x="7748" y="2205"/>
                    <a:pt x="8082" y="2533"/>
                  </a:cubicBezTo>
                  <a:cubicBezTo>
                    <a:pt x="8426" y="2872"/>
                    <a:pt x="8318" y="3324"/>
                    <a:pt x="7835" y="3581"/>
                  </a:cubicBezTo>
                  <a:cubicBezTo>
                    <a:pt x="7738" y="3636"/>
                    <a:pt x="7630" y="3685"/>
                    <a:pt x="7504" y="3719"/>
                  </a:cubicBezTo>
                  <a:cubicBezTo>
                    <a:pt x="6877" y="3892"/>
                    <a:pt x="6149" y="3701"/>
                    <a:pt x="5884" y="3295"/>
                  </a:cubicBezTo>
                  <a:cubicBezTo>
                    <a:pt x="5620" y="2890"/>
                    <a:pt x="5916" y="2423"/>
                    <a:pt x="6539" y="2246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Shape 10452">
              <a:extLst>
                <a:ext uri="{FF2B5EF4-FFF2-40B4-BE49-F238E27FC236}">
                  <a16:creationId xmlns:a16="http://schemas.microsoft.com/office/drawing/2014/main" xmlns="" id="{65D385D2-5B3D-EF4E-899E-F52C057AE683}"/>
                </a:ext>
              </a:extLst>
            </p:cNvPr>
            <p:cNvSpPr/>
            <p:nvPr/>
          </p:nvSpPr>
          <p:spPr>
            <a:xfrm>
              <a:off x="16291801" y="10573209"/>
              <a:ext cx="326230" cy="303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extrusionOk="0">
                  <a:moveTo>
                    <a:pt x="0" y="3459"/>
                  </a:moveTo>
                  <a:lnTo>
                    <a:pt x="1422" y="10208"/>
                  </a:lnTo>
                  <a:cubicBezTo>
                    <a:pt x="1422" y="10208"/>
                    <a:pt x="2469" y="10982"/>
                    <a:pt x="3219" y="10113"/>
                  </a:cubicBezTo>
                  <a:cubicBezTo>
                    <a:pt x="4049" y="9149"/>
                    <a:pt x="6494" y="8518"/>
                    <a:pt x="6992" y="11134"/>
                  </a:cubicBezTo>
                  <a:cubicBezTo>
                    <a:pt x="7491" y="13750"/>
                    <a:pt x="5522" y="14362"/>
                    <a:pt x="4296" y="14027"/>
                  </a:cubicBezTo>
                  <a:cubicBezTo>
                    <a:pt x="3187" y="13725"/>
                    <a:pt x="2357" y="14641"/>
                    <a:pt x="2357" y="14641"/>
                  </a:cubicBezTo>
                  <a:lnTo>
                    <a:pt x="3823" y="21600"/>
                  </a:lnTo>
                  <a:lnTo>
                    <a:pt x="9313" y="20212"/>
                  </a:lnTo>
                  <a:cubicBezTo>
                    <a:pt x="9313" y="20212"/>
                    <a:pt x="9635" y="19276"/>
                    <a:pt x="8958" y="18523"/>
                  </a:cubicBezTo>
                  <a:cubicBezTo>
                    <a:pt x="8134" y="17611"/>
                    <a:pt x="7558" y="15210"/>
                    <a:pt x="10150" y="14555"/>
                  </a:cubicBezTo>
                  <a:cubicBezTo>
                    <a:pt x="12743" y="13899"/>
                    <a:pt x="13216" y="16255"/>
                    <a:pt x="12736" y="17679"/>
                  </a:cubicBezTo>
                  <a:cubicBezTo>
                    <a:pt x="12378" y="18747"/>
                    <a:pt x="13070" y="19262"/>
                    <a:pt x="13070" y="19262"/>
                  </a:cubicBezTo>
                  <a:lnTo>
                    <a:pt x="17693" y="18092"/>
                  </a:lnTo>
                  <a:cubicBezTo>
                    <a:pt x="17693" y="18092"/>
                    <a:pt x="16501" y="13146"/>
                    <a:pt x="16426" y="11786"/>
                  </a:cubicBezTo>
                  <a:cubicBezTo>
                    <a:pt x="16346" y="10328"/>
                    <a:pt x="18026" y="10919"/>
                    <a:pt x="18332" y="11000"/>
                  </a:cubicBezTo>
                  <a:cubicBezTo>
                    <a:pt x="20097" y="11473"/>
                    <a:pt x="21600" y="10153"/>
                    <a:pt x="21079" y="7680"/>
                  </a:cubicBezTo>
                  <a:cubicBezTo>
                    <a:pt x="20558" y="5208"/>
                    <a:pt x="18027" y="5192"/>
                    <a:pt x="17063" y="6452"/>
                  </a:cubicBezTo>
                  <a:cubicBezTo>
                    <a:pt x="16347" y="7388"/>
                    <a:pt x="15661" y="7684"/>
                    <a:pt x="15383" y="7029"/>
                  </a:cubicBezTo>
                  <a:cubicBezTo>
                    <a:pt x="14735" y="5498"/>
                    <a:pt x="13677" y="0"/>
                    <a:pt x="13677" y="0"/>
                  </a:cubicBezTo>
                  <a:lnTo>
                    <a:pt x="9343" y="1096"/>
                  </a:lnTo>
                  <a:cubicBezTo>
                    <a:pt x="9343" y="1096"/>
                    <a:pt x="8732" y="2392"/>
                    <a:pt x="9572" y="3149"/>
                  </a:cubicBezTo>
                  <a:cubicBezTo>
                    <a:pt x="10838" y="4289"/>
                    <a:pt x="10727" y="6525"/>
                    <a:pt x="8669" y="7045"/>
                  </a:cubicBezTo>
                  <a:cubicBezTo>
                    <a:pt x="6612" y="7566"/>
                    <a:pt x="5599" y="5828"/>
                    <a:pt x="6228" y="4123"/>
                  </a:cubicBezTo>
                  <a:cubicBezTo>
                    <a:pt x="6581" y="3168"/>
                    <a:pt x="5664" y="2036"/>
                    <a:pt x="5664" y="2036"/>
                  </a:cubicBezTo>
                  <a:cubicBezTo>
                    <a:pt x="5664" y="2036"/>
                    <a:pt x="0" y="3459"/>
                    <a:pt x="0" y="345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Shape 10453">
              <a:extLst>
                <a:ext uri="{FF2B5EF4-FFF2-40B4-BE49-F238E27FC236}">
                  <a16:creationId xmlns:a16="http://schemas.microsoft.com/office/drawing/2014/main" xmlns="" id="{C397A022-E598-454F-B746-3E6B6A8476CC}"/>
                </a:ext>
              </a:extLst>
            </p:cNvPr>
            <p:cNvSpPr/>
            <p:nvPr/>
          </p:nvSpPr>
          <p:spPr>
            <a:xfrm>
              <a:off x="16950890" y="11189795"/>
              <a:ext cx="310646" cy="33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2" h="21028" extrusionOk="0">
                  <a:moveTo>
                    <a:pt x="11134" y="0"/>
                  </a:moveTo>
                  <a:cubicBezTo>
                    <a:pt x="10473" y="291"/>
                    <a:pt x="9829" y="670"/>
                    <a:pt x="9218" y="1133"/>
                  </a:cubicBezTo>
                  <a:cubicBezTo>
                    <a:pt x="8205" y="1900"/>
                    <a:pt x="7241" y="3000"/>
                    <a:pt x="7232" y="4263"/>
                  </a:cubicBezTo>
                  <a:cubicBezTo>
                    <a:pt x="7232" y="4376"/>
                    <a:pt x="7251" y="4474"/>
                    <a:pt x="7265" y="4578"/>
                  </a:cubicBezTo>
                  <a:lnTo>
                    <a:pt x="5151" y="2019"/>
                  </a:lnTo>
                  <a:cubicBezTo>
                    <a:pt x="5136" y="2030"/>
                    <a:pt x="5118" y="2041"/>
                    <a:pt x="5102" y="2053"/>
                  </a:cubicBezTo>
                  <a:cubicBezTo>
                    <a:pt x="5027" y="2106"/>
                    <a:pt x="4955" y="2159"/>
                    <a:pt x="4880" y="2213"/>
                  </a:cubicBezTo>
                  <a:lnTo>
                    <a:pt x="7423" y="5900"/>
                  </a:lnTo>
                  <a:cubicBezTo>
                    <a:pt x="4977" y="5414"/>
                    <a:pt x="2486" y="6475"/>
                    <a:pt x="1082" y="8857"/>
                  </a:cubicBezTo>
                  <a:cubicBezTo>
                    <a:pt x="-1074" y="12513"/>
                    <a:pt x="95" y="17729"/>
                    <a:pt x="3688" y="19976"/>
                  </a:cubicBezTo>
                  <a:cubicBezTo>
                    <a:pt x="6286" y="21600"/>
                    <a:pt x="9522" y="21245"/>
                    <a:pt x="12057" y="19586"/>
                  </a:cubicBezTo>
                  <a:cubicBezTo>
                    <a:pt x="14335" y="19918"/>
                    <a:pt x="16643" y="19169"/>
                    <a:pt x="18072" y="17172"/>
                  </a:cubicBezTo>
                  <a:cubicBezTo>
                    <a:pt x="20526" y="13741"/>
                    <a:pt x="19342" y="8581"/>
                    <a:pt x="15911" y="5901"/>
                  </a:cubicBezTo>
                  <a:cubicBezTo>
                    <a:pt x="14980" y="5173"/>
                    <a:pt x="13948" y="4703"/>
                    <a:pt x="12864" y="4562"/>
                  </a:cubicBezTo>
                  <a:cubicBezTo>
                    <a:pt x="12076" y="4459"/>
                    <a:pt x="11291" y="4541"/>
                    <a:pt x="10539" y="4763"/>
                  </a:cubicBezTo>
                  <a:cubicBezTo>
                    <a:pt x="10955" y="4092"/>
                    <a:pt x="11179" y="3259"/>
                    <a:pt x="11250" y="2443"/>
                  </a:cubicBezTo>
                  <a:cubicBezTo>
                    <a:pt x="11324" y="1599"/>
                    <a:pt x="11285" y="776"/>
                    <a:pt x="11134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Shape 10454">
              <a:extLst>
                <a:ext uri="{FF2B5EF4-FFF2-40B4-BE49-F238E27FC236}">
                  <a16:creationId xmlns:a16="http://schemas.microsoft.com/office/drawing/2014/main" xmlns="" id="{D3D89454-3476-4B42-B0B5-9647DFD90EC7}"/>
                </a:ext>
              </a:extLst>
            </p:cNvPr>
            <p:cNvSpPr/>
            <p:nvPr/>
          </p:nvSpPr>
          <p:spPr>
            <a:xfrm>
              <a:off x="18327410" y="11333169"/>
              <a:ext cx="410124" cy="290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54" y="0"/>
                  </a:moveTo>
                  <a:lnTo>
                    <a:pt x="149" y="12597"/>
                  </a:lnTo>
                  <a:lnTo>
                    <a:pt x="0" y="12646"/>
                  </a:lnTo>
                  <a:lnTo>
                    <a:pt x="0" y="19074"/>
                  </a:lnTo>
                  <a:lnTo>
                    <a:pt x="9044" y="19042"/>
                  </a:lnTo>
                  <a:lnTo>
                    <a:pt x="9044" y="21600"/>
                  </a:lnTo>
                  <a:lnTo>
                    <a:pt x="10685" y="20823"/>
                  </a:lnTo>
                  <a:lnTo>
                    <a:pt x="12315" y="21600"/>
                  </a:lnTo>
                  <a:lnTo>
                    <a:pt x="12315" y="19042"/>
                  </a:lnTo>
                  <a:lnTo>
                    <a:pt x="15483" y="19025"/>
                  </a:lnTo>
                  <a:lnTo>
                    <a:pt x="15827" y="19025"/>
                  </a:lnTo>
                  <a:lnTo>
                    <a:pt x="21600" y="7043"/>
                  </a:lnTo>
                  <a:lnTo>
                    <a:pt x="21589" y="16"/>
                  </a:lnTo>
                  <a:cubicBezTo>
                    <a:pt x="21589" y="16"/>
                    <a:pt x="21589" y="0"/>
                    <a:pt x="21589" y="0"/>
                  </a:cubicBezTo>
                  <a:lnTo>
                    <a:pt x="7954" y="0"/>
                  </a:lnTo>
                  <a:close/>
                  <a:moveTo>
                    <a:pt x="20716" y="1813"/>
                  </a:moveTo>
                  <a:cubicBezTo>
                    <a:pt x="20717" y="2327"/>
                    <a:pt x="20716" y="2838"/>
                    <a:pt x="20716" y="3352"/>
                  </a:cubicBezTo>
                  <a:cubicBezTo>
                    <a:pt x="20718" y="4465"/>
                    <a:pt x="20715" y="5574"/>
                    <a:pt x="20716" y="6687"/>
                  </a:cubicBezTo>
                  <a:lnTo>
                    <a:pt x="15333" y="17779"/>
                  </a:lnTo>
                  <a:lnTo>
                    <a:pt x="12315" y="17795"/>
                  </a:lnTo>
                  <a:lnTo>
                    <a:pt x="12315" y="15220"/>
                  </a:lnTo>
                  <a:cubicBezTo>
                    <a:pt x="12315" y="15220"/>
                    <a:pt x="9044" y="15220"/>
                    <a:pt x="9044" y="15220"/>
                  </a:cubicBezTo>
                  <a:lnTo>
                    <a:pt x="9044" y="17811"/>
                  </a:lnTo>
                  <a:lnTo>
                    <a:pt x="872" y="17843"/>
                  </a:lnTo>
                  <a:lnTo>
                    <a:pt x="872" y="12646"/>
                  </a:lnTo>
                  <a:lnTo>
                    <a:pt x="15448" y="12646"/>
                  </a:lnTo>
                  <a:cubicBezTo>
                    <a:pt x="15448" y="12646"/>
                    <a:pt x="19422" y="4474"/>
                    <a:pt x="20716" y="18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Shape 10455">
              <a:extLst>
                <a:ext uri="{FF2B5EF4-FFF2-40B4-BE49-F238E27FC236}">
                  <a16:creationId xmlns:a16="http://schemas.microsoft.com/office/drawing/2014/main" xmlns="" id="{8FFD2263-ADD0-DD4E-B985-6FC815F171E8}"/>
                </a:ext>
              </a:extLst>
            </p:cNvPr>
            <p:cNvSpPr/>
            <p:nvPr/>
          </p:nvSpPr>
          <p:spPr>
            <a:xfrm>
              <a:off x="15200800" y="9711571"/>
              <a:ext cx="534280" cy="414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459" extrusionOk="0">
                  <a:moveTo>
                    <a:pt x="20046" y="0"/>
                  </a:moveTo>
                  <a:lnTo>
                    <a:pt x="18382" y="1612"/>
                  </a:lnTo>
                  <a:cubicBezTo>
                    <a:pt x="18349" y="1555"/>
                    <a:pt x="18183" y="1271"/>
                    <a:pt x="18183" y="1271"/>
                  </a:cubicBezTo>
                  <a:lnTo>
                    <a:pt x="16876" y="2541"/>
                  </a:lnTo>
                  <a:lnTo>
                    <a:pt x="17075" y="2882"/>
                  </a:lnTo>
                  <a:lnTo>
                    <a:pt x="16682" y="3264"/>
                  </a:lnTo>
                  <a:lnTo>
                    <a:pt x="3502" y="16032"/>
                  </a:lnTo>
                  <a:cubicBezTo>
                    <a:pt x="3033" y="16486"/>
                    <a:pt x="956" y="19168"/>
                    <a:pt x="714" y="20293"/>
                  </a:cubicBezTo>
                  <a:cubicBezTo>
                    <a:pt x="679" y="20454"/>
                    <a:pt x="682" y="20584"/>
                    <a:pt x="733" y="20670"/>
                  </a:cubicBezTo>
                  <a:cubicBezTo>
                    <a:pt x="1136" y="21359"/>
                    <a:pt x="4430" y="19041"/>
                    <a:pt x="4965" y="18523"/>
                  </a:cubicBezTo>
                  <a:lnTo>
                    <a:pt x="18142" y="5753"/>
                  </a:lnTo>
                  <a:lnTo>
                    <a:pt x="18535" y="5371"/>
                  </a:lnTo>
                  <a:lnTo>
                    <a:pt x="18743" y="5727"/>
                  </a:lnTo>
                  <a:lnTo>
                    <a:pt x="13621" y="10688"/>
                  </a:lnTo>
                  <a:lnTo>
                    <a:pt x="13920" y="11200"/>
                  </a:lnTo>
                  <a:lnTo>
                    <a:pt x="20349" y="4970"/>
                  </a:lnTo>
                  <a:cubicBezTo>
                    <a:pt x="20349" y="4970"/>
                    <a:pt x="20022" y="4416"/>
                    <a:pt x="19840" y="4106"/>
                  </a:cubicBezTo>
                  <a:lnTo>
                    <a:pt x="21504" y="2494"/>
                  </a:lnTo>
                  <a:cubicBezTo>
                    <a:pt x="21504" y="2494"/>
                    <a:pt x="20046" y="0"/>
                    <a:pt x="20046" y="0"/>
                  </a:cubicBezTo>
                  <a:close/>
                  <a:moveTo>
                    <a:pt x="714" y="20293"/>
                  </a:moveTo>
                  <a:cubicBezTo>
                    <a:pt x="727" y="20240"/>
                    <a:pt x="731" y="20197"/>
                    <a:pt x="751" y="20139"/>
                  </a:cubicBezTo>
                  <a:lnTo>
                    <a:pt x="480" y="20398"/>
                  </a:lnTo>
                  <a:cubicBezTo>
                    <a:pt x="370" y="20505"/>
                    <a:pt x="-96" y="21209"/>
                    <a:pt x="18" y="21404"/>
                  </a:cubicBezTo>
                  <a:cubicBezTo>
                    <a:pt x="133" y="21600"/>
                    <a:pt x="787" y="21217"/>
                    <a:pt x="897" y="21111"/>
                  </a:cubicBezTo>
                  <a:lnTo>
                    <a:pt x="1169" y="20846"/>
                  </a:lnTo>
                  <a:cubicBezTo>
                    <a:pt x="944" y="20888"/>
                    <a:pt x="778" y="20864"/>
                    <a:pt x="705" y="20740"/>
                  </a:cubicBezTo>
                  <a:cubicBezTo>
                    <a:pt x="649" y="20644"/>
                    <a:pt x="665" y="20481"/>
                    <a:pt x="714" y="2029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Shape 10456">
              <a:extLst>
                <a:ext uri="{FF2B5EF4-FFF2-40B4-BE49-F238E27FC236}">
                  <a16:creationId xmlns:a16="http://schemas.microsoft.com/office/drawing/2014/main" xmlns="" id="{4ADC9C07-944D-3A49-AEA6-B9A133653BED}"/>
                </a:ext>
              </a:extLst>
            </p:cNvPr>
            <p:cNvSpPr/>
            <p:nvPr/>
          </p:nvSpPr>
          <p:spPr>
            <a:xfrm>
              <a:off x="15431053" y="9155014"/>
              <a:ext cx="444362" cy="290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15429"/>
                  </a:moveTo>
                  <a:lnTo>
                    <a:pt x="2700" y="15429"/>
                  </a:lnTo>
                  <a:lnTo>
                    <a:pt x="2700" y="2057"/>
                  </a:lnTo>
                  <a:lnTo>
                    <a:pt x="18900" y="2057"/>
                  </a:lnTo>
                  <a:cubicBezTo>
                    <a:pt x="18900" y="2057"/>
                    <a:pt x="18900" y="15429"/>
                    <a:pt x="18900" y="15429"/>
                  </a:cubicBezTo>
                  <a:close/>
                  <a:moveTo>
                    <a:pt x="18900" y="0"/>
                  </a:moveTo>
                  <a:lnTo>
                    <a:pt x="2700" y="0"/>
                  </a:lnTo>
                  <a:cubicBezTo>
                    <a:pt x="1954" y="0"/>
                    <a:pt x="1350" y="922"/>
                    <a:pt x="1350" y="2057"/>
                  </a:cubicBezTo>
                  <a:cubicBezTo>
                    <a:pt x="1350" y="2057"/>
                    <a:pt x="1350" y="17486"/>
                    <a:pt x="1364" y="17486"/>
                  </a:cubicBezTo>
                  <a:lnTo>
                    <a:pt x="20235" y="17486"/>
                  </a:lnTo>
                  <a:cubicBezTo>
                    <a:pt x="20250" y="17486"/>
                    <a:pt x="20250" y="2057"/>
                    <a:pt x="20250" y="2057"/>
                  </a:cubicBezTo>
                  <a:cubicBezTo>
                    <a:pt x="20250" y="922"/>
                    <a:pt x="19646" y="0"/>
                    <a:pt x="18900" y="0"/>
                  </a:cubicBezTo>
                  <a:close/>
                  <a:moveTo>
                    <a:pt x="20250" y="21600"/>
                  </a:moveTo>
                  <a:lnTo>
                    <a:pt x="1350" y="21600"/>
                  </a:lnTo>
                  <a:cubicBezTo>
                    <a:pt x="604" y="21600"/>
                    <a:pt x="0" y="20679"/>
                    <a:pt x="0" y="19543"/>
                  </a:cubicBezTo>
                  <a:lnTo>
                    <a:pt x="0" y="18514"/>
                  </a:lnTo>
                  <a:lnTo>
                    <a:pt x="8775" y="18514"/>
                  </a:lnTo>
                  <a:lnTo>
                    <a:pt x="8775" y="19543"/>
                  </a:lnTo>
                  <a:lnTo>
                    <a:pt x="12825" y="19543"/>
                  </a:lnTo>
                  <a:lnTo>
                    <a:pt x="12825" y="18514"/>
                  </a:lnTo>
                  <a:lnTo>
                    <a:pt x="21600" y="18514"/>
                  </a:lnTo>
                  <a:lnTo>
                    <a:pt x="21600" y="19543"/>
                  </a:lnTo>
                  <a:cubicBezTo>
                    <a:pt x="21600" y="20679"/>
                    <a:pt x="20995" y="21600"/>
                    <a:pt x="20250" y="21600"/>
                  </a:cubicBezTo>
                  <a:cubicBezTo>
                    <a:pt x="20250" y="21600"/>
                    <a:pt x="20250" y="21600"/>
                    <a:pt x="20250" y="216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endParaRPr sz="253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02A935EA-ABEB-AA49-AB56-64043DCA7D39}"/>
              </a:ext>
            </a:extLst>
          </p:cNvPr>
          <p:cNvSpPr txBox="1"/>
          <p:nvPr/>
        </p:nvSpPr>
        <p:spPr>
          <a:xfrm>
            <a:off x="763593" y="1632390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01</a:t>
            </a:r>
          </a:p>
        </p:txBody>
      </p:sp>
      <p:sp>
        <p:nvSpPr>
          <p:cNvPr id="137" name="Subtitle 2">
            <a:extLst>
              <a:ext uri="{FF2B5EF4-FFF2-40B4-BE49-F238E27FC236}">
                <a16:creationId xmlns:a16="http://schemas.microsoft.com/office/drawing/2014/main" xmlns="" id="{C0F38FF3-725B-5E48-ACE9-469E8630481E}"/>
              </a:ext>
            </a:extLst>
          </p:cNvPr>
          <p:cNvSpPr txBox="1">
            <a:spLocks/>
          </p:cNvSpPr>
          <p:nvPr/>
        </p:nvSpPr>
        <p:spPr>
          <a:xfrm>
            <a:off x="810869" y="1965566"/>
            <a:ext cx="2618497" cy="60016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7C0CBB1D-78E0-4E4B-8BB9-A6760F248DA9}"/>
              </a:ext>
            </a:extLst>
          </p:cNvPr>
          <p:cNvSpPr txBox="1"/>
          <p:nvPr/>
        </p:nvSpPr>
        <p:spPr>
          <a:xfrm>
            <a:off x="763593" y="2983171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03</a:t>
            </a:r>
          </a:p>
        </p:txBody>
      </p:sp>
      <p:sp>
        <p:nvSpPr>
          <p:cNvPr id="139" name="Subtitle 2">
            <a:extLst>
              <a:ext uri="{FF2B5EF4-FFF2-40B4-BE49-F238E27FC236}">
                <a16:creationId xmlns:a16="http://schemas.microsoft.com/office/drawing/2014/main" xmlns="" id="{C4A65503-7A4E-E248-8507-6244A8A62A11}"/>
              </a:ext>
            </a:extLst>
          </p:cNvPr>
          <p:cNvSpPr txBox="1">
            <a:spLocks/>
          </p:cNvSpPr>
          <p:nvPr/>
        </p:nvSpPr>
        <p:spPr>
          <a:xfrm>
            <a:off x="810869" y="3316347"/>
            <a:ext cx="2618497" cy="60016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5F2B185F-527E-F245-B909-CB37ED44F0F0}"/>
              </a:ext>
            </a:extLst>
          </p:cNvPr>
          <p:cNvSpPr txBox="1"/>
          <p:nvPr/>
        </p:nvSpPr>
        <p:spPr>
          <a:xfrm>
            <a:off x="4131133" y="1632390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02</a:t>
            </a:r>
          </a:p>
        </p:txBody>
      </p:sp>
      <p:sp>
        <p:nvSpPr>
          <p:cNvPr id="141" name="Subtitle 2">
            <a:extLst>
              <a:ext uri="{FF2B5EF4-FFF2-40B4-BE49-F238E27FC236}">
                <a16:creationId xmlns:a16="http://schemas.microsoft.com/office/drawing/2014/main" xmlns="" id="{E04D9BC7-9BBE-AB43-882E-23C6D22CA969}"/>
              </a:ext>
            </a:extLst>
          </p:cNvPr>
          <p:cNvSpPr txBox="1">
            <a:spLocks/>
          </p:cNvSpPr>
          <p:nvPr/>
        </p:nvSpPr>
        <p:spPr>
          <a:xfrm>
            <a:off x="4189698" y="1965566"/>
            <a:ext cx="2618497" cy="60016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2D2B43CD-0E8A-B448-8FCA-0F9EE7028385}"/>
              </a:ext>
            </a:extLst>
          </p:cNvPr>
          <p:cNvSpPr txBox="1"/>
          <p:nvPr/>
        </p:nvSpPr>
        <p:spPr>
          <a:xfrm>
            <a:off x="4131133" y="2983171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04</a:t>
            </a:r>
          </a:p>
        </p:txBody>
      </p:sp>
      <p:sp>
        <p:nvSpPr>
          <p:cNvPr id="143" name="Subtitle 2">
            <a:extLst>
              <a:ext uri="{FF2B5EF4-FFF2-40B4-BE49-F238E27FC236}">
                <a16:creationId xmlns:a16="http://schemas.microsoft.com/office/drawing/2014/main" xmlns="" id="{8E9FD8D2-304E-634D-BBD5-FB7F01A45DC2}"/>
              </a:ext>
            </a:extLst>
          </p:cNvPr>
          <p:cNvSpPr txBox="1">
            <a:spLocks/>
          </p:cNvSpPr>
          <p:nvPr/>
        </p:nvSpPr>
        <p:spPr>
          <a:xfrm>
            <a:off x="4189698" y="3316347"/>
            <a:ext cx="2618497" cy="600164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Subtitle 2">
            <a:extLst>
              <a:ext uri="{FF2B5EF4-FFF2-40B4-BE49-F238E27FC236}">
                <a16:creationId xmlns:a16="http://schemas.microsoft.com/office/drawing/2014/main" xmlns="" id="{E850AAA3-6855-E144-ACE9-180D89C47A71}"/>
              </a:ext>
            </a:extLst>
          </p:cNvPr>
          <p:cNvSpPr txBox="1">
            <a:spLocks/>
          </p:cNvSpPr>
          <p:nvPr/>
        </p:nvSpPr>
        <p:spPr>
          <a:xfrm>
            <a:off x="819152" y="5198730"/>
            <a:ext cx="6130088" cy="802527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5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sed do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eiusmod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tempor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incididunt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et dolore magna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Ut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enim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veniam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quis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nostrud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exercitation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ullamco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laboris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nisi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aliquip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ex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commodo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consequat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Duis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aute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irure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 in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reprehenderit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in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voluptate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velit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esse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cillum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dolore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eu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fugiat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pariatur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07B4B671-9A51-BD46-AE67-B47DABDACFAD}"/>
              </a:ext>
            </a:extLst>
          </p:cNvPr>
          <p:cNvSpPr txBox="1"/>
          <p:nvPr/>
        </p:nvSpPr>
        <p:spPr>
          <a:xfrm>
            <a:off x="763593" y="4800105"/>
            <a:ext cx="2028119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HERE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A6782499-12C5-C640-B0F5-C7AB1CB24B32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78EE638E-447B-234E-AD03-4330CE9C7C62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084D8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F887AC45-DF26-DF42-B8C7-6FB4FBB22D73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</a:p>
          </p:txBody>
        </p:sp>
      </p:grp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F59C6D2E-B519-B744-8B60-814A1692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5150" y="6404797"/>
            <a:ext cx="688158" cy="326203"/>
          </a:xfrm>
        </p:spPr>
        <p:txBody>
          <a:bodyPr/>
          <a:lstStyle/>
          <a:p>
            <a:fld id="{4FA2009F-744D-4914-9C38-413CE7F03583}" type="slidenum">
              <a:rPr lang="ru-R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xmlns="" id="{8B343E0F-B67A-414D-8FCD-815C6B543B24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153" name="Группа 152">
              <a:extLst>
                <a:ext uri="{FF2B5EF4-FFF2-40B4-BE49-F238E27FC236}">
                  <a16:creationId xmlns:a16="http://schemas.microsoft.com/office/drawing/2014/main" xmlns="" id="{5BCD457C-912D-B441-B47C-A9250B5F312F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155" name="Прямоугольник 154">
                <a:extLst>
                  <a:ext uri="{FF2B5EF4-FFF2-40B4-BE49-F238E27FC236}">
                    <a16:creationId xmlns:a16="http://schemas.microsoft.com/office/drawing/2014/main" xmlns="" id="{276E414E-7EE2-654C-970F-B8701ECE9603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Прямоугольник 155">
                <a:extLst>
                  <a:ext uri="{FF2B5EF4-FFF2-40B4-BE49-F238E27FC236}">
                    <a16:creationId xmlns:a16="http://schemas.microsoft.com/office/drawing/2014/main" xmlns="" id="{63B1F49C-7587-6648-86D7-5AE89D803479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4" name="Рисунок 153">
              <a:extLst>
                <a:ext uri="{FF2B5EF4-FFF2-40B4-BE49-F238E27FC236}">
                  <a16:creationId xmlns:a16="http://schemas.microsoft.com/office/drawing/2014/main" xmlns="" id="{3B68981C-3BD8-BF49-9BA8-3619F3B24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157" name="Номер слайда 3">
            <a:extLst>
              <a:ext uri="{FF2B5EF4-FFF2-40B4-BE49-F238E27FC236}">
                <a16:creationId xmlns:a16="http://schemas.microsoft.com/office/drawing/2014/main" xmlns="" id="{CC7D88CA-80D6-7B45-9B4C-912EBDD43AC4}"/>
              </a:ext>
            </a:extLst>
          </p:cNvPr>
          <p:cNvSpPr txBox="1">
            <a:spLocks/>
          </p:cNvSpPr>
          <p:nvPr/>
        </p:nvSpPr>
        <p:spPr>
          <a:xfrm>
            <a:off x="10551691" y="6474843"/>
            <a:ext cx="538648" cy="2736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A2009F-744D-4914-9C38-413CE7F03583}" type="slidenum">
              <a:rPr lang="ru-RU" sz="10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19</a:t>
            </a:fld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509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1A8E2A8-62FE-514F-9EFA-CB99D8792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D886F741-CF96-BE41-99C8-9F7E0C49262F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7" name="object 6">
              <a:extLst>
                <a:ext uri="{FF2B5EF4-FFF2-40B4-BE49-F238E27FC236}">
                  <a16:creationId xmlns:a16="http://schemas.microsoft.com/office/drawing/2014/main" xmlns="" id="{5D3B129A-8F4D-8F46-A6EC-77FB2D0A4A20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084D8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xmlns="" id="{0A9B8174-F4B0-B342-B331-A76C40C87351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96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lang="ru-RU"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ИНСТРУКЦИЯ ПО НАСТРОЙКЕ </a:t>
              </a:r>
            </a:p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lang="ru-RU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ЗАСТАВКИ ПРЕЗЕНТАЦИИ</a:t>
              </a:r>
              <a:endParaRPr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Запись экрана 2021-04-07 в 18.27.10.mov" descr="Запись экрана 2021-04-07 в 18.27.10.mov">
            <a:hlinkClick r:id="" action="ppaction://media"/>
            <a:extLst>
              <a:ext uri="{FF2B5EF4-FFF2-40B4-BE49-F238E27FC236}">
                <a16:creationId xmlns:a16="http://schemas.microsoft.com/office/drawing/2014/main" xmlns="" id="{C6685190-7CC7-B345-A52F-AF688D8A6EC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6983" y="989082"/>
            <a:ext cx="9287891" cy="5184952"/>
          </a:xfr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F1D0C16D-93E6-9F45-90EC-3244332A724B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xmlns="" id="{CEAD4190-310C-0A40-B5A1-BA309B65CCDC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xmlns="" id="{4715017C-9FE1-8046-BE04-11629938294F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xmlns="" id="{210AAB7B-0054-484C-8EE8-30EB197FFDD7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AD1A98A1-360C-2345-9466-D8A4B0315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21" name="Номер слайда 3">
            <a:extLst>
              <a:ext uri="{FF2B5EF4-FFF2-40B4-BE49-F238E27FC236}">
                <a16:creationId xmlns:a16="http://schemas.microsoft.com/office/drawing/2014/main" xmlns="" id="{2E01CAD4-0CB9-E64E-9F6B-627A6BA20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3600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</a:t>
            </a:fld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70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72F5CAF-A982-7641-81AD-94990DCB3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4E32B7A5-FACA-9245-A620-BFBB1A196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5150" y="6404797"/>
            <a:ext cx="688158" cy="326203"/>
          </a:xfrm>
        </p:spPr>
        <p:txBody>
          <a:bodyPr/>
          <a:lstStyle/>
          <a:p>
            <a:fld id="{4FA2009F-744D-4914-9C38-413CE7F03583}" type="slidenum">
              <a:rPr lang="ru-R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74A3CA5B-FE43-F745-B497-9B1CFB871C35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8B8DC39F-811C-204D-AC14-B1746D441005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F0942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C7102D30-D358-A24B-9BDE-3222542DB3DD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</a:p>
          </p:txBody>
        </p:sp>
      </p:grpSp>
      <p:sp>
        <p:nvSpPr>
          <p:cNvPr id="42" name="Shape 55411">
            <a:extLst>
              <a:ext uri="{FF2B5EF4-FFF2-40B4-BE49-F238E27FC236}">
                <a16:creationId xmlns:a16="http://schemas.microsoft.com/office/drawing/2014/main" xmlns="" id="{C5AB5902-D6C3-DC4A-BCA4-62E5433D3FCA}"/>
              </a:ext>
            </a:extLst>
          </p:cNvPr>
          <p:cNvSpPr/>
          <p:nvPr/>
        </p:nvSpPr>
        <p:spPr>
          <a:xfrm>
            <a:off x="6491326" y="4218365"/>
            <a:ext cx="3002207" cy="75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25" y="0"/>
                </a:moveTo>
                <a:lnTo>
                  <a:pt x="21600" y="0"/>
                </a:lnTo>
                <a:cubicBezTo>
                  <a:pt x="20700" y="2441"/>
                  <a:pt x="20162" y="6481"/>
                  <a:pt x="20162" y="10800"/>
                </a:cubicBezTo>
                <a:cubicBezTo>
                  <a:pt x="20162" y="15119"/>
                  <a:pt x="20700" y="19159"/>
                  <a:pt x="21600" y="21600"/>
                </a:cubicBezTo>
                <a:lnTo>
                  <a:pt x="2725" y="21600"/>
                </a:lnTo>
                <a:cubicBezTo>
                  <a:pt x="1219" y="21592"/>
                  <a:pt x="0" y="16759"/>
                  <a:pt x="0" y="10800"/>
                </a:cubicBezTo>
                <a:cubicBezTo>
                  <a:pt x="0" y="4841"/>
                  <a:pt x="1219" y="8"/>
                  <a:pt x="27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hape 55412">
            <a:extLst>
              <a:ext uri="{FF2B5EF4-FFF2-40B4-BE49-F238E27FC236}">
                <a16:creationId xmlns:a16="http://schemas.microsoft.com/office/drawing/2014/main" xmlns="" id="{7977AB91-A0AF-C648-9D0A-C79821617317}"/>
              </a:ext>
            </a:extLst>
          </p:cNvPr>
          <p:cNvSpPr/>
          <p:nvPr/>
        </p:nvSpPr>
        <p:spPr>
          <a:xfrm>
            <a:off x="6431041" y="4178420"/>
            <a:ext cx="3153310" cy="838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9" h="21498" extrusionOk="0">
                <a:moveTo>
                  <a:pt x="2865" y="1"/>
                </a:moveTo>
                <a:cubicBezTo>
                  <a:pt x="2850" y="0"/>
                  <a:pt x="2834" y="0"/>
                  <a:pt x="2819" y="0"/>
                </a:cubicBezTo>
                <a:cubicBezTo>
                  <a:pt x="2078" y="11"/>
                  <a:pt x="1360" y="1057"/>
                  <a:pt x="835" y="3039"/>
                </a:cubicBezTo>
                <a:cubicBezTo>
                  <a:pt x="-281" y="7253"/>
                  <a:pt x="-275" y="14186"/>
                  <a:pt x="835" y="18445"/>
                </a:cubicBezTo>
                <a:cubicBezTo>
                  <a:pt x="1369" y="20495"/>
                  <a:pt x="2106" y="21600"/>
                  <a:pt x="2865" y="21491"/>
                </a:cubicBezTo>
                <a:lnTo>
                  <a:pt x="21319" y="21491"/>
                </a:lnTo>
                <a:lnTo>
                  <a:pt x="21319" y="19604"/>
                </a:lnTo>
                <a:lnTo>
                  <a:pt x="2936" y="19604"/>
                </a:lnTo>
                <a:cubicBezTo>
                  <a:pt x="1619" y="19753"/>
                  <a:pt x="529" y="15744"/>
                  <a:pt x="529" y="10746"/>
                </a:cubicBezTo>
                <a:cubicBezTo>
                  <a:pt x="529" y="5748"/>
                  <a:pt x="1619" y="1739"/>
                  <a:pt x="2936" y="1889"/>
                </a:cubicBezTo>
                <a:lnTo>
                  <a:pt x="21319" y="1889"/>
                </a:lnTo>
                <a:lnTo>
                  <a:pt x="21319" y="1"/>
                </a:lnTo>
                <a:lnTo>
                  <a:pt x="2865" y="1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hape 55414">
            <a:extLst>
              <a:ext uri="{FF2B5EF4-FFF2-40B4-BE49-F238E27FC236}">
                <a16:creationId xmlns:a16="http://schemas.microsoft.com/office/drawing/2014/main" xmlns="" id="{925F5376-9866-574D-A2AC-F78EFCB68E83}"/>
              </a:ext>
            </a:extLst>
          </p:cNvPr>
          <p:cNvSpPr/>
          <p:nvPr/>
        </p:nvSpPr>
        <p:spPr>
          <a:xfrm>
            <a:off x="6832201" y="1270550"/>
            <a:ext cx="518244" cy="2786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8573"/>
                </a:lnTo>
                <a:lnTo>
                  <a:pt x="21600" y="18573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0800" y="2562"/>
                </a:moveTo>
                <a:cubicBezTo>
                  <a:pt x="12459" y="2562"/>
                  <a:pt x="14121" y="2679"/>
                  <a:pt x="15386" y="2914"/>
                </a:cubicBezTo>
                <a:cubicBezTo>
                  <a:pt x="17917" y="3385"/>
                  <a:pt x="17917" y="4149"/>
                  <a:pt x="15386" y="4620"/>
                </a:cubicBezTo>
                <a:cubicBezTo>
                  <a:pt x="12855" y="5091"/>
                  <a:pt x="8745" y="5091"/>
                  <a:pt x="6214" y="4620"/>
                </a:cubicBezTo>
                <a:cubicBezTo>
                  <a:pt x="3683" y="4149"/>
                  <a:pt x="3683" y="3385"/>
                  <a:pt x="6214" y="2914"/>
                </a:cubicBezTo>
                <a:cubicBezTo>
                  <a:pt x="7479" y="2679"/>
                  <a:pt x="9141" y="2562"/>
                  <a:pt x="10800" y="2562"/>
                </a:cubicBezTo>
                <a:close/>
                <a:moveTo>
                  <a:pt x="0" y="1935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353"/>
                </a:lnTo>
                <a:lnTo>
                  <a:pt x="0" y="19353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hape 55415">
            <a:extLst>
              <a:ext uri="{FF2B5EF4-FFF2-40B4-BE49-F238E27FC236}">
                <a16:creationId xmlns:a16="http://schemas.microsoft.com/office/drawing/2014/main" xmlns="" id="{9CB6E349-2F14-D54A-AB06-E86255283511}"/>
              </a:ext>
            </a:extLst>
          </p:cNvPr>
          <p:cNvSpPr/>
          <p:nvPr/>
        </p:nvSpPr>
        <p:spPr>
          <a:xfrm>
            <a:off x="7645296" y="1270550"/>
            <a:ext cx="724790" cy="2786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6942"/>
                </a:lnTo>
                <a:lnTo>
                  <a:pt x="21600" y="16942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0800" y="2562"/>
                </a:moveTo>
                <a:cubicBezTo>
                  <a:pt x="11986" y="2562"/>
                  <a:pt x="13174" y="2679"/>
                  <a:pt x="14079" y="2914"/>
                </a:cubicBezTo>
                <a:cubicBezTo>
                  <a:pt x="15889" y="3385"/>
                  <a:pt x="15889" y="4149"/>
                  <a:pt x="14079" y="4620"/>
                </a:cubicBezTo>
                <a:cubicBezTo>
                  <a:pt x="12270" y="5091"/>
                  <a:pt x="9330" y="5091"/>
                  <a:pt x="7521" y="4620"/>
                </a:cubicBezTo>
                <a:cubicBezTo>
                  <a:pt x="5711" y="4149"/>
                  <a:pt x="5711" y="3385"/>
                  <a:pt x="7521" y="2914"/>
                </a:cubicBezTo>
                <a:cubicBezTo>
                  <a:pt x="8426" y="2679"/>
                  <a:pt x="9614" y="2562"/>
                  <a:pt x="10800" y="2562"/>
                </a:cubicBezTo>
                <a:close/>
                <a:moveTo>
                  <a:pt x="0" y="17720"/>
                </a:moveTo>
                <a:lnTo>
                  <a:pt x="0" y="18573"/>
                </a:lnTo>
                <a:lnTo>
                  <a:pt x="21600" y="18573"/>
                </a:lnTo>
                <a:lnTo>
                  <a:pt x="21600" y="17720"/>
                </a:lnTo>
                <a:lnTo>
                  <a:pt x="0" y="17720"/>
                </a:lnTo>
                <a:close/>
                <a:moveTo>
                  <a:pt x="0" y="1935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353"/>
                </a:lnTo>
                <a:lnTo>
                  <a:pt x="0" y="19353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Shape 55416">
            <a:extLst>
              <a:ext uri="{FF2B5EF4-FFF2-40B4-BE49-F238E27FC236}">
                <a16:creationId xmlns:a16="http://schemas.microsoft.com/office/drawing/2014/main" xmlns="" id="{C19F2863-C66E-714C-A535-81C2BF856D9F}"/>
              </a:ext>
            </a:extLst>
          </p:cNvPr>
          <p:cNvSpPr/>
          <p:nvPr/>
        </p:nvSpPr>
        <p:spPr>
          <a:xfrm>
            <a:off x="8613864" y="1270550"/>
            <a:ext cx="620390" cy="2786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247"/>
                </a:lnTo>
                <a:lnTo>
                  <a:pt x="21600" y="2247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0" y="4658"/>
                </a:moveTo>
                <a:lnTo>
                  <a:pt x="0" y="16942"/>
                </a:lnTo>
                <a:lnTo>
                  <a:pt x="21600" y="16942"/>
                </a:lnTo>
                <a:lnTo>
                  <a:pt x="21600" y="4658"/>
                </a:lnTo>
                <a:lnTo>
                  <a:pt x="0" y="4658"/>
                </a:lnTo>
                <a:close/>
                <a:moveTo>
                  <a:pt x="10800" y="9595"/>
                </a:moveTo>
                <a:cubicBezTo>
                  <a:pt x="12185" y="9595"/>
                  <a:pt x="13574" y="9712"/>
                  <a:pt x="14631" y="9947"/>
                </a:cubicBezTo>
                <a:cubicBezTo>
                  <a:pt x="16745" y="10418"/>
                  <a:pt x="16745" y="11182"/>
                  <a:pt x="14631" y="11653"/>
                </a:cubicBezTo>
                <a:cubicBezTo>
                  <a:pt x="12517" y="12124"/>
                  <a:pt x="9083" y="12124"/>
                  <a:pt x="6969" y="11653"/>
                </a:cubicBezTo>
                <a:cubicBezTo>
                  <a:pt x="4855" y="11182"/>
                  <a:pt x="4855" y="10418"/>
                  <a:pt x="6969" y="9947"/>
                </a:cubicBezTo>
                <a:cubicBezTo>
                  <a:pt x="8026" y="9712"/>
                  <a:pt x="9415" y="9595"/>
                  <a:pt x="10800" y="9595"/>
                </a:cubicBezTo>
                <a:close/>
                <a:moveTo>
                  <a:pt x="0" y="1935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353"/>
                </a:lnTo>
                <a:lnTo>
                  <a:pt x="0" y="19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Shape 55418">
            <a:extLst>
              <a:ext uri="{FF2B5EF4-FFF2-40B4-BE49-F238E27FC236}">
                <a16:creationId xmlns:a16="http://schemas.microsoft.com/office/drawing/2014/main" xmlns="" id="{7DC5FC29-B471-D44E-BBE3-F9B313C12E23}"/>
              </a:ext>
            </a:extLst>
          </p:cNvPr>
          <p:cNvSpPr/>
          <p:nvPr/>
        </p:nvSpPr>
        <p:spPr>
          <a:xfrm flipH="1">
            <a:off x="6534787" y="5184031"/>
            <a:ext cx="3429550" cy="866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25" y="0"/>
                </a:moveTo>
                <a:lnTo>
                  <a:pt x="21600" y="0"/>
                </a:lnTo>
                <a:cubicBezTo>
                  <a:pt x="20700" y="2441"/>
                  <a:pt x="20162" y="6481"/>
                  <a:pt x="20162" y="10800"/>
                </a:cubicBezTo>
                <a:cubicBezTo>
                  <a:pt x="20162" y="15119"/>
                  <a:pt x="20700" y="19159"/>
                  <a:pt x="21600" y="21600"/>
                </a:cubicBezTo>
                <a:lnTo>
                  <a:pt x="2725" y="21600"/>
                </a:lnTo>
                <a:cubicBezTo>
                  <a:pt x="1219" y="21592"/>
                  <a:pt x="0" y="16759"/>
                  <a:pt x="0" y="10800"/>
                </a:cubicBezTo>
                <a:cubicBezTo>
                  <a:pt x="0" y="4841"/>
                  <a:pt x="1219" y="8"/>
                  <a:pt x="27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Shape 55419">
            <a:extLst>
              <a:ext uri="{FF2B5EF4-FFF2-40B4-BE49-F238E27FC236}">
                <a16:creationId xmlns:a16="http://schemas.microsoft.com/office/drawing/2014/main" xmlns="" id="{75CE0C8D-94DF-4B46-B8DF-1586DE551190}"/>
              </a:ext>
            </a:extLst>
          </p:cNvPr>
          <p:cNvSpPr/>
          <p:nvPr/>
        </p:nvSpPr>
        <p:spPr>
          <a:xfrm flipH="1">
            <a:off x="6431040" y="5138401"/>
            <a:ext cx="3602162" cy="957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9" h="21498" extrusionOk="0">
                <a:moveTo>
                  <a:pt x="2865" y="1"/>
                </a:moveTo>
                <a:cubicBezTo>
                  <a:pt x="2850" y="0"/>
                  <a:pt x="2834" y="0"/>
                  <a:pt x="2819" y="0"/>
                </a:cubicBezTo>
                <a:cubicBezTo>
                  <a:pt x="2078" y="11"/>
                  <a:pt x="1360" y="1057"/>
                  <a:pt x="835" y="3039"/>
                </a:cubicBezTo>
                <a:cubicBezTo>
                  <a:pt x="-281" y="7253"/>
                  <a:pt x="-275" y="14186"/>
                  <a:pt x="835" y="18445"/>
                </a:cubicBezTo>
                <a:cubicBezTo>
                  <a:pt x="1369" y="20495"/>
                  <a:pt x="2106" y="21600"/>
                  <a:pt x="2865" y="21491"/>
                </a:cubicBezTo>
                <a:lnTo>
                  <a:pt x="21319" y="21491"/>
                </a:lnTo>
                <a:lnTo>
                  <a:pt x="21319" y="19604"/>
                </a:lnTo>
                <a:lnTo>
                  <a:pt x="2936" y="19604"/>
                </a:lnTo>
                <a:cubicBezTo>
                  <a:pt x="1619" y="19753"/>
                  <a:pt x="529" y="15744"/>
                  <a:pt x="529" y="10746"/>
                </a:cubicBezTo>
                <a:cubicBezTo>
                  <a:pt x="529" y="5748"/>
                  <a:pt x="1619" y="1739"/>
                  <a:pt x="2936" y="1889"/>
                </a:cubicBezTo>
                <a:lnTo>
                  <a:pt x="21319" y="1889"/>
                </a:lnTo>
                <a:lnTo>
                  <a:pt x="21319" y="1"/>
                </a:lnTo>
                <a:lnTo>
                  <a:pt x="2865" y="1"/>
                </a:lnTo>
                <a:close/>
              </a:path>
            </a:pathLst>
          </a:custGeom>
          <a:solidFill>
            <a:schemeClr val="accent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Shape 55421">
            <a:extLst>
              <a:ext uri="{FF2B5EF4-FFF2-40B4-BE49-F238E27FC236}">
                <a16:creationId xmlns:a16="http://schemas.microsoft.com/office/drawing/2014/main" xmlns="" id="{040E0669-ADE4-6B44-A6D9-892460CD612A}"/>
              </a:ext>
            </a:extLst>
          </p:cNvPr>
          <p:cNvSpPr/>
          <p:nvPr/>
        </p:nvSpPr>
        <p:spPr>
          <a:xfrm rot="21000000">
            <a:off x="9886051" y="2843286"/>
            <a:ext cx="600110" cy="3225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8572"/>
                </a:lnTo>
                <a:lnTo>
                  <a:pt x="21600" y="18572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0800" y="2563"/>
                </a:moveTo>
                <a:cubicBezTo>
                  <a:pt x="12458" y="2563"/>
                  <a:pt x="14117" y="2679"/>
                  <a:pt x="15382" y="2915"/>
                </a:cubicBezTo>
                <a:cubicBezTo>
                  <a:pt x="17912" y="3385"/>
                  <a:pt x="17912" y="4149"/>
                  <a:pt x="15382" y="4620"/>
                </a:cubicBezTo>
                <a:cubicBezTo>
                  <a:pt x="12852" y="5090"/>
                  <a:pt x="8748" y="5090"/>
                  <a:pt x="6218" y="4620"/>
                </a:cubicBezTo>
                <a:cubicBezTo>
                  <a:pt x="3688" y="4149"/>
                  <a:pt x="3688" y="3385"/>
                  <a:pt x="6218" y="2915"/>
                </a:cubicBezTo>
                <a:cubicBezTo>
                  <a:pt x="7483" y="2679"/>
                  <a:pt x="9142" y="2563"/>
                  <a:pt x="10800" y="2563"/>
                </a:cubicBezTo>
                <a:close/>
                <a:moveTo>
                  <a:pt x="0" y="19352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352"/>
                </a:lnTo>
                <a:lnTo>
                  <a:pt x="0" y="19352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hape 63921">
            <a:extLst>
              <a:ext uri="{FF2B5EF4-FFF2-40B4-BE49-F238E27FC236}">
                <a16:creationId xmlns:a16="http://schemas.microsoft.com/office/drawing/2014/main" xmlns="" id="{FD912AFF-052C-2C4F-A354-9589BC7185CA}"/>
              </a:ext>
            </a:extLst>
          </p:cNvPr>
          <p:cNvSpPr/>
          <p:nvPr/>
        </p:nvSpPr>
        <p:spPr>
          <a:xfrm>
            <a:off x="479564" y="4074320"/>
            <a:ext cx="285145" cy="285146"/>
          </a:xfrm>
          <a:prstGeom prst="diamond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hape 63926">
            <a:extLst>
              <a:ext uri="{FF2B5EF4-FFF2-40B4-BE49-F238E27FC236}">
                <a16:creationId xmlns:a16="http://schemas.microsoft.com/office/drawing/2014/main" xmlns="" id="{08E61F1A-E0DF-E34B-92D7-8CB38D68CEEB}"/>
              </a:ext>
            </a:extLst>
          </p:cNvPr>
          <p:cNvSpPr/>
          <p:nvPr/>
        </p:nvSpPr>
        <p:spPr>
          <a:xfrm>
            <a:off x="479564" y="1332579"/>
            <a:ext cx="285145" cy="285145"/>
          </a:xfrm>
          <a:prstGeom prst="diamond">
            <a:avLst/>
          </a:prstGeom>
          <a:solidFill>
            <a:schemeClr val="accent1">
              <a:lumMod val="90000"/>
              <a:lumOff val="1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Shape 63931">
            <a:extLst>
              <a:ext uri="{FF2B5EF4-FFF2-40B4-BE49-F238E27FC236}">
                <a16:creationId xmlns:a16="http://schemas.microsoft.com/office/drawing/2014/main" xmlns="" id="{0EEBE3B4-E33A-6746-9A65-D591309E9864}"/>
              </a:ext>
            </a:extLst>
          </p:cNvPr>
          <p:cNvSpPr/>
          <p:nvPr/>
        </p:nvSpPr>
        <p:spPr>
          <a:xfrm>
            <a:off x="479564" y="2703450"/>
            <a:ext cx="285145" cy="285145"/>
          </a:xfrm>
          <a:prstGeom prst="diamond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 63936">
            <a:extLst>
              <a:ext uri="{FF2B5EF4-FFF2-40B4-BE49-F238E27FC236}">
                <a16:creationId xmlns:a16="http://schemas.microsoft.com/office/drawing/2014/main" xmlns="" id="{B53B81C0-D449-A34A-9E6C-20239749F4D8}"/>
              </a:ext>
            </a:extLst>
          </p:cNvPr>
          <p:cNvSpPr/>
          <p:nvPr/>
        </p:nvSpPr>
        <p:spPr>
          <a:xfrm>
            <a:off x="479564" y="5445192"/>
            <a:ext cx="285145" cy="285145"/>
          </a:xfrm>
          <a:prstGeom prst="diamond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3566C50C-98D9-C04B-84B2-3842F646A464}"/>
              </a:ext>
            </a:extLst>
          </p:cNvPr>
          <p:cNvSpPr txBox="1"/>
          <p:nvPr/>
        </p:nvSpPr>
        <p:spPr>
          <a:xfrm>
            <a:off x="961317" y="1162059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01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xmlns="" id="{9BEA641C-8115-CC48-B8AF-5CEB0B367610}"/>
              </a:ext>
            </a:extLst>
          </p:cNvPr>
          <p:cNvSpPr txBox="1">
            <a:spLocks/>
          </p:cNvSpPr>
          <p:nvPr/>
        </p:nvSpPr>
        <p:spPr>
          <a:xfrm>
            <a:off x="1019882" y="1495235"/>
            <a:ext cx="4139957" cy="415498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14C5B4B-8FDF-F740-9588-45ADD8D32570}"/>
              </a:ext>
            </a:extLst>
          </p:cNvPr>
          <p:cNvSpPr txBox="1"/>
          <p:nvPr/>
        </p:nvSpPr>
        <p:spPr>
          <a:xfrm>
            <a:off x="961317" y="2531777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02</a:t>
            </a:r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xmlns="" id="{56E33F06-E4F0-EF4F-8A9E-9886E06106B7}"/>
              </a:ext>
            </a:extLst>
          </p:cNvPr>
          <p:cNvSpPr txBox="1">
            <a:spLocks/>
          </p:cNvSpPr>
          <p:nvPr/>
        </p:nvSpPr>
        <p:spPr>
          <a:xfrm>
            <a:off x="1019882" y="2864953"/>
            <a:ext cx="4139957" cy="415498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05FA0C1-DC39-C745-B9F8-117BB3820574}"/>
              </a:ext>
            </a:extLst>
          </p:cNvPr>
          <p:cNvSpPr txBox="1"/>
          <p:nvPr/>
        </p:nvSpPr>
        <p:spPr>
          <a:xfrm>
            <a:off x="961317" y="3902647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03</a:t>
            </a:r>
          </a:p>
        </p:txBody>
      </p:sp>
      <p:sp>
        <p:nvSpPr>
          <p:cNvPr id="59" name="Subtitle 2">
            <a:extLst>
              <a:ext uri="{FF2B5EF4-FFF2-40B4-BE49-F238E27FC236}">
                <a16:creationId xmlns:a16="http://schemas.microsoft.com/office/drawing/2014/main" xmlns="" id="{7B0A88C2-7A0E-AD43-85D9-AF1C46831564}"/>
              </a:ext>
            </a:extLst>
          </p:cNvPr>
          <p:cNvSpPr txBox="1">
            <a:spLocks/>
          </p:cNvSpPr>
          <p:nvPr/>
        </p:nvSpPr>
        <p:spPr>
          <a:xfrm>
            <a:off x="1019882" y="4235823"/>
            <a:ext cx="4139957" cy="415498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250EF932-907F-2144-B8C8-A7E5CCA8AD95}"/>
              </a:ext>
            </a:extLst>
          </p:cNvPr>
          <p:cNvSpPr txBox="1"/>
          <p:nvPr/>
        </p:nvSpPr>
        <p:spPr>
          <a:xfrm>
            <a:off x="961317" y="5273519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04</a:t>
            </a:r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xmlns="" id="{E6B3E50C-8CF7-724A-842A-14F972CAB83E}"/>
              </a:ext>
            </a:extLst>
          </p:cNvPr>
          <p:cNvSpPr txBox="1">
            <a:spLocks/>
          </p:cNvSpPr>
          <p:nvPr/>
        </p:nvSpPr>
        <p:spPr>
          <a:xfrm>
            <a:off x="1019882" y="5606695"/>
            <a:ext cx="4139957" cy="415498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CC456D02-56FB-7A45-8907-0BEADB17605C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xmlns="" id="{95BB62C5-42EB-2A41-9E51-11F0DA5B08AA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xmlns="" id="{3D9DB790-664C-194B-9B21-AE18F479EB6D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rgbClr val="F09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0942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xmlns="" id="{A91F8AB3-E01E-F740-8111-DE0DE3B0C72A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rgbClr val="F09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0942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xmlns="" id="{5E619617-08E9-DA48-9D9D-5C60F928B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63" name="Номер слайда 3">
            <a:extLst>
              <a:ext uri="{FF2B5EF4-FFF2-40B4-BE49-F238E27FC236}">
                <a16:creationId xmlns:a16="http://schemas.microsoft.com/office/drawing/2014/main" xmlns="" id="{D1A971F1-909D-F843-B179-B0F1244B699D}"/>
              </a:ext>
            </a:extLst>
          </p:cNvPr>
          <p:cNvSpPr txBox="1">
            <a:spLocks/>
          </p:cNvSpPr>
          <p:nvPr/>
        </p:nvSpPr>
        <p:spPr>
          <a:xfrm>
            <a:off x="10551691" y="6474843"/>
            <a:ext cx="538648" cy="2736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A2009F-744D-4914-9C38-413CE7F03583}" type="slidenum">
              <a:rPr lang="ru-RU" sz="10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20</a:t>
            </a:fld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902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72F5CAF-A982-7641-81AD-94990DCB3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4E32B7A5-FACA-9245-A620-BFBB1A196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5150" y="6404797"/>
            <a:ext cx="688158" cy="326203"/>
          </a:xfrm>
        </p:spPr>
        <p:txBody>
          <a:bodyPr/>
          <a:lstStyle/>
          <a:p>
            <a:fld id="{4FA2009F-744D-4914-9C38-413CE7F03583}" type="slidenum">
              <a:rPr lang="ru-R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74A3CA5B-FE43-F745-B497-9B1CFB871C35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8B8DC39F-811C-204D-AC14-B1746D441005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084D8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C7102D30-D358-A24B-9BDE-3222542DB3DD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</a:p>
          </p:txBody>
        </p:sp>
      </p:grpSp>
      <p:sp>
        <p:nvSpPr>
          <p:cNvPr id="31" name="Shape 54908">
            <a:extLst>
              <a:ext uri="{FF2B5EF4-FFF2-40B4-BE49-F238E27FC236}">
                <a16:creationId xmlns:a16="http://schemas.microsoft.com/office/drawing/2014/main" xmlns="" id="{A8DE83BE-38BE-F247-8475-0BCEC64E5360}"/>
              </a:ext>
            </a:extLst>
          </p:cNvPr>
          <p:cNvSpPr/>
          <p:nvPr/>
        </p:nvSpPr>
        <p:spPr>
          <a:xfrm>
            <a:off x="4652579" y="2383506"/>
            <a:ext cx="2506295" cy="1670864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hape 54909">
            <a:extLst>
              <a:ext uri="{FF2B5EF4-FFF2-40B4-BE49-F238E27FC236}">
                <a16:creationId xmlns:a16="http://schemas.microsoft.com/office/drawing/2014/main" xmlns="" id="{5EA9F6A8-AA41-624E-802A-168DE451F969}"/>
              </a:ext>
            </a:extLst>
          </p:cNvPr>
          <p:cNvSpPr/>
          <p:nvPr/>
        </p:nvSpPr>
        <p:spPr>
          <a:xfrm>
            <a:off x="4727638" y="2453961"/>
            <a:ext cx="2356176" cy="15299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hape 54910">
            <a:extLst>
              <a:ext uri="{FF2B5EF4-FFF2-40B4-BE49-F238E27FC236}">
                <a16:creationId xmlns:a16="http://schemas.microsoft.com/office/drawing/2014/main" xmlns="" id="{83C5A3D6-81E5-FC49-A6A0-BFF6DD88B252}"/>
              </a:ext>
            </a:extLst>
          </p:cNvPr>
          <p:cNvSpPr/>
          <p:nvPr/>
        </p:nvSpPr>
        <p:spPr>
          <a:xfrm>
            <a:off x="4861436" y="2696634"/>
            <a:ext cx="2088580" cy="5985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hape 54911">
            <a:extLst>
              <a:ext uri="{FF2B5EF4-FFF2-40B4-BE49-F238E27FC236}">
                <a16:creationId xmlns:a16="http://schemas.microsoft.com/office/drawing/2014/main" xmlns="" id="{674CA77C-DD22-E946-9B1E-81F84B989AE2}"/>
              </a:ext>
            </a:extLst>
          </p:cNvPr>
          <p:cNvSpPr/>
          <p:nvPr/>
        </p:nvSpPr>
        <p:spPr>
          <a:xfrm>
            <a:off x="4861436" y="2948094"/>
            <a:ext cx="1392387" cy="5985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hape 54912">
            <a:extLst>
              <a:ext uri="{FF2B5EF4-FFF2-40B4-BE49-F238E27FC236}">
                <a16:creationId xmlns:a16="http://schemas.microsoft.com/office/drawing/2014/main" xmlns="" id="{DD4F2B79-3373-7944-9054-135472AB7247}"/>
              </a:ext>
            </a:extLst>
          </p:cNvPr>
          <p:cNvSpPr/>
          <p:nvPr/>
        </p:nvSpPr>
        <p:spPr>
          <a:xfrm>
            <a:off x="4861436" y="3213477"/>
            <a:ext cx="696194" cy="5985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hape 54913">
            <a:extLst>
              <a:ext uri="{FF2B5EF4-FFF2-40B4-BE49-F238E27FC236}">
                <a16:creationId xmlns:a16="http://schemas.microsoft.com/office/drawing/2014/main" xmlns="" id="{6C29ED24-1908-0A4E-B419-D2F3C9ED9256}"/>
              </a:ext>
            </a:extLst>
          </p:cNvPr>
          <p:cNvSpPr/>
          <p:nvPr/>
        </p:nvSpPr>
        <p:spPr>
          <a:xfrm>
            <a:off x="4861436" y="3695315"/>
            <a:ext cx="974671" cy="5985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hape 54915">
            <a:extLst>
              <a:ext uri="{FF2B5EF4-FFF2-40B4-BE49-F238E27FC236}">
                <a16:creationId xmlns:a16="http://schemas.microsoft.com/office/drawing/2014/main" xmlns="" id="{28EF42DD-0600-BC4A-A006-DF1329A37878}"/>
              </a:ext>
            </a:extLst>
          </p:cNvPr>
          <p:cNvSpPr/>
          <p:nvPr/>
        </p:nvSpPr>
        <p:spPr>
          <a:xfrm>
            <a:off x="6529253" y="3775279"/>
            <a:ext cx="281592" cy="448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0800" y="16908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Shape 54916">
            <a:extLst>
              <a:ext uri="{FF2B5EF4-FFF2-40B4-BE49-F238E27FC236}">
                <a16:creationId xmlns:a16="http://schemas.microsoft.com/office/drawing/2014/main" xmlns="" id="{65251532-0692-024A-A8B4-BD467323A80E}"/>
              </a:ext>
            </a:extLst>
          </p:cNvPr>
          <p:cNvSpPr/>
          <p:nvPr/>
        </p:nvSpPr>
        <p:spPr>
          <a:xfrm>
            <a:off x="6338988" y="3228706"/>
            <a:ext cx="662123" cy="696196"/>
          </a:xfrm>
          <a:prstGeom prst="star10">
            <a:avLst>
              <a:gd name="adj" fmla="val 35100"/>
              <a:gd name="hf" fmla="val 105146"/>
            </a:avLst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hape 54917">
            <a:extLst>
              <a:ext uri="{FF2B5EF4-FFF2-40B4-BE49-F238E27FC236}">
                <a16:creationId xmlns:a16="http://schemas.microsoft.com/office/drawing/2014/main" xmlns="" id="{D7923389-9C4D-E546-9BF8-591EE33F91A1}"/>
              </a:ext>
            </a:extLst>
          </p:cNvPr>
          <p:cNvSpPr/>
          <p:nvPr/>
        </p:nvSpPr>
        <p:spPr>
          <a:xfrm>
            <a:off x="6569152" y="3470714"/>
            <a:ext cx="201794" cy="212179"/>
          </a:xfrm>
          <a:prstGeom prst="star10">
            <a:avLst>
              <a:gd name="adj" fmla="val 35100"/>
              <a:gd name="hf" fmla="val 105146"/>
            </a:avLst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hape 54925">
            <a:extLst>
              <a:ext uri="{FF2B5EF4-FFF2-40B4-BE49-F238E27FC236}">
                <a16:creationId xmlns:a16="http://schemas.microsoft.com/office/drawing/2014/main" xmlns="" id="{628A6340-008F-1647-A0EE-CEA0974A449D}"/>
              </a:ext>
            </a:extLst>
          </p:cNvPr>
          <p:cNvSpPr/>
          <p:nvPr/>
        </p:nvSpPr>
        <p:spPr>
          <a:xfrm>
            <a:off x="8536916" y="2413537"/>
            <a:ext cx="2005696" cy="1810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21389" y="1637"/>
                </a:moveTo>
                <a:cubicBezTo>
                  <a:pt x="21255" y="1497"/>
                  <a:pt x="21072" y="1418"/>
                  <a:pt x="20880" y="1418"/>
                </a:cubicBezTo>
                <a:lnTo>
                  <a:pt x="18204" y="1418"/>
                </a:lnTo>
                <a:lnTo>
                  <a:pt x="18204" y="2889"/>
                </a:lnTo>
                <a:lnTo>
                  <a:pt x="20112" y="2889"/>
                </a:lnTo>
                <a:cubicBezTo>
                  <a:pt x="20024" y="3728"/>
                  <a:pt x="19794" y="5170"/>
                  <a:pt x="19194" y="6650"/>
                </a:cubicBezTo>
                <a:cubicBezTo>
                  <a:pt x="18271" y="8924"/>
                  <a:pt x="16837" y="10471"/>
                  <a:pt x="14918" y="11270"/>
                </a:cubicBezTo>
                <a:cubicBezTo>
                  <a:pt x="16470" y="8757"/>
                  <a:pt x="17023" y="5413"/>
                  <a:pt x="17108" y="1145"/>
                </a:cubicBezTo>
                <a:cubicBezTo>
                  <a:pt x="17110" y="1071"/>
                  <a:pt x="17113" y="997"/>
                  <a:pt x="17114" y="923"/>
                </a:cubicBezTo>
                <a:cubicBezTo>
                  <a:pt x="17116" y="675"/>
                  <a:pt x="17092" y="405"/>
                  <a:pt x="16913" y="219"/>
                </a:cubicBezTo>
                <a:cubicBezTo>
                  <a:pt x="16779" y="79"/>
                  <a:pt x="16595" y="0"/>
                  <a:pt x="16404" y="0"/>
                </a:cubicBezTo>
                <a:lnTo>
                  <a:pt x="14328" y="0"/>
                </a:lnTo>
                <a:cubicBezTo>
                  <a:pt x="14328" y="0"/>
                  <a:pt x="11527" y="0"/>
                  <a:pt x="10867" y="0"/>
                </a:cubicBezTo>
                <a:cubicBezTo>
                  <a:pt x="10867" y="0"/>
                  <a:pt x="10817" y="0"/>
                  <a:pt x="10729" y="0"/>
                </a:cubicBezTo>
                <a:cubicBezTo>
                  <a:pt x="10069" y="0"/>
                  <a:pt x="7268" y="0"/>
                  <a:pt x="7268" y="0"/>
                </a:cubicBezTo>
                <a:lnTo>
                  <a:pt x="5192" y="0"/>
                </a:lnTo>
                <a:cubicBezTo>
                  <a:pt x="5001" y="0"/>
                  <a:pt x="4817" y="79"/>
                  <a:pt x="4683" y="219"/>
                </a:cubicBezTo>
                <a:cubicBezTo>
                  <a:pt x="4504" y="405"/>
                  <a:pt x="4480" y="675"/>
                  <a:pt x="4482" y="923"/>
                </a:cubicBezTo>
                <a:cubicBezTo>
                  <a:pt x="4483" y="997"/>
                  <a:pt x="4486" y="1071"/>
                  <a:pt x="4488" y="1145"/>
                </a:cubicBezTo>
                <a:cubicBezTo>
                  <a:pt x="4573" y="5413"/>
                  <a:pt x="5126" y="8757"/>
                  <a:pt x="6678" y="11270"/>
                </a:cubicBezTo>
                <a:cubicBezTo>
                  <a:pt x="4759" y="10471"/>
                  <a:pt x="3325" y="8924"/>
                  <a:pt x="2402" y="6650"/>
                </a:cubicBezTo>
                <a:cubicBezTo>
                  <a:pt x="1802" y="5170"/>
                  <a:pt x="1572" y="3728"/>
                  <a:pt x="1484" y="2889"/>
                </a:cubicBezTo>
                <a:lnTo>
                  <a:pt x="3392" y="2889"/>
                </a:lnTo>
                <a:lnTo>
                  <a:pt x="3392" y="1418"/>
                </a:lnTo>
                <a:lnTo>
                  <a:pt x="716" y="1418"/>
                </a:lnTo>
                <a:cubicBezTo>
                  <a:pt x="524" y="1418"/>
                  <a:pt x="341" y="1497"/>
                  <a:pt x="207" y="1637"/>
                </a:cubicBezTo>
                <a:cubicBezTo>
                  <a:pt x="72" y="1777"/>
                  <a:pt x="-2" y="1966"/>
                  <a:pt x="0" y="2163"/>
                </a:cubicBezTo>
                <a:cubicBezTo>
                  <a:pt x="2" y="2262"/>
                  <a:pt x="43" y="4627"/>
                  <a:pt x="1064" y="7171"/>
                </a:cubicBezTo>
                <a:cubicBezTo>
                  <a:pt x="2423" y="10558"/>
                  <a:pt x="4876" y="12643"/>
                  <a:pt x="8162" y="13214"/>
                </a:cubicBezTo>
                <a:cubicBezTo>
                  <a:pt x="8476" y="13546"/>
                  <a:pt x="8804" y="13850"/>
                  <a:pt x="9144" y="14125"/>
                </a:cubicBezTo>
                <a:cubicBezTo>
                  <a:pt x="9540" y="14446"/>
                  <a:pt x="9759" y="14995"/>
                  <a:pt x="9759" y="15505"/>
                </a:cubicBezTo>
                <a:cubicBezTo>
                  <a:pt x="9759" y="15505"/>
                  <a:pt x="9759" y="15637"/>
                  <a:pt x="9759" y="15861"/>
                </a:cubicBezTo>
                <a:cubicBezTo>
                  <a:pt x="9644" y="18825"/>
                  <a:pt x="9136" y="18778"/>
                  <a:pt x="7798" y="19987"/>
                </a:cubicBezTo>
                <a:cubicBezTo>
                  <a:pt x="6862" y="20834"/>
                  <a:pt x="7157" y="21285"/>
                  <a:pt x="7419" y="21480"/>
                </a:cubicBezTo>
                <a:cubicBezTo>
                  <a:pt x="7572" y="21595"/>
                  <a:pt x="7720" y="21600"/>
                  <a:pt x="7902" y="21600"/>
                </a:cubicBezTo>
                <a:lnTo>
                  <a:pt x="9390" y="21600"/>
                </a:lnTo>
                <a:lnTo>
                  <a:pt x="9759" y="21600"/>
                </a:lnTo>
                <a:lnTo>
                  <a:pt x="10105" y="21600"/>
                </a:lnTo>
                <a:lnTo>
                  <a:pt x="10729" y="21600"/>
                </a:lnTo>
                <a:lnTo>
                  <a:pt x="10866" y="21600"/>
                </a:lnTo>
                <a:lnTo>
                  <a:pt x="11491" y="21600"/>
                </a:lnTo>
                <a:lnTo>
                  <a:pt x="11837" y="21600"/>
                </a:lnTo>
                <a:lnTo>
                  <a:pt x="12206" y="21600"/>
                </a:lnTo>
                <a:lnTo>
                  <a:pt x="13694" y="21600"/>
                </a:lnTo>
                <a:cubicBezTo>
                  <a:pt x="13876" y="21600"/>
                  <a:pt x="14024" y="21595"/>
                  <a:pt x="14178" y="21480"/>
                </a:cubicBezTo>
                <a:cubicBezTo>
                  <a:pt x="14439" y="21285"/>
                  <a:pt x="14734" y="20834"/>
                  <a:pt x="13798" y="19987"/>
                </a:cubicBezTo>
                <a:cubicBezTo>
                  <a:pt x="12460" y="18778"/>
                  <a:pt x="11952" y="18825"/>
                  <a:pt x="11837" y="15861"/>
                </a:cubicBezTo>
                <a:cubicBezTo>
                  <a:pt x="11837" y="15637"/>
                  <a:pt x="11837" y="15505"/>
                  <a:pt x="11837" y="15505"/>
                </a:cubicBezTo>
                <a:cubicBezTo>
                  <a:pt x="11837" y="14995"/>
                  <a:pt x="12056" y="14446"/>
                  <a:pt x="12452" y="14125"/>
                </a:cubicBezTo>
                <a:cubicBezTo>
                  <a:pt x="12792" y="13850"/>
                  <a:pt x="13120" y="13546"/>
                  <a:pt x="13434" y="13214"/>
                </a:cubicBezTo>
                <a:cubicBezTo>
                  <a:pt x="16720" y="12643"/>
                  <a:pt x="19173" y="10558"/>
                  <a:pt x="20532" y="7171"/>
                </a:cubicBezTo>
                <a:cubicBezTo>
                  <a:pt x="21553" y="4627"/>
                  <a:pt x="21594" y="2262"/>
                  <a:pt x="21595" y="2163"/>
                </a:cubicBezTo>
                <a:cubicBezTo>
                  <a:pt x="21598" y="1966"/>
                  <a:pt x="21524" y="1777"/>
                  <a:pt x="21389" y="1637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Shape 54933">
            <a:extLst>
              <a:ext uri="{FF2B5EF4-FFF2-40B4-BE49-F238E27FC236}">
                <a16:creationId xmlns:a16="http://schemas.microsoft.com/office/drawing/2014/main" xmlns="" id="{530A420C-E29B-AC48-90EF-4B0677736C46}"/>
              </a:ext>
            </a:extLst>
          </p:cNvPr>
          <p:cNvSpPr/>
          <p:nvPr/>
        </p:nvSpPr>
        <p:spPr>
          <a:xfrm>
            <a:off x="1452528" y="1203218"/>
            <a:ext cx="1146354" cy="121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587" y="0"/>
                </a:lnTo>
                <a:lnTo>
                  <a:pt x="21600" y="21600"/>
                </a:lnTo>
                <a:lnTo>
                  <a:pt x="8858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Shape 54934">
            <a:extLst>
              <a:ext uri="{FF2B5EF4-FFF2-40B4-BE49-F238E27FC236}">
                <a16:creationId xmlns:a16="http://schemas.microsoft.com/office/drawing/2014/main" xmlns="" id="{36A76EAC-7223-314C-AD8B-95660F28953C}"/>
              </a:ext>
            </a:extLst>
          </p:cNvPr>
          <p:cNvSpPr/>
          <p:nvPr/>
        </p:nvSpPr>
        <p:spPr>
          <a:xfrm>
            <a:off x="1434516" y="2550193"/>
            <a:ext cx="1673765" cy="167376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Shape 54935">
            <a:extLst>
              <a:ext uri="{FF2B5EF4-FFF2-40B4-BE49-F238E27FC236}">
                <a16:creationId xmlns:a16="http://schemas.microsoft.com/office/drawing/2014/main" xmlns="" id="{5FEC20A8-00D1-9E40-9295-BFC093673F0E}"/>
              </a:ext>
            </a:extLst>
          </p:cNvPr>
          <p:cNvSpPr/>
          <p:nvPr/>
        </p:nvSpPr>
        <p:spPr>
          <a:xfrm>
            <a:off x="1533683" y="2336976"/>
            <a:ext cx="1475824" cy="1788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763" extrusionOk="0">
                <a:moveTo>
                  <a:pt x="4030" y="0"/>
                </a:moveTo>
                <a:lnTo>
                  <a:pt x="4030" y="2478"/>
                </a:lnTo>
                <a:lnTo>
                  <a:pt x="8321" y="2478"/>
                </a:lnTo>
                <a:cubicBezTo>
                  <a:pt x="8240" y="2897"/>
                  <a:pt x="8359" y="3341"/>
                  <a:pt x="8731" y="3665"/>
                </a:cubicBezTo>
                <a:cubicBezTo>
                  <a:pt x="8739" y="3672"/>
                  <a:pt x="8750" y="3674"/>
                  <a:pt x="8758" y="3681"/>
                </a:cubicBezTo>
                <a:cubicBezTo>
                  <a:pt x="6611" y="3886"/>
                  <a:pt x="4527" y="4701"/>
                  <a:pt x="2881" y="6135"/>
                </a:cubicBezTo>
                <a:cubicBezTo>
                  <a:pt x="-961" y="9481"/>
                  <a:pt x="-961" y="14908"/>
                  <a:pt x="2881" y="18254"/>
                </a:cubicBezTo>
                <a:cubicBezTo>
                  <a:pt x="6723" y="21600"/>
                  <a:pt x="12955" y="21600"/>
                  <a:pt x="16797" y="18254"/>
                </a:cubicBezTo>
                <a:cubicBezTo>
                  <a:pt x="20639" y="14908"/>
                  <a:pt x="20639" y="9481"/>
                  <a:pt x="16797" y="6135"/>
                </a:cubicBezTo>
                <a:cubicBezTo>
                  <a:pt x="15151" y="4701"/>
                  <a:pt x="13062" y="3886"/>
                  <a:pt x="10915" y="3681"/>
                </a:cubicBezTo>
                <a:cubicBezTo>
                  <a:pt x="10923" y="3674"/>
                  <a:pt x="10934" y="3672"/>
                  <a:pt x="10942" y="3665"/>
                </a:cubicBezTo>
                <a:cubicBezTo>
                  <a:pt x="11314" y="3341"/>
                  <a:pt x="11433" y="2897"/>
                  <a:pt x="11353" y="2478"/>
                </a:cubicBezTo>
                <a:lnTo>
                  <a:pt x="15639" y="2478"/>
                </a:lnTo>
                <a:lnTo>
                  <a:pt x="15639" y="0"/>
                </a:lnTo>
                <a:lnTo>
                  <a:pt x="4030" y="0"/>
                </a:lnTo>
                <a:close/>
                <a:moveTo>
                  <a:pt x="4687" y="532"/>
                </a:moveTo>
                <a:lnTo>
                  <a:pt x="14982" y="532"/>
                </a:lnTo>
                <a:lnTo>
                  <a:pt x="14982" y="1946"/>
                </a:lnTo>
                <a:lnTo>
                  <a:pt x="11102" y="1946"/>
                </a:lnTo>
                <a:cubicBezTo>
                  <a:pt x="11047" y="1876"/>
                  <a:pt x="11014" y="1797"/>
                  <a:pt x="10942" y="1735"/>
                </a:cubicBezTo>
                <a:cubicBezTo>
                  <a:pt x="10331" y="1203"/>
                  <a:pt x="9342" y="1203"/>
                  <a:pt x="8731" y="1735"/>
                </a:cubicBezTo>
                <a:cubicBezTo>
                  <a:pt x="8660" y="1797"/>
                  <a:pt x="8626" y="1876"/>
                  <a:pt x="8571" y="1946"/>
                </a:cubicBezTo>
                <a:lnTo>
                  <a:pt x="4687" y="1946"/>
                </a:lnTo>
                <a:lnTo>
                  <a:pt x="4687" y="532"/>
                </a:lnTo>
                <a:close/>
                <a:moveTo>
                  <a:pt x="9839" y="4261"/>
                </a:moveTo>
                <a:cubicBezTo>
                  <a:pt x="12170" y="4261"/>
                  <a:pt x="14498" y="5039"/>
                  <a:pt x="16277" y="6588"/>
                </a:cubicBezTo>
                <a:cubicBezTo>
                  <a:pt x="19834" y="9686"/>
                  <a:pt x="19834" y="14707"/>
                  <a:pt x="16277" y="17805"/>
                </a:cubicBezTo>
                <a:cubicBezTo>
                  <a:pt x="12720" y="20903"/>
                  <a:pt x="6954" y="20903"/>
                  <a:pt x="3396" y="17805"/>
                </a:cubicBezTo>
                <a:cubicBezTo>
                  <a:pt x="-161" y="14707"/>
                  <a:pt x="-161" y="9686"/>
                  <a:pt x="3396" y="6588"/>
                </a:cubicBezTo>
                <a:cubicBezTo>
                  <a:pt x="5175" y="5039"/>
                  <a:pt x="7508" y="4261"/>
                  <a:pt x="9839" y="426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Shape 54936">
            <a:extLst>
              <a:ext uri="{FF2B5EF4-FFF2-40B4-BE49-F238E27FC236}">
                <a16:creationId xmlns:a16="http://schemas.microsoft.com/office/drawing/2014/main" xmlns="" id="{5727BBDC-BF6F-5341-9703-B14C506100D2}"/>
              </a:ext>
            </a:extLst>
          </p:cNvPr>
          <p:cNvSpPr/>
          <p:nvPr/>
        </p:nvSpPr>
        <p:spPr>
          <a:xfrm flipH="1">
            <a:off x="1943914" y="1203218"/>
            <a:ext cx="1146354" cy="1213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2587" y="0"/>
                </a:lnTo>
                <a:lnTo>
                  <a:pt x="21600" y="21600"/>
                </a:lnTo>
                <a:lnTo>
                  <a:pt x="8858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90000"/>
              <a:lumOff val="1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6BBC5783-6209-064E-B2FB-19AE77CBEBF8}"/>
              </a:ext>
            </a:extLst>
          </p:cNvPr>
          <p:cNvSpPr txBox="1"/>
          <p:nvPr/>
        </p:nvSpPr>
        <p:spPr>
          <a:xfrm>
            <a:off x="5059946" y="4648201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02</a:t>
            </a:r>
          </a:p>
        </p:txBody>
      </p:sp>
      <p:sp>
        <p:nvSpPr>
          <p:cNvPr id="66" name="Subtitle 2">
            <a:extLst>
              <a:ext uri="{FF2B5EF4-FFF2-40B4-BE49-F238E27FC236}">
                <a16:creationId xmlns:a16="http://schemas.microsoft.com/office/drawing/2014/main" xmlns="" id="{A4A81438-B9E1-E94E-9776-7D63685DEFFB}"/>
              </a:ext>
            </a:extLst>
          </p:cNvPr>
          <p:cNvSpPr txBox="1">
            <a:spLocks/>
          </p:cNvSpPr>
          <p:nvPr/>
        </p:nvSpPr>
        <p:spPr>
          <a:xfrm>
            <a:off x="4594839" y="5026905"/>
            <a:ext cx="2618497" cy="60016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A9D85643-E0B3-264D-9437-D1BEC3497E4D}"/>
              </a:ext>
            </a:extLst>
          </p:cNvPr>
          <p:cNvSpPr txBox="1"/>
          <p:nvPr/>
        </p:nvSpPr>
        <p:spPr>
          <a:xfrm>
            <a:off x="8691289" y="4648201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03</a:t>
            </a:r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xmlns="" id="{1416E92B-4F05-674E-94DB-766B54644323}"/>
              </a:ext>
            </a:extLst>
          </p:cNvPr>
          <p:cNvSpPr txBox="1">
            <a:spLocks/>
          </p:cNvSpPr>
          <p:nvPr/>
        </p:nvSpPr>
        <p:spPr>
          <a:xfrm>
            <a:off x="8226181" y="5026905"/>
            <a:ext cx="2618497" cy="60016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22A9B0A8-D5EB-424E-9D32-8D2DF859CD08}"/>
              </a:ext>
            </a:extLst>
          </p:cNvPr>
          <p:cNvSpPr txBox="1"/>
          <p:nvPr/>
        </p:nvSpPr>
        <p:spPr>
          <a:xfrm>
            <a:off x="1428607" y="4648201"/>
            <a:ext cx="1688283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YOUR TITLE 01</a:t>
            </a:r>
          </a:p>
        </p:txBody>
      </p:sp>
      <p:sp>
        <p:nvSpPr>
          <p:cNvPr id="70" name="Subtitle 2">
            <a:extLst>
              <a:ext uri="{FF2B5EF4-FFF2-40B4-BE49-F238E27FC236}">
                <a16:creationId xmlns:a16="http://schemas.microsoft.com/office/drawing/2014/main" xmlns="" id="{BF3F05FE-603C-8540-B4DA-4D6574737AD5}"/>
              </a:ext>
            </a:extLst>
          </p:cNvPr>
          <p:cNvSpPr txBox="1">
            <a:spLocks/>
          </p:cNvSpPr>
          <p:nvPr/>
        </p:nvSpPr>
        <p:spPr>
          <a:xfrm>
            <a:off x="963499" y="5026905"/>
            <a:ext cx="2618497" cy="600164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xmlns="" id="{10A10D63-D4A9-9644-8AD4-FDABF7597679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xmlns="" id="{C5CA4380-8E1E-E645-B725-3F6F5B1CE772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xmlns="" id="{677F6434-A8E4-4E4A-9313-A929BFB2B857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xmlns="" id="{43CFCD8D-2E4B-3F40-9D75-0C60795D5A65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xmlns="" id="{40BF6310-8495-D94F-B20A-36ECD1129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53" name="Номер слайда 3">
            <a:extLst>
              <a:ext uri="{FF2B5EF4-FFF2-40B4-BE49-F238E27FC236}">
                <a16:creationId xmlns:a16="http://schemas.microsoft.com/office/drawing/2014/main" xmlns="" id="{F60F30A2-1BD7-9442-A207-866C3C653F1C}"/>
              </a:ext>
            </a:extLst>
          </p:cNvPr>
          <p:cNvSpPr txBox="1">
            <a:spLocks/>
          </p:cNvSpPr>
          <p:nvPr/>
        </p:nvSpPr>
        <p:spPr>
          <a:xfrm>
            <a:off x="10551691" y="6474843"/>
            <a:ext cx="538648" cy="2736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A2009F-744D-4914-9C38-413CE7F03583}" type="slidenum">
              <a:rPr lang="ru-RU" sz="10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21</a:t>
            </a:fld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30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72F5CAF-A982-7641-81AD-94990DCB3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4E32B7A5-FACA-9245-A620-BFBB1A196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72572" y="6404797"/>
            <a:ext cx="688158" cy="326203"/>
          </a:xfrm>
        </p:spPr>
        <p:txBody>
          <a:bodyPr/>
          <a:lstStyle/>
          <a:p>
            <a:fld id="{4FA2009F-744D-4914-9C38-413CE7F03583}" type="slidenum">
              <a:rPr lang="ru-RU" b="1" smtClean="0">
                <a:solidFill>
                  <a:schemeClr val="bg1"/>
                </a:solidFill>
                <a:latin typeface="Geometria" panose="020B0503020204020204" pitchFamily="34" charset="0"/>
              </a:rPr>
              <a:t>22</a:t>
            </a:fld>
            <a:endParaRPr lang="ru-RU" b="1" dirty="0">
              <a:solidFill>
                <a:schemeClr val="bg1"/>
              </a:solidFill>
              <a:latin typeface="Geometria" panose="020B0503020204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74A3CA5B-FE43-F745-B497-9B1CFB871C35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8B8DC39F-811C-204D-AC14-B1746D441005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084D8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C7102D30-D358-A24B-9BDE-3222542DB3DD}"/>
                </a:ext>
              </a:extLst>
            </p:cNvPr>
            <p:cNvSpPr txBox="1"/>
            <p:nvPr/>
          </p:nvSpPr>
          <p:spPr>
            <a:xfrm>
              <a:off x="675404" y="436117"/>
              <a:ext cx="551370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lang="ru-RU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НАБОР </a:t>
              </a:r>
              <a:r>
                <a:rPr lang="ru-RU"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ИКОНОК</a:t>
              </a:r>
              <a:endParaRPr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CDABC5A-107E-E141-9A1B-AE5480225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9564" y="1162059"/>
            <a:ext cx="824089" cy="82408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8928C802-4613-D64D-95D8-FCDBFD2C4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79563" y="2122699"/>
            <a:ext cx="824089" cy="82408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AD27019-7F56-BD49-B08F-2A4F671172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79562" y="3143569"/>
            <a:ext cx="824089" cy="82408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7FE0631-68CD-FA4E-999B-5885D436EE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30577" y="4286916"/>
            <a:ext cx="824089" cy="82408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7F4830FF-44F7-A846-8409-81ADF6CEC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975554" y="1298610"/>
            <a:ext cx="824089" cy="8240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A196F0A1-007E-E146-8587-961C993330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862666" y="2269501"/>
            <a:ext cx="824089" cy="82408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65D6D42B-0856-1145-AE0D-8E7FCDE7A4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862666" y="3199231"/>
            <a:ext cx="824089" cy="82408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444FFAFE-12A9-F14D-AA97-FBC132120D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862665" y="4204526"/>
            <a:ext cx="824089" cy="82408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33DB995C-D0AE-664E-84C1-0928E9CA36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3279206" y="1327583"/>
            <a:ext cx="824089" cy="82408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A772F6A0-C5DB-1547-AFA8-98E0B63FFC1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3279205" y="2269889"/>
            <a:ext cx="824090" cy="82409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A2479132-A75E-8C44-9FD5-1D01D2EBA9A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3245770" y="3143957"/>
            <a:ext cx="824089" cy="82408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DA60AD48-4AFD-E644-B750-6E5F4E1372E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3183899" y="4204526"/>
            <a:ext cx="824089" cy="82408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58A7E52F-5342-7D49-A524-8DFDE5EC9AB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4633876" y="1368778"/>
            <a:ext cx="824089" cy="8240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1FE825DE-C3E4-0540-8056-FF8B1E32C04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4617161" y="2192867"/>
            <a:ext cx="824089" cy="82408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A2FA93DC-E5A9-1742-9A66-EE581E6AE97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4617160" y="3199230"/>
            <a:ext cx="824090" cy="82409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BE15E365-420A-3E41-952F-7FFC750DB39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xmlns="" r:embed="rId34"/>
              </a:ext>
            </a:extLst>
          </a:blip>
          <a:stretch>
            <a:fillRect/>
          </a:stretch>
        </p:blipFill>
        <p:spPr>
          <a:xfrm>
            <a:off x="4633876" y="4204525"/>
            <a:ext cx="824089" cy="82408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13CC7D3C-4273-1549-BD27-45484A36742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xmlns="" r:embed="rId36"/>
              </a:ext>
            </a:extLst>
          </a:blip>
          <a:stretch>
            <a:fillRect/>
          </a:stretch>
        </p:blipFill>
        <p:spPr>
          <a:xfrm>
            <a:off x="5937527" y="1368778"/>
            <a:ext cx="824089" cy="82408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0FEBFCD9-CAC6-AE4C-A26E-4DB4638920C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xmlns="" r:embed="rId38"/>
              </a:ext>
            </a:extLst>
          </a:blip>
          <a:stretch>
            <a:fillRect/>
          </a:stretch>
        </p:blipFill>
        <p:spPr>
          <a:xfrm>
            <a:off x="5903660" y="2289645"/>
            <a:ext cx="824089" cy="824089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0F9E03A3-6C9E-EE40-A773-34E9439FCE88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xmlns="" r:embed="rId40"/>
              </a:ext>
            </a:extLst>
          </a:blip>
          <a:stretch>
            <a:fillRect/>
          </a:stretch>
        </p:blipFill>
        <p:spPr>
          <a:xfrm>
            <a:off x="5903660" y="3210900"/>
            <a:ext cx="824089" cy="82408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41A85D05-F5EC-B244-92D4-BE2AEDD5A77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xmlns="" r:embed="rId42"/>
              </a:ext>
            </a:extLst>
          </a:blip>
          <a:stretch>
            <a:fillRect/>
          </a:stretch>
        </p:blipFill>
        <p:spPr>
          <a:xfrm>
            <a:off x="5937527" y="4166615"/>
            <a:ext cx="824090" cy="82409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693E4356-C5C2-6945-BFAC-E53741D09043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xmlns="" r:embed="rId44"/>
              </a:ext>
            </a:extLst>
          </a:blip>
          <a:stretch>
            <a:fillRect/>
          </a:stretch>
        </p:blipFill>
        <p:spPr>
          <a:xfrm>
            <a:off x="7241178" y="1327583"/>
            <a:ext cx="824090" cy="82409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941EEEDC-A958-9F48-B3B4-B599882A8BF0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xmlns="" r:embed="rId46"/>
              </a:ext>
            </a:extLst>
          </a:blip>
          <a:stretch>
            <a:fillRect/>
          </a:stretch>
        </p:blipFill>
        <p:spPr>
          <a:xfrm>
            <a:off x="7247040" y="2289643"/>
            <a:ext cx="824091" cy="82409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BABF3CCF-4F8B-7847-A83D-6C9F31535F1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xmlns="" r:embed="rId48"/>
              </a:ext>
            </a:extLst>
          </a:blip>
          <a:stretch>
            <a:fillRect/>
          </a:stretch>
        </p:blipFill>
        <p:spPr>
          <a:xfrm>
            <a:off x="7270049" y="3213722"/>
            <a:ext cx="824089" cy="82408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CB6C1246-5068-D74D-9F46-E14C6F83C12C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xmlns="" r:embed="rId50"/>
              </a:ext>
            </a:extLst>
          </a:blip>
          <a:stretch>
            <a:fillRect/>
          </a:stretch>
        </p:blipFill>
        <p:spPr>
          <a:xfrm>
            <a:off x="7253335" y="4175783"/>
            <a:ext cx="824400" cy="82440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DB195027-94C2-CA49-AAD3-FF94C8F3E29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xmlns="" r:embed="rId52"/>
              </a:ext>
            </a:extLst>
          </a:blip>
          <a:stretch>
            <a:fillRect/>
          </a:stretch>
        </p:blipFill>
        <p:spPr>
          <a:xfrm>
            <a:off x="8510962" y="1368778"/>
            <a:ext cx="824089" cy="82408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B0E10857-1024-2E4D-ABCA-A5EB32A53CA0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xmlns="" r:embed="rId54"/>
              </a:ext>
            </a:extLst>
          </a:blip>
          <a:stretch>
            <a:fillRect/>
          </a:stretch>
        </p:blipFill>
        <p:spPr>
          <a:xfrm>
            <a:off x="8510959" y="2290881"/>
            <a:ext cx="824092" cy="82409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7E58A15D-DF48-C941-AB80-000E1059F62F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96DAC541-7B7A-43D3-8B79-37D633B846F1}">
                <asvg:svgBlip xmlns:asvg="http://schemas.microsoft.com/office/drawing/2016/SVG/main" xmlns="" r:embed="rId56"/>
              </a:ext>
            </a:extLst>
          </a:blip>
          <a:stretch>
            <a:fillRect/>
          </a:stretch>
        </p:blipFill>
        <p:spPr>
          <a:xfrm>
            <a:off x="8505850" y="3240291"/>
            <a:ext cx="824089" cy="824089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3323ECA0-3A94-E84B-9740-23F31495B992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xmlns="" r:embed="rId58"/>
              </a:ext>
            </a:extLst>
          </a:blip>
          <a:stretch>
            <a:fillRect/>
          </a:stretch>
        </p:blipFill>
        <p:spPr>
          <a:xfrm>
            <a:off x="8505850" y="4157891"/>
            <a:ext cx="824089" cy="824089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57891309-5B61-CE46-B442-0B2849EA5FF6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xmlns="" r:embed="rId60"/>
              </a:ext>
            </a:extLst>
          </a:blip>
          <a:stretch>
            <a:fillRect/>
          </a:stretch>
        </p:blipFill>
        <p:spPr>
          <a:xfrm>
            <a:off x="9793238" y="1345359"/>
            <a:ext cx="824093" cy="824093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47026DB4-6CE4-7E48-84C8-5A7F6462EA3B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xmlns="" r:embed="rId62"/>
              </a:ext>
            </a:extLst>
          </a:blip>
          <a:stretch>
            <a:fillRect/>
          </a:stretch>
        </p:blipFill>
        <p:spPr>
          <a:xfrm>
            <a:off x="9793238" y="2328862"/>
            <a:ext cx="824089" cy="824089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3AF3469A-5C13-6B43-856C-32B943039B23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96DAC541-7B7A-43D3-8B79-37D633B846F1}">
                <asvg:svgBlip xmlns:asvg="http://schemas.microsoft.com/office/drawing/2016/SVG/main" xmlns="" r:embed="rId64"/>
              </a:ext>
            </a:extLst>
          </a:blip>
          <a:stretch>
            <a:fillRect/>
          </a:stretch>
        </p:blipFill>
        <p:spPr>
          <a:xfrm>
            <a:off x="9793238" y="3202573"/>
            <a:ext cx="824094" cy="824094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7CEE4269-4E42-0042-99F9-17469662B953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96DAC541-7B7A-43D3-8B79-37D633B846F1}">
                <asvg:svgBlip xmlns:asvg="http://schemas.microsoft.com/office/drawing/2016/SVG/main" xmlns="" r:embed="rId66"/>
              </a:ext>
            </a:extLst>
          </a:blip>
          <a:stretch>
            <a:fillRect/>
          </a:stretch>
        </p:blipFill>
        <p:spPr>
          <a:xfrm>
            <a:off x="9859652" y="4161261"/>
            <a:ext cx="824094" cy="824094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E576FC27-688B-DD43-90B7-324148F710DA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96DAC541-7B7A-43D3-8B79-37D633B846F1}">
                <asvg:svgBlip xmlns:asvg="http://schemas.microsoft.com/office/drawing/2016/SVG/main" xmlns="" r:embed="rId68"/>
              </a:ext>
            </a:extLst>
          </a:blip>
          <a:stretch>
            <a:fillRect/>
          </a:stretch>
        </p:blipFill>
        <p:spPr>
          <a:xfrm>
            <a:off x="11084397" y="1298609"/>
            <a:ext cx="824089" cy="824089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xmlns="" id="{FDAB34AF-B2F9-5746-BB91-5C617BBE103C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96DAC541-7B7A-43D3-8B79-37D633B846F1}">
                <asvg:svgBlip xmlns:asvg="http://schemas.microsoft.com/office/drawing/2016/SVG/main" xmlns="" r:embed="rId70"/>
              </a:ext>
            </a:extLst>
          </a:blip>
          <a:stretch>
            <a:fillRect/>
          </a:stretch>
        </p:blipFill>
        <p:spPr>
          <a:xfrm>
            <a:off x="11057158" y="2269500"/>
            <a:ext cx="824089" cy="824089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xmlns="" id="{4378DEA6-10C4-1045-9FE3-E0EAD561EF71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96DAC541-7B7A-43D3-8B79-37D633B846F1}">
                <asvg:svgBlip xmlns:asvg="http://schemas.microsoft.com/office/drawing/2016/SVG/main" xmlns="" r:embed="rId72"/>
              </a:ext>
            </a:extLst>
          </a:blip>
          <a:stretch>
            <a:fillRect/>
          </a:stretch>
        </p:blipFill>
        <p:spPr>
          <a:xfrm>
            <a:off x="11057158" y="3240291"/>
            <a:ext cx="824094" cy="824094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xmlns="" id="{C2E2B346-3011-1746-86A4-5815D444C812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96DAC541-7B7A-43D3-8B79-37D633B846F1}">
                <asvg:svgBlip xmlns:asvg="http://schemas.microsoft.com/office/drawing/2016/SVG/main" xmlns="" r:embed="rId74"/>
              </a:ext>
            </a:extLst>
          </a:blip>
          <a:stretch>
            <a:fillRect/>
          </a:stretch>
        </p:blipFill>
        <p:spPr>
          <a:xfrm>
            <a:off x="11084397" y="4157890"/>
            <a:ext cx="824089" cy="824089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xmlns="" id="{38FAB206-7D3A-884A-BB10-E759254D4AA0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96DAC541-7B7A-43D3-8B79-37D633B846F1}">
                <asvg:svgBlip xmlns:asvg="http://schemas.microsoft.com/office/drawing/2016/SVG/main" xmlns="" r:embed="rId76"/>
              </a:ext>
            </a:extLst>
          </a:blip>
          <a:stretch>
            <a:fillRect/>
          </a:stretch>
        </p:blipFill>
        <p:spPr>
          <a:xfrm>
            <a:off x="410539" y="5283896"/>
            <a:ext cx="824089" cy="824089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xmlns="" id="{D1D60A14-0B92-7A42-B1A5-FE31EE9F27A4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96DAC541-7B7A-43D3-8B79-37D633B846F1}">
                <asvg:svgBlip xmlns:asvg="http://schemas.microsoft.com/office/drawing/2016/SVG/main" xmlns="" r:embed="rId78"/>
              </a:ext>
            </a:extLst>
          </a:blip>
          <a:stretch>
            <a:fillRect/>
          </a:stretch>
        </p:blipFill>
        <p:spPr>
          <a:xfrm>
            <a:off x="1761065" y="5214255"/>
            <a:ext cx="824089" cy="824089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361CA817-FE79-0945-B81E-F20993FB6381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96DAC541-7B7A-43D3-8B79-37D633B846F1}">
                <asvg:svgBlip xmlns:asvg="http://schemas.microsoft.com/office/drawing/2016/SVG/main" xmlns="" r:embed="rId80"/>
              </a:ext>
            </a:extLst>
          </a:blip>
          <a:stretch>
            <a:fillRect/>
          </a:stretch>
        </p:blipFill>
        <p:spPr>
          <a:xfrm>
            <a:off x="3111591" y="5216236"/>
            <a:ext cx="824093" cy="824093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EFCD5510-95CE-B54E-9AA2-AEDF48B35A0C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96DAC541-7B7A-43D3-8B79-37D633B846F1}">
                <asvg:svgBlip xmlns:asvg="http://schemas.microsoft.com/office/drawing/2016/SVG/main" xmlns="" r:embed="rId82"/>
              </a:ext>
            </a:extLst>
          </a:blip>
          <a:stretch>
            <a:fillRect/>
          </a:stretch>
        </p:blipFill>
        <p:spPr>
          <a:xfrm>
            <a:off x="4538692" y="5216623"/>
            <a:ext cx="824094" cy="824094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3AC55D0B-F564-DA44-8EB2-F0A834AC7FED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96DAC541-7B7A-43D3-8B79-37D633B846F1}">
                <asvg:svgBlip xmlns:asvg="http://schemas.microsoft.com/office/drawing/2016/SVG/main" xmlns="" r:embed="rId84"/>
              </a:ext>
            </a:extLst>
          </a:blip>
          <a:stretch>
            <a:fillRect/>
          </a:stretch>
        </p:blipFill>
        <p:spPr>
          <a:xfrm>
            <a:off x="5849925" y="5215493"/>
            <a:ext cx="824089" cy="824089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xmlns="" id="{AD8D7524-08EB-BE46-8248-656CB9A7C3AD}"/>
              </a:ext>
            </a:extLst>
          </p:cNvPr>
          <p:cNvPicPr>
            <a:picLocks noChangeAspect="1"/>
          </p:cNvPicPr>
          <p:nvPr/>
        </p:nvPicPr>
        <p:blipFill>
          <a:blip r:embed="rId85">
            <a:extLst>
              <a:ext uri="{96DAC541-7B7A-43D3-8B79-37D633B846F1}">
                <asvg:svgBlip xmlns:asvg="http://schemas.microsoft.com/office/drawing/2016/SVG/main" xmlns="" r:embed="rId86"/>
              </a:ext>
            </a:extLst>
          </a:blip>
          <a:stretch>
            <a:fillRect/>
          </a:stretch>
        </p:blipFill>
        <p:spPr>
          <a:xfrm>
            <a:off x="7149873" y="5185618"/>
            <a:ext cx="824089" cy="824089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xmlns="" id="{173487E5-95C9-254F-AD4A-3E2B95E367E0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96DAC541-7B7A-43D3-8B79-37D633B846F1}">
                <asvg:svgBlip xmlns:asvg="http://schemas.microsoft.com/office/drawing/2016/SVG/main" xmlns="" r:embed="rId88"/>
              </a:ext>
            </a:extLst>
          </a:blip>
          <a:stretch>
            <a:fillRect/>
          </a:stretch>
        </p:blipFill>
        <p:spPr>
          <a:xfrm>
            <a:off x="8441203" y="5036275"/>
            <a:ext cx="824089" cy="824089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xmlns="" id="{C4A79584-FA31-DE48-85E1-B5ABEB74A73F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96DAC541-7B7A-43D3-8B79-37D633B846F1}">
                <asvg:svgBlip xmlns:asvg="http://schemas.microsoft.com/office/drawing/2016/SVG/main" xmlns="" r:embed="rId90"/>
              </a:ext>
            </a:extLst>
          </a:blip>
          <a:stretch>
            <a:fillRect/>
          </a:stretch>
        </p:blipFill>
        <p:spPr>
          <a:xfrm>
            <a:off x="9808143" y="5041505"/>
            <a:ext cx="824089" cy="824089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xmlns="" id="{19B7E981-A18E-E24C-85CD-43E7B54BB0DE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96DAC541-7B7A-43D3-8B79-37D633B846F1}">
                <asvg:svgBlip xmlns:asvg="http://schemas.microsoft.com/office/drawing/2016/SVG/main" xmlns="" r:embed="rId92"/>
              </a:ext>
            </a:extLst>
          </a:blip>
          <a:stretch>
            <a:fillRect/>
          </a:stretch>
        </p:blipFill>
        <p:spPr>
          <a:xfrm>
            <a:off x="11099473" y="5037986"/>
            <a:ext cx="831125" cy="831125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xmlns="" id="{4ED13B67-D7BE-F741-A0BD-5F2DB406384A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96DAC541-7B7A-43D3-8B79-37D633B846F1}">
                <asvg:svgBlip xmlns:asvg="http://schemas.microsoft.com/office/drawing/2016/SVG/main" xmlns="" r:embed="rId94"/>
              </a:ext>
            </a:extLst>
          </a:blip>
          <a:stretch>
            <a:fillRect/>
          </a:stretch>
        </p:blipFill>
        <p:spPr>
          <a:xfrm>
            <a:off x="397098" y="6132301"/>
            <a:ext cx="824089" cy="824089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xmlns="" id="{10A9EDD5-D2E3-4342-917F-2D20B6BCE91C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96DAC541-7B7A-43D3-8B79-37D633B846F1}">
                <asvg:svgBlip xmlns:asvg="http://schemas.microsoft.com/office/drawing/2016/SVG/main" xmlns="" r:embed="rId96"/>
              </a:ext>
            </a:extLst>
          </a:blip>
          <a:stretch>
            <a:fillRect/>
          </a:stretch>
        </p:blipFill>
        <p:spPr>
          <a:xfrm>
            <a:off x="1794531" y="6169842"/>
            <a:ext cx="688158" cy="68815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xmlns="" id="{7489FC9F-A682-AD4A-A09C-7737C453EC1E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96DAC541-7B7A-43D3-8B79-37D633B846F1}">
                <asvg:svgBlip xmlns:asvg="http://schemas.microsoft.com/office/drawing/2016/SVG/main" xmlns="" r:embed="rId98"/>
              </a:ext>
            </a:extLst>
          </a:blip>
          <a:stretch>
            <a:fillRect/>
          </a:stretch>
        </p:blipFill>
        <p:spPr>
          <a:xfrm>
            <a:off x="3179558" y="6154104"/>
            <a:ext cx="688158" cy="688158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xmlns="" id="{44B684D6-C2D3-8C43-BF41-C877C23FEAA3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96DAC541-7B7A-43D3-8B79-37D633B846F1}">
                <asvg:svgBlip xmlns:asvg="http://schemas.microsoft.com/office/drawing/2016/SVG/main" xmlns="" r:embed="rId100"/>
              </a:ext>
            </a:extLst>
          </a:blip>
          <a:stretch>
            <a:fillRect/>
          </a:stretch>
        </p:blipFill>
        <p:spPr>
          <a:xfrm>
            <a:off x="4637986" y="6169842"/>
            <a:ext cx="612422" cy="612422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xmlns="" id="{2D37376C-7D46-614A-A8E4-42332310BF32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96DAC541-7B7A-43D3-8B79-37D633B846F1}">
                <asvg:svgBlip xmlns:asvg="http://schemas.microsoft.com/office/drawing/2016/SVG/main" xmlns="" r:embed="rId102"/>
              </a:ext>
            </a:extLst>
          </a:blip>
          <a:stretch>
            <a:fillRect/>
          </a:stretch>
        </p:blipFill>
        <p:spPr>
          <a:xfrm>
            <a:off x="5891071" y="6107608"/>
            <a:ext cx="688159" cy="688159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xmlns="" id="{E1534148-4F12-ED44-9277-C985E51FE20F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xmlns="" id="{2FBE5B03-B354-B447-832E-197FC5BEA505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81" name="Прямоугольник 80">
                <a:extLst>
                  <a:ext uri="{FF2B5EF4-FFF2-40B4-BE49-F238E27FC236}">
                    <a16:creationId xmlns:a16="http://schemas.microsoft.com/office/drawing/2014/main" xmlns="" id="{7F05DDFD-410C-6D41-9D5D-9256D2DCEAD9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Прямоугольник 82">
                <a:extLst>
                  <a:ext uri="{FF2B5EF4-FFF2-40B4-BE49-F238E27FC236}">
                    <a16:creationId xmlns:a16="http://schemas.microsoft.com/office/drawing/2014/main" xmlns="" id="{58D46385-8271-6C43-90CB-C208E22EEC2A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xmlns="" id="{66CE0C2F-A7BF-E442-9AF5-BD7B5CD21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85" name="Номер слайда 3">
            <a:extLst>
              <a:ext uri="{FF2B5EF4-FFF2-40B4-BE49-F238E27FC236}">
                <a16:creationId xmlns:a16="http://schemas.microsoft.com/office/drawing/2014/main" xmlns="" id="{0A853F47-1C6E-284A-9946-D1B9702E48B6}"/>
              </a:ext>
            </a:extLst>
          </p:cNvPr>
          <p:cNvSpPr txBox="1">
            <a:spLocks/>
          </p:cNvSpPr>
          <p:nvPr/>
        </p:nvSpPr>
        <p:spPr>
          <a:xfrm>
            <a:off x="10551691" y="6474843"/>
            <a:ext cx="538648" cy="2736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A2009F-744D-4914-9C38-413CE7F03583}" type="slidenum">
              <a:rPr lang="ru-RU" sz="10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22</a:t>
            </a:fld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80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FFA9CFA-0E8B-2241-BEE1-1F443BEF4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араллелограмм 9">
            <a:extLst>
              <a:ext uri="{FF2B5EF4-FFF2-40B4-BE49-F238E27FC236}">
                <a16:creationId xmlns:a16="http://schemas.microsoft.com/office/drawing/2014/main" xmlns="" id="{C932AA15-5C83-4D4E-84CC-AABE1FD88759}"/>
              </a:ext>
            </a:extLst>
          </p:cNvPr>
          <p:cNvSpPr/>
          <p:nvPr/>
        </p:nvSpPr>
        <p:spPr>
          <a:xfrm rot="10800000">
            <a:off x="4700587" y="0"/>
            <a:ext cx="7491411" cy="6872286"/>
          </a:xfrm>
          <a:custGeom>
            <a:avLst/>
            <a:gdLst>
              <a:gd name="connsiteX0" fmla="*/ 0 w 6434137"/>
              <a:gd name="connsiteY0" fmla="*/ 6857999 h 6857999"/>
              <a:gd name="connsiteX1" fmla="*/ 0 w 6434137"/>
              <a:gd name="connsiteY1" fmla="*/ 0 h 6857999"/>
              <a:gd name="connsiteX2" fmla="*/ 6434137 w 6434137"/>
              <a:gd name="connsiteY2" fmla="*/ 0 h 6857999"/>
              <a:gd name="connsiteX3" fmla="*/ 6434137 w 6434137"/>
              <a:gd name="connsiteY3" fmla="*/ 6857999 h 6857999"/>
              <a:gd name="connsiteX4" fmla="*/ 0 w 6434137"/>
              <a:gd name="connsiteY4" fmla="*/ 6857999 h 6857999"/>
              <a:gd name="connsiteX0" fmla="*/ 0 w 6434137"/>
              <a:gd name="connsiteY0" fmla="*/ 6857999 h 6857999"/>
              <a:gd name="connsiteX1" fmla="*/ 0 w 6434137"/>
              <a:gd name="connsiteY1" fmla="*/ 0 h 6857999"/>
              <a:gd name="connsiteX2" fmla="*/ 6434137 w 6434137"/>
              <a:gd name="connsiteY2" fmla="*/ 0 h 6857999"/>
              <a:gd name="connsiteX3" fmla="*/ 5291137 w 6434137"/>
              <a:gd name="connsiteY3" fmla="*/ 6843711 h 6857999"/>
              <a:gd name="connsiteX4" fmla="*/ 0 w 6434137"/>
              <a:gd name="connsiteY4" fmla="*/ 6857999 h 6857999"/>
              <a:gd name="connsiteX0" fmla="*/ 0 w 7348537"/>
              <a:gd name="connsiteY0" fmla="*/ 6872286 h 6872286"/>
              <a:gd name="connsiteX1" fmla="*/ 0 w 7348537"/>
              <a:gd name="connsiteY1" fmla="*/ 14287 h 6872286"/>
              <a:gd name="connsiteX2" fmla="*/ 7348537 w 7348537"/>
              <a:gd name="connsiteY2" fmla="*/ 0 h 6872286"/>
              <a:gd name="connsiteX3" fmla="*/ 5291137 w 7348537"/>
              <a:gd name="connsiteY3" fmla="*/ 6857998 h 6872286"/>
              <a:gd name="connsiteX4" fmla="*/ 0 w 7348537"/>
              <a:gd name="connsiteY4" fmla="*/ 6872286 h 687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48537" h="6872286">
                <a:moveTo>
                  <a:pt x="0" y="6872286"/>
                </a:moveTo>
                <a:lnTo>
                  <a:pt x="0" y="14287"/>
                </a:lnTo>
                <a:lnTo>
                  <a:pt x="7348537" y="0"/>
                </a:lnTo>
                <a:lnTo>
                  <a:pt x="5291137" y="6857998"/>
                </a:lnTo>
                <a:lnTo>
                  <a:pt x="0" y="6872286"/>
                </a:lnTo>
                <a:close/>
              </a:path>
            </a:pathLst>
          </a:custGeom>
          <a:blipFill dpi="0" rotWithShape="0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-22000" b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3C7D91E8-3CCF-614F-9B9D-F12334598C15}"/>
              </a:ext>
            </a:extLst>
          </p:cNvPr>
          <p:cNvGrpSpPr/>
          <p:nvPr/>
        </p:nvGrpSpPr>
        <p:grpSpPr>
          <a:xfrm>
            <a:off x="5068880" y="276222"/>
            <a:ext cx="6530974" cy="6281741"/>
            <a:chOff x="4844122" y="364267"/>
            <a:chExt cx="6751630" cy="6493976"/>
          </a:xfrm>
        </p:grpSpPr>
        <p:grpSp>
          <p:nvGrpSpPr>
            <p:cNvPr id="8" name="object 178">
              <a:extLst>
                <a:ext uri="{FF2B5EF4-FFF2-40B4-BE49-F238E27FC236}">
                  <a16:creationId xmlns:a16="http://schemas.microsoft.com/office/drawing/2014/main" xmlns="" id="{39BF6063-AAC3-114D-86A9-31BC9EACB8F2}"/>
                </a:ext>
              </a:extLst>
            </p:cNvPr>
            <p:cNvGrpSpPr/>
            <p:nvPr/>
          </p:nvGrpSpPr>
          <p:grpSpPr>
            <a:xfrm>
              <a:off x="10899935" y="1808206"/>
              <a:ext cx="624840" cy="624840"/>
              <a:chOff x="10899935" y="1808206"/>
              <a:chExt cx="624840" cy="624840"/>
            </a:xfrm>
          </p:grpSpPr>
          <p:sp>
            <p:nvSpPr>
              <p:cNvPr id="26" name="object 179">
                <a:extLst>
                  <a:ext uri="{FF2B5EF4-FFF2-40B4-BE49-F238E27FC236}">
                    <a16:creationId xmlns:a16="http://schemas.microsoft.com/office/drawing/2014/main" xmlns="" id="{1725193C-2627-9042-A3BB-079C898B7756}"/>
                  </a:ext>
                </a:extLst>
              </p:cNvPr>
              <p:cNvSpPr/>
              <p:nvPr/>
            </p:nvSpPr>
            <p:spPr>
              <a:xfrm>
                <a:off x="10925335" y="1833606"/>
                <a:ext cx="574040" cy="574040"/>
              </a:xfrm>
              <a:custGeom>
                <a:avLst/>
                <a:gdLst/>
                <a:ahLst/>
                <a:cxnLst/>
                <a:rect l="l" t="t" r="r" b="b"/>
                <a:pathLst>
                  <a:path w="574040" h="574039">
                    <a:moveTo>
                      <a:pt x="321723" y="1940"/>
                    </a:moveTo>
                    <a:lnTo>
                      <a:pt x="367469" y="11338"/>
                    </a:lnTo>
                    <a:lnTo>
                      <a:pt x="409975" y="27509"/>
                    </a:lnTo>
                    <a:lnTo>
                      <a:pt x="448726" y="49795"/>
                    </a:lnTo>
                    <a:lnTo>
                      <a:pt x="483208" y="77538"/>
                    </a:lnTo>
                    <a:lnTo>
                      <a:pt x="512906" y="110079"/>
                    </a:lnTo>
                    <a:lnTo>
                      <a:pt x="537306" y="146761"/>
                    </a:lnTo>
                    <a:lnTo>
                      <a:pt x="555893" y="186925"/>
                    </a:lnTo>
                    <a:lnTo>
                      <a:pt x="568153" y="229913"/>
                    </a:lnTo>
                    <a:lnTo>
                      <a:pt x="573572" y="275066"/>
                    </a:lnTo>
                    <a:lnTo>
                      <a:pt x="571634" y="321726"/>
                    </a:lnTo>
                    <a:lnTo>
                      <a:pt x="562240" y="367472"/>
                    </a:lnTo>
                    <a:lnTo>
                      <a:pt x="546071" y="409978"/>
                    </a:lnTo>
                    <a:lnTo>
                      <a:pt x="523785" y="448729"/>
                    </a:lnTo>
                    <a:lnTo>
                      <a:pt x="496042" y="483210"/>
                    </a:lnTo>
                    <a:lnTo>
                      <a:pt x="463500" y="512907"/>
                    </a:lnTo>
                    <a:lnTo>
                      <a:pt x="426817" y="537306"/>
                    </a:lnTo>
                    <a:lnTo>
                      <a:pt x="386651" y="555892"/>
                    </a:lnTo>
                    <a:lnTo>
                      <a:pt x="343663" y="568150"/>
                    </a:lnTo>
                    <a:lnTo>
                      <a:pt x="298509" y="573565"/>
                    </a:lnTo>
                    <a:lnTo>
                      <a:pt x="251848" y="571624"/>
                    </a:lnTo>
                    <a:lnTo>
                      <a:pt x="206102" y="562233"/>
                    </a:lnTo>
                    <a:lnTo>
                      <a:pt x="163596" y="546067"/>
                    </a:lnTo>
                    <a:lnTo>
                      <a:pt x="124845" y="523784"/>
                    </a:lnTo>
                    <a:lnTo>
                      <a:pt x="90363" y="496043"/>
                    </a:lnTo>
                    <a:lnTo>
                      <a:pt x="60665" y="463503"/>
                    </a:lnTo>
                    <a:lnTo>
                      <a:pt x="36265" y="426822"/>
                    </a:lnTo>
                    <a:lnTo>
                      <a:pt x="17678" y="386659"/>
                    </a:lnTo>
                    <a:lnTo>
                      <a:pt x="5418" y="343672"/>
                    </a:lnTo>
                    <a:lnTo>
                      <a:pt x="0" y="298521"/>
                    </a:lnTo>
                    <a:lnTo>
                      <a:pt x="1937" y="251864"/>
                    </a:lnTo>
                    <a:lnTo>
                      <a:pt x="11335" y="206114"/>
                    </a:lnTo>
                    <a:lnTo>
                      <a:pt x="27506" y="163605"/>
                    </a:lnTo>
                    <a:lnTo>
                      <a:pt x="49792" y="124850"/>
                    </a:lnTo>
                    <a:lnTo>
                      <a:pt x="77535" y="90366"/>
                    </a:lnTo>
                    <a:lnTo>
                      <a:pt x="110076" y="60665"/>
                    </a:lnTo>
                    <a:lnTo>
                      <a:pt x="146758" y="36264"/>
                    </a:lnTo>
                    <a:lnTo>
                      <a:pt x="186922" y="17676"/>
                    </a:lnTo>
                    <a:lnTo>
                      <a:pt x="229910" y="5416"/>
                    </a:lnTo>
                    <a:lnTo>
                      <a:pt x="275063" y="0"/>
                    </a:lnTo>
                    <a:lnTo>
                      <a:pt x="321723" y="1940"/>
                    </a:lnTo>
                    <a:close/>
                  </a:path>
                </a:pathLst>
              </a:custGeom>
              <a:ln w="50800">
                <a:solidFill>
                  <a:srgbClr val="FFD33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180">
                <a:extLst>
                  <a:ext uri="{FF2B5EF4-FFF2-40B4-BE49-F238E27FC236}">
                    <a16:creationId xmlns:a16="http://schemas.microsoft.com/office/drawing/2014/main" xmlns="" id="{24877833-C8D4-CE41-BC52-A8353FF8933D}"/>
                  </a:ext>
                </a:extLst>
              </p:cNvPr>
              <p:cNvSpPr/>
              <p:nvPr/>
            </p:nvSpPr>
            <p:spPr>
              <a:xfrm>
                <a:off x="11001480" y="1909743"/>
                <a:ext cx="421640" cy="421640"/>
              </a:xfrm>
              <a:custGeom>
                <a:avLst/>
                <a:gdLst/>
                <a:ahLst/>
                <a:cxnLst/>
                <a:rect l="l" t="t" r="r" b="b"/>
                <a:pathLst>
                  <a:path w="421640" h="421639">
                    <a:moveTo>
                      <a:pt x="187591" y="0"/>
                    </a:moveTo>
                    <a:lnTo>
                      <a:pt x="141406" y="10418"/>
                    </a:lnTo>
                    <a:lnTo>
                      <a:pt x="99308" y="30481"/>
                    </a:lnTo>
                    <a:lnTo>
                      <a:pt x="62724" y="59074"/>
                    </a:lnTo>
                    <a:lnTo>
                      <a:pt x="33084" y="95079"/>
                    </a:lnTo>
                    <a:lnTo>
                      <a:pt x="11814" y="137380"/>
                    </a:lnTo>
                    <a:lnTo>
                      <a:pt x="343" y="184861"/>
                    </a:lnTo>
                    <a:lnTo>
                      <a:pt x="0" y="233707"/>
                    </a:lnTo>
                    <a:lnTo>
                      <a:pt x="10416" y="279894"/>
                    </a:lnTo>
                    <a:lnTo>
                      <a:pt x="30513" y="322040"/>
                    </a:lnTo>
                    <a:lnTo>
                      <a:pt x="59067" y="358580"/>
                    </a:lnTo>
                    <a:lnTo>
                      <a:pt x="95069" y="388223"/>
                    </a:lnTo>
                    <a:lnTo>
                      <a:pt x="137369" y="409495"/>
                    </a:lnTo>
                    <a:lnTo>
                      <a:pt x="184849" y="420967"/>
                    </a:lnTo>
                    <a:lnTo>
                      <a:pt x="233695" y="421310"/>
                    </a:lnTo>
                    <a:lnTo>
                      <a:pt x="279882" y="410891"/>
                    </a:lnTo>
                    <a:lnTo>
                      <a:pt x="321982" y="390828"/>
                    </a:lnTo>
                    <a:lnTo>
                      <a:pt x="358566" y="362235"/>
                    </a:lnTo>
                    <a:lnTo>
                      <a:pt x="378394" y="338150"/>
                    </a:lnTo>
                    <a:lnTo>
                      <a:pt x="195009" y="338150"/>
                    </a:lnTo>
                    <a:lnTo>
                      <a:pt x="146657" y="322040"/>
                    </a:lnTo>
                    <a:lnTo>
                      <a:pt x="109479" y="289720"/>
                    </a:lnTo>
                    <a:lnTo>
                      <a:pt x="87101" y="245829"/>
                    </a:lnTo>
                    <a:lnTo>
                      <a:pt x="83147" y="195008"/>
                    </a:lnTo>
                    <a:lnTo>
                      <a:pt x="99264" y="146656"/>
                    </a:lnTo>
                    <a:lnTo>
                      <a:pt x="131585" y="109477"/>
                    </a:lnTo>
                    <a:lnTo>
                      <a:pt x="175470" y="87095"/>
                    </a:lnTo>
                    <a:lnTo>
                      <a:pt x="226276" y="83134"/>
                    </a:lnTo>
                    <a:lnTo>
                      <a:pt x="378167" y="83134"/>
                    </a:lnTo>
                    <a:lnTo>
                      <a:pt x="362218" y="62723"/>
                    </a:lnTo>
                    <a:lnTo>
                      <a:pt x="326216" y="33080"/>
                    </a:lnTo>
                    <a:lnTo>
                      <a:pt x="283917" y="11811"/>
                    </a:lnTo>
                    <a:lnTo>
                      <a:pt x="236436" y="343"/>
                    </a:lnTo>
                    <a:lnTo>
                      <a:pt x="187591" y="0"/>
                    </a:lnTo>
                    <a:close/>
                  </a:path>
                  <a:path w="421640" h="421639">
                    <a:moveTo>
                      <a:pt x="378167" y="83134"/>
                    </a:moveTo>
                    <a:lnTo>
                      <a:pt x="226276" y="83134"/>
                    </a:lnTo>
                    <a:lnTo>
                      <a:pt x="274628" y="99258"/>
                    </a:lnTo>
                    <a:lnTo>
                      <a:pt x="311806" y="131584"/>
                    </a:lnTo>
                    <a:lnTo>
                      <a:pt x="334184" y="175474"/>
                    </a:lnTo>
                    <a:lnTo>
                      <a:pt x="338138" y="226288"/>
                    </a:lnTo>
                    <a:lnTo>
                      <a:pt x="322021" y="274640"/>
                    </a:lnTo>
                    <a:lnTo>
                      <a:pt x="289700" y="311818"/>
                    </a:lnTo>
                    <a:lnTo>
                      <a:pt x="245816" y="334196"/>
                    </a:lnTo>
                    <a:lnTo>
                      <a:pt x="195009" y="338150"/>
                    </a:lnTo>
                    <a:lnTo>
                      <a:pt x="378394" y="338150"/>
                    </a:lnTo>
                    <a:lnTo>
                      <a:pt x="388207" y="326230"/>
                    </a:lnTo>
                    <a:lnTo>
                      <a:pt x="409475" y="283929"/>
                    </a:lnTo>
                    <a:lnTo>
                      <a:pt x="420942" y="236448"/>
                    </a:lnTo>
                    <a:lnTo>
                      <a:pt x="421286" y="187602"/>
                    </a:lnTo>
                    <a:lnTo>
                      <a:pt x="410869" y="141413"/>
                    </a:lnTo>
                    <a:lnTo>
                      <a:pt x="390808" y="99311"/>
                    </a:lnTo>
                    <a:lnTo>
                      <a:pt x="378167" y="8313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9" name="object 181">
              <a:extLst>
                <a:ext uri="{FF2B5EF4-FFF2-40B4-BE49-F238E27FC236}">
                  <a16:creationId xmlns:a16="http://schemas.microsoft.com/office/drawing/2014/main" xmlns="" id="{124488A8-E8BF-164A-88D7-5AF44FD3DC01}"/>
                </a:ext>
              </a:extLst>
            </p:cNvPr>
            <p:cNvGrpSpPr/>
            <p:nvPr/>
          </p:nvGrpSpPr>
          <p:grpSpPr>
            <a:xfrm>
              <a:off x="5398787" y="3932798"/>
              <a:ext cx="6196965" cy="2925445"/>
              <a:chOff x="5398787" y="3932798"/>
              <a:chExt cx="6196965" cy="2925445"/>
            </a:xfrm>
          </p:grpSpPr>
          <p:sp>
            <p:nvSpPr>
              <p:cNvPr id="15" name="object 182">
                <a:extLst>
                  <a:ext uri="{FF2B5EF4-FFF2-40B4-BE49-F238E27FC236}">
                    <a16:creationId xmlns:a16="http://schemas.microsoft.com/office/drawing/2014/main" xmlns="" id="{5C98F0DF-C261-2A40-90B2-FFFAB6FEE58A}"/>
                  </a:ext>
                </a:extLst>
              </p:cNvPr>
              <p:cNvSpPr/>
              <p:nvPr/>
            </p:nvSpPr>
            <p:spPr>
              <a:xfrm>
                <a:off x="10904084" y="5974673"/>
                <a:ext cx="423545" cy="423545"/>
              </a:xfrm>
              <a:custGeom>
                <a:avLst/>
                <a:gdLst/>
                <a:ahLst/>
                <a:cxnLst/>
                <a:rect l="l" t="t" r="r" b="b"/>
                <a:pathLst>
                  <a:path w="423545" h="423545">
                    <a:moveTo>
                      <a:pt x="188388" y="0"/>
                    </a:moveTo>
                    <a:lnTo>
                      <a:pt x="142008" y="10463"/>
                    </a:lnTo>
                    <a:lnTo>
                      <a:pt x="99731" y="30612"/>
                    </a:lnTo>
                    <a:lnTo>
                      <a:pt x="62992" y="59324"/>
                    </a:lnTo>
                    <a:lnTo>
                      <a:pt x="33224" y="95478"/>
                    </a:lnTo>
                    <a:lnTo>
                      <a:pt x="11862" y="137956"/>
                    </a:lnTo>
                    <a:lnTo>
                      <a:pt x="341" y="185634"/>
                    </a:lnTo>
                    <a:lnTo>
                      <a:pt x="0" y="234683"/>
                    </a:lnTo>
                    <a:lnTo>
                      <a:pt x="10463" y="281063"/>
                    </a:lnTo>
                    <a:lnTo>
                      <a:pt x="30612" y="323340"/>
                    </a:lnTo>
                    <a:lnTo>
                      <a:pt x="59324" y="360080"/>
                    </a:lnTo>
                    <a:lnTo>
                      <a:pt x="95478" y="389847"/>
                    </a:lnTo>
                    <a:lnTo>
                      <a:pt x="137956" y="411209"/>
                    </a:lnTo>
                    <a:lnTo>
                      <a:pt x="185634" y="422730"/>
                    </a:lnTo>
                    <a:lnTo>
                      <a:pt x="234689" y="423076"/>
                    </a:lnTo>
                    <a:lnTo>
                      <a:pt x="281074" y="412614"/>
                    </a:lnTo>
                    <a:lnTo>
                      <a:pt x="323355" y="392465"/>
                    </a:lnTo>
                    <a:lnTo>
                      <a:pt x="360097" y="363752"/>
                    </a:lnTo>
                    <a:lnTo>
                      <a:pt x="364300" y="358646"/>
                    </a:lnTo>
                    <a:lnTo>
                      <a:pt x="193495" y="358646"/>
                    </a:lnTo>
                    <a:lnTo>
                      <a:pt x="147969" y="345439"/>
                    </a:lnTo>
                    <a:lnTo>
                      <a:pt x="110157" y="319578"/>
                    </a:lnTo>
                    <a:lnTo>
                      <a:pt x="82201" y="283806"/>
                    </a:lnTo>
                    <a:lnTo>
                      <a:pt x="66243" y="240865"/>
                    </a:lnTo>
                    <a:lnTo>
                      <a:pt x="64425" y="193495"/>
                    </a:lnTo>
                    <a:lnTo>
                      <a:pt x="77632" y="147964"/>
                    </a:lnTo>
                    <a:lnTo>
                      <a:pt x="103493" y="110152"/>
                    </a:lnTo>
                    <a:lnTo>
                      <a:pt x="139265" y="82197"/>
                    </a:lnTo>
                    <a:lnTo>
                      <a:pt x="182207" y="66242"/>
                    </a:lnTo>
                    <a:lnTo>
                      <a:pt x="229576" y="64425"/>
                    </a:lnTo>
                    <a:lnTo>
                      <a:pt x="364883" y="64425"/>
                    </a:lnTo>
                    <a:lnTo>
                      <a:pt x="363762" y="62992"/>
                    </a:lnTo>
                    <a:lnTo>
                      <a:pt x="327603" y="33224"/>
                    </a:lnTo>
                    <a:lnTo>
                      <a:pt x="285121" y="11862"/>
                    </a:lnTo>
                    <a:lnTo>
                      <a:pt x="237437" y="341"/>
                    </a:lnTo>
                    <a:lnTo>
                      <a:pt x="188388" y="0"/>
                    </a:lnTo>
                    <a:close/>
                  </a:path>
                  <a:path w="423545" h="423545">
                    <a:moveTo>
                      <a:pt x="364883" y="64425"/>
                    </a:moveTo>
                    <a:lnTo>
                      <a:pt x="229576" y="64425"/>
                    </a:lnTo>
                    <a:lnTo>
                      <a:pt x="275109" y="77632"/>
                    </a:lnTo>
                    <a:lnTo>
                      <a:pt x="312928" y="103493"/>
                    </a:lnTo>
                    <a:lnTo>
                      <a:pt x="340888" y="139265"/>
                    </a:lnTo>
                    <a:lnTo>
                      <a:pt x="356846" y="182207"/>
                    </a:lnTo>
                    <a:lnTo>
                      <a:pt x="358659" y="229576"/>
                    </a:lnTo>
                    <a:lnTo>
                      <a:pt x="345450" y="275107"/>
                    </a:lnTo>
                    <a:lnTo>
                      <a:pt x="319587" y="312920"/>
                    </a:lnTo>
                    <a:lnTo>
                      <a:pt x="283811" y="340874"/>
                    </a:lnTo>
                    <a:lnTo>
                      <a:pt x="240866" y="356830"/>
                    </a:lnTo>
                    <a:lnTo>
                      <a:pt x="193495" y="358646"/>
                    </a:lnTo>
                    <a:lnTo>
                      <a:pt x="364300" y="358646"/>
                    </a:lnTo>
                    <a:lnTo>
                      <a:pt x="389865" y="327595"/>
                    </a:lnTo>
                    <a:lnTo>
                      <a:pt x="411226" y="285116"/>
                    </a:lnTo>
                    <a:lnTo>
                      <a:pt x="422743" y="237437"/>
                    </a:lnTo>
                    <a:lnTo>
                      <a:pt x="423089" y="188388"/>
                    </a:lnTo>
                    <a:lnTo>
                      <a:pt x="412626" y="142008"/>
                    </a:lnTo>
                    <a:lnTo>
                      <a:pt x="392477" y="99731"/>
                    </a:lnTo>
                    <a:lnTo>
                      <a:pt x="364883" y="64425"/>
                    </a:lnTo>
                    <a:close/>
                  </a:path>
                </a:pathLst>
              </a:custGeom>
              <a:solidFill>
                <a:srgbClr val="EE842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183">
                <a:extLst>
                  <a:ext uri="{FF2B5EF4-FFF2-40B4-BE49-F238E27FC236}">
                    <a16:creationId xmlns:a16="http://schemas.microsoft.com/office/drawing/2014/main" xmlns="" id="{7B14E169-53A0-544A-B3A6-75E0046E4A9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512971" y="4256315"/>
                <a:ext cx="369735" cy="466763"/>
              </a:xfrm>
              <a:prstGeom prst="rect">
                <a:avLst/>
              </a:prstGeom>
            </p:spPr>
          </p:pic>
          <p:pic>
            <p:nvPicPr>
              <p:cNvPr id="17" name="object 184">
                <a:extLst>
                  <a:ext uri="{FF2B5EF4-FFF2-40B4-BE49-F238E27FC236}">
                    <a16:creationId xmlns:a16="http://schemas.microsoft.com/office/drawing/2014/main" xmlns="" id="{55EFB975-D221-2844-A229-D35E82C5B8B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470830" y="5493067"/>
                <a:ext cx="816292" cy="1025486"/>
              </a:xfrm>
              <a:prstGeom prst="rect">
                <a:avLst/>
              </a:prstGeom>
            </p:spPr>
          </p:pic>
          <p:pic>
            <p:nvPicPr>
              <p:cNvPr id="18" name="object 185">
                <a:extLst>
                  <a:ext uri="{FF2B5EF4-FFF2-40B4-BE49-F238E27FC236}">
                    <a16:creationId xmlns:a16="http://schemas.microsoft.com/office/drawing/2014/main" xmlns="" id="{4E98FD66-5B2A-AD4D-BF59-E5DE630AA79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455636" y="4479518"/>
                <a:ext cx="1018362" cy="1284058"/>
              </a:xfrm>
              <a:prstGeom prst="rect">
                <a:avLst/>
              </a:prstGeom>
            </p:spPr>
          </p:pic>
          <p:pic>
            <p:nvPicPr>
              <p:cNvPr id="19" name="object 186">
                <a:extLst>
                  <a:ext uri="{FF2B5EF4-FFF2-40B4-BE49-F238E27FC236}">
                    <a16:creationId xmlns:a16="http://schemas.microsoft.com/office/drawing/2014/main" xmlns="" id="{DD674174-85A8-814C-8094-1551F5419960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9595396" y="5433669"/>
                <a:ext cx="1125842" cy="1424330"/>
              </a:xfrm>
              <a:prstGeom prst="rect">
                <a:avLst/>
              </a:prstGeom>
            </p:spPr>
          </p:pic>
          <p:sp>
            <p:nvSpPr>
              <p:cNvPr id="20" name="object 187">
                <a:extLst>
                  <a:ext uri="{FF2B5EF4-FFF2-40B4-BE49-F238E27FC236}">
                    <a16:creationId xmlns:a16="http://schemas.microsoft.com/office/drawing/2014/main" xmlns="" id="{F098F961-522B-7547-BD61-F865DDFC3EC6}"/>
                  </a:ext>
                </a:extLst>
              </p:cNvPr>
              <p:cNvSpPr/>
              <p:nvPr/>
            </p:nvSpPr>
            <p:spPr>
              <a:xfrm>
                <a:off x="5398783" y="3932808"/>
                <a:ext cx="5419725" cy="2800985"/>
              </a:xfrm>
              <a:custGeom>
                <a:avLst/>
                <a:gdLst/>
                <a:ahLst/>
                <a:cxnLst/>
                <a:rect l="l" t="t" r="r" b="b"/>
                <a:pathLst>
                  <a:path w="5419725" h="2800984">
                    <a:moveTo>
                      <a:pt x="1561604" y="1209751"/>
                    </a:moveTo>
                    <a:lnTo>
                      <a:pt x="1561071" y="1165821"/>
                    </a:lnTo>
                    <a:lnTo>
                      <a:pt x="1549412" y="1124953"/>
                    </a:lnTo>
                    <a:lnTo>
                      <a:pt x="1529321" y="1091133"/>
                    </a:lnTo>
                    <a:lnTo>
                      <a:pt x="1527987" y="1088872"/>
                    </a:lnTo>
                    <a:lnTo>
                      <a:pt x="1498168" y="1059357"/>
                    </a:lnTo>
                    <a:lnTo>
                      <a:pt x="1497520" y="1058989"/>
                    </a:lnTo>
                    <a:lnTo>
                      <a:pt x="1497520" y="1201902"/>
                    </a:lnTo>
                    <a:lnTo>
                      <a:pt x="1485049" y="1239316"/>
                    </a:lnTo>
                    <a:lnTo>
                      <a:pt x="1460030" y="1268095"/>
                    </a:lnTo>
                    <a:lnTo>
                      <a:pt x="1426070" y="1285417"/>
                    </a:lnTo>
                    <a:lnTo>
                      <a:pt x="1386751" y="1288478"/>
                    </a:lnTo>
                    <a:lnTo>
                      <a:pt x="1349336" y="1276007"/>
                    </a:lnTo>
                    <a:lnTo>
                      <a:pt x="1320571" y="1250988"/>
                    </a:lnTo>
                    <a:lnTo>
                      <a:pt x="1303248" y="1217028"/>
                    </a:lnTo>
                    <a:lnTo>
                      <a:pt x="1300187" y="1177696"/>
                    </a:lnTo>
                    <a:lnTo>
                      <a:pt x="1312659" y="1140282"/>
                    </a:lnTo>
                    <a:lnTo>
                      <a:pt x="1337678" y="1111504"/>
                    </a:lnTo>
                    <a:lnTo>
                      <a:pt x="1371638" y="1094193"/>
                    </a:lnTo>
                    <a:lnTo>
                      <a:pt x="1410957" y="1091133"/>
                    </a:lnTo>
                    <a:lnTo>
                      <a:pt x="1448371" y="1103604"/>
                    </a:lnTo>
                    <a:lnTo>
                      <a:pt x="1477137" y="1128610"/>
                    </a:lnTo>
                    <a:lnTo>
                      <a:pt x="1494459" y="1162570"/>
                    </a:lnTo>
                    <a:lnTo>
                      <a:pt x="1497520" y="1201902"/>
                    </a:lnTo>
                    <a:lnTo>
                      <a:pt x="1497520" y="1058989"/>
                    </a:lnTo>
                    <a:lnTo>
                      <a:pt x="1461312" y="1038174"/>
                    </a:lnTo>
                    <a:lnTo>
                      <a:pt x="1418818" y="1027049"/>
                    </a:lnTo>
                    <a:lnTo>
                      <a:pt x="1374889" y="1027569"/>
                    </a:lnTo>
                    <a:lnTo>
                      <a:pt x="1334008" y="1039228"/>
                    </a:lnTo>
                    <a:lnTo>
                      <a:pt x="1297940" y="1060665"/>
                    </a:lnTo>
                    <a:lnTo>
                      <a:pt x="1268425" y="1090485"/>
                    </a:lnTo>
                    <a:lnTo>
                      <a:pt x="1247228" y="1127340"/>
                    </a:lnTo>
                    <a:lnTo>
                      <a:pt x="1236103" y="1169847"/>
                    </a:lnTo>
                    <a:lnTo>
                      <a:pt x="1236624" y="1213764"/>
                    </a:lnTo>
                    <a:lnTo>
                      <a:pt x="1248295" y="1254645"/>
                    </a:lnTo>
                    <a:lnTo>
                      <a:pt x="1269720" y="1290713"/>
                    </a:lnTo>
                    <a:lnTo>
                      <a:pt x="1299540" y="1320228"/>
                    </a:lnTo>
                    <a:lnTo>
                      <a:pt x="1336382" y="1341424"/>
                    </a:lnTo>
                    <a:lnTo>
                      <a:pt x="1378889" y="1352562"/>
                    </a:lnTo>
                    <a:lnTo>
                      <a:pt x="1422819" y="1352029"/>
                    </a:lnTo>
                    <a:lnTo>
                      <a:pt x="1463700" y="1340370"/>
                    </a:lnTo>
                    <a:lnTo>
                      <a:pt x="1499768" y="1318933"/>
                    </a:lnTo>
                    <a:lnTo>
                      <a:pt x="1529283" y="1289113"/>
                    </a:lnTo>
                    <a:lnTo>
                      <a:pt x="1529638" y="1288478"/>
                    </a:lnTo>
                    <a:lnTo>
                      <a:pt x="1550479" y="1252258"/>
                    </a:lnTo>
                    <a:lnTo>
                      <a:pt x="1561604" y="1209751"/>
                    </a:lnTo>
                    <a:close/>
                  </a:path>
                  <a:path w="5419725" h="2800984">
                    <a:moveTo>
                      <a:pt x="5419179" y="1858289"/>
                    </a:moveTo>
                    <a:lnTo>
                      <a:pt x="5247373" y="1687690"/>
                    </a:lnTo>
                    <a:lnTo>
                      <a:pt x="5211877" y="1722843"/>
                    </a:lnTo>
                    <a:lnTo>
                      <a:pt x="5175897" y="1757337"/>
                    </a:lnTo>
                    <a:lnTo>
                      <a:pt x="5139461" y="1791131"/>
                    </a:lnTo>
                    <a:lnTo>
                      <a:pt x="5102555" y="1824240"/>
                    </a:lnTo>
                    <a:lnTo>
                      <a:pt x="5065192" y="1856663"/>
                    </a:lnTo>
                    <a:lnTo>
                      <a:pt x="5027384" y="1888401"/>
                    </a:lnTo>
                    <a:lnTo>
                      <a:pt x="4989131" y="1919439"/>
                    </a:lnTo>
                    <a:lnTo>
                      <a:pt x="4950460" y="1949780"/>
                    </a:lnTo>
                    <a:lnTo>
                      <a:pt x="4911356" y="1979422"/>
                    </a:lnTo>
                    <a:lnTo>
                      <a:pt x="4871847" y="2008352"/>
                    </a:lnTo>
                    <a:lnTo>
                      <a:pt x="4831931" y="2036584"/>
                    </a:lnTo>
                    <a:lnTo>
                      <a:pt x="4791608" y="2064105"/>
                    </a:lnTo>
                    <a:lnTo>
                      <a:pt x="4750905" y="2090915"/>
                    </a:lnTo>
                    <a:lnTo>
                      <a:pt x="4709833" y="2117013"/>
                    </a:lnTo>
                    <a:lnTo>
                      <a:pt x="4668367" y="2142401"/>
                    </a:lnTo>
                    <a:lnTo>
                      <a:pt x="4626546" y="2167051"/>
                    </a:lnTo>
                    <a:lnTo>
                      <a:pt x="4584382" y="2190991"/>
                    </a:lnTo>
                    <a:lnTo>
                      <a:pt x="4541850" y="2214194"/>
                    </a:lnTo>
                    <a:lnTo>
                      <a:pt x="4499000" y="2236673"/>
                    </a:lnTo>
                    <a:lnTo>
                      <a:pt x="4455807" y="2258428"/>
                    </a:lnTo>
                    <a:lnTo>
                      <a:pt x="4412285" y="2279434"/>
                    </a:lnTo>
                    <a:lnTo>
                      <a:pt x="4368457" y="2299716"/>
                    </a:lnTo>
                    <a:lnTo>
                      <a:pt x="4324324" y="2319248"/>
                    </a:lnTo>
                    <a:lnTo>
                      <a:pt x="4279887" y="2338044"/>
                    </a:lnTo>
                    <a:lnTo>
                      <a:pt x="4235170" y="2356091"/>
                    </a:lnTo>
                    <a:lnTo>
                      <a:pt x="4190161" y="2373388"/>
                    </a:lnTo>
                    <a:lnTo>
                      <a:pt x="4144886" y="2389936"/>
                    </a:lnTo>
                    <a:lnTo>
                      <a:pt x="4099344" y="2405723"/>
                    </a:lnTo>
                    <a:lnTo>
                      <a:pt x="4053548" y="2420759"/>
                    </a:lnTo>
                    <a:lnTo>
                      <a:pt x="4007497" y="2435034"/>
                    </a:lnTo>
                    <a:lnTo>
                      <a:pt x="3961219" y="2448547"/>
                    </a:lnTo>
                    <a:lnTo>
                      <a:pt x="3914698" y="2461285"/>
                    </a:lnTo>
                    <a:lnTo>
                      <a:pt x="3867950" y="2473261"/>
                    </a:lnTo>
                    <a:lnTo>
                      <a:pt x="3820998" y="2484463"/>
                    </a:lnTo>
                    <a:lnTo>
                      <a:pt x="3773830" y="2494902"/>
                    </a:lnTo>
                    <a:lnTo>
                      <a:pt x="3726459" y="2504554"/>
                    </a:lnTo>
                    <a:lnTo>
                      <a:pt x="3678910" y="2513419"/>
                    </a:lnTo>
                    <a:lnTo>
                      <a:pt x="3631171" y="2521508"/>
                    </a:lnTo>
                    <a:lnTo>
                      <a:pt x="3583267" y="2528811"/>
                    </a:lnTo>
                    <a:lnTo>
                      <a:pt x="3535184" y="2535326"/>
                    </a:lnTo>
                    <a:lnTo>
                      <a:pt x="3486950" y="2541041"/>
                    </a:lnTo>
                    <a:lnTo>
                      <a:pt x="3438563" y="2545969"/>
                    </a:lnTo>
                    <a:lnTo>
                      <a:pt x="3390036" y="2550096"/>
                    </a:lnTo>
                    <a:lnTo>
                      <a:pt x="3341382" y="2553424"/>
                    </a:lnTo>
                    <a:lnTo>
                      <a:pt x="3292602" y="2555951"/>
                    </a:lnTo>
                    <a:lnTo>
                      <a:pt x="3243707" y="2557665"/>
                    </a:lnTo>
                    <a:lnTo>
                      <a:pt x="3194697" y="2558580"/>
                    </a:lnTo>
                    <a:lnTo>
                      <a:pt x="3145586" y="2558681"/>
                    </a:lnTo>
                    <a:lnTo>
                      <a:pt x="3096387" y="2557957"/>
                    </a:lnTo>
                    <a:lnTo>
                      <a:pt x="3047111" y="2556421"/>
                    </a:lnTo>
                    <a:lnTo>
                      <a:pt x="2997746" y="2554071"/>
                    </a:lnTo>
                    <a:lnTo>
                      <a:pt x="2948330" y="2550896"/>
                    </a:lnTo>
                    <a:lnTo>
                      <a:pt x="2898851" y="2546883"/>
                    </a:lnTo>
                    <a:lnTo>
                      <a:pt x="2849308" y="2542057"/>
                    </a:lnTo>
                    <a:lnTo>
                      <a:pt x="2799740" y="2536393"/>
                    </a:lnTo>
                    <a:lnTo>
                      <a:pt x="2751099" y="2530017"/>
                    </a:lnTo>
                    <a:lnTo>
                      <a:pt x="2702712" y="2522867"/>
                    </a:lnTo>
                    <a:lnTo>
                      <a:pt x="2654579" y="2514943"/>
                    </a:lnTo>
                    <a:lnTo>
                      <a:pt x="2606725" y="2506256"/>
                    </a:lnTo>
                    <a:lnTo>
                      <a:pt x="2559151" y="2496807"/>
                    </a:lnTo>
                    <a:lnTo>
                      <a:pt x="2511856" y="2486609"/>
                    </a:lnTo>
                    <a:lnTo>
                      <a:pt x="2464854" y="2475661"/>
                    </a:lnTo>
                    <a:lnTo>
                      <a:pt x="2418143" y="2463977"/>
                    </a:lnTo>
                    <a:lnTo>
                      <a:pt x="2371725" y="2451557"/>
                    </a:lnTo>
                    <a:lnTo>
                      <a:pt x="2325636" y="2438412"/>
                    </a:lnTo>
                    <a:lnTo>
                      <a:pt x="2279840" y="2424544"/>
                    </a:lnTo>
                    <a:lnTo>
                      <a:pt x="2234387" y="2409964"/>
                    </a:lnTo>
                    <a:lnTo>
                      <a:pt x="2189251" y="2394674"/>
                    </a:lnTo>
                    <a:lnTo>
                      <a:pt x="2144458" y="2378684"/>
                    </a:lnTo>
                    <a:lnTo>
                      <a:pt x="2099995" y="2361996"/>
                    </a:lnTo>
                    <a:lnTo>
                      <a:pt x="2055888" y="2344636"/>
                    </a:lnTo>
                    <a:lnTo>
                      <a:pt x="2012137" y="2326576"/>
                    </a:lnTo>
                    <a:lnTo>
                      <a:pt x="1968741" y="2307844"/>
                    </a:lnTo>
                    <a:lnTo>
                      <a:pt x="1925713" y="2288451"/>
                    </a:lnTo>
                    <a:lnTo>
                      <a:pt x="1883054" y="2268397"/>
                    </a:lnTo>
                    <a:lnTo>
                      <a:pt x="1840788" y="2247684"/>
                    </a:lnTo>
                    <a:lnTo>
                      <a:pt x="1798904" y="2226310"/>
                    </a:lnTo>
                    <a:lnTo>
                      <a:pt x="1757413" y="2204313"/>
                    </a:lnTo>
                    <a:lnTo>
                      <a:pt x="1716316" y="2181669"/>
                    </a:lnTo>
                    <a:lnTo>
                      <a:pt x="1675638" y="2158390"/>
                    </a:lnTo>
                    <a:lnTo>
                      <a:pt x="1635366" y="2134489"/>
                    </a:lnTo>
                    <a:lnTo>
                      <a:pt x="1595513" y="2109978"/>
                    </a:lnTo>
                    <a:lnTo>
                      <a:pt x="1556080" y="2084857"/>
                    </a:lnTo>
                    <a:lnTo>
                      <a:pt x="1517091" y="2059127"/>
                    </a:lnTo>
                    <a:lnTo>
                      <a:pt x="1478534" y="2032800"/>
                    </a:lnTo>
                    <a:lnTo>
                      <a:pt x="1440421" y="2005876"/>
                    </a:lnTo>
                    <a:lnTo>
                      <a:pt x="1402765" y="1978380"/>
                    </a:lnTo>
                    <a:lnTo>
                      <a:pt x="1365567" y="1950288"/>
                    </a:lnTo>
                    <a:lnTo>
                      <a:pt x="1328826" y="1921637"/>
                    </a:lnTo>
                    <a:lnTo>
                      <a:pt x="1292567" y="1892427"/>
                    </a:lnTo>
                    <a:lnTo>
                      <a:pt x="1256779" y="1862645"/>
                    </a:lnTo>
                    <a:lnTo>
                      <a:pt x="1221486" y="1832317"/>
                    </a:lnTo>
                    <a:lnTo>
                      <a:pt x="1186675" y="1801431"/>
                    </a:lnTo>
                    <a:lnTo>
                      <a:pt x="1152359" y="1770011"/>
                    </a:lnTo>
                    <a:lnTo>
                      <a:pt x="1118552" y="1738071"/>
                    </a:lnTo>
                    <a:lnTo>
                      <a:pt x="1085265" y="1705584"/>
                    </a:lnTo>
                    <a:lnTo>
                      <a:pt x="1052487" y="1672590"/>
                    </a:lnTo>
                    <a:lnTo>
                      <a:pt x="1020229" y="1639087"/>
                    </a:lnTo>
                    <a:lnTo>
                      <a:pt x="988504" y="1605064"/>
                    </a:lnTo>
                    <a:lnTo>
                      <a:pt x="957313" y="1570545"/>
                    </a:lnTo>
                    <a:lnTo>
                      <a:pt x="926668" y="1535531"/>
                    </a:lnTo>
                    <a:lnTo>
                      <a:pt x="896569" y="1500022"/>
                    </a:lnTo>
                    <a:lnTo>
                      <a:pt x="867029" y="1464043"/>
                    </a:lnTo>
                    <a:lnTo>
                      <a:pt x="838047" y="1427581"/>
                    </a:lnTo>
                    <a:lnTo>
                      <a:pt x="809650" y="1390650"/>
                    </a:lnTo>
                    <a:lnTo>
                      <a:pt x="781812" y="1353261"/>
                    </a:lnTo>
                    <a:lnTo>
                      <a:pt x="754557" y="1315415"/>
                    </a:lnTo>
                    <a:lnTo>
                      <a:pt x="727900" y="1277124"/>
                    </a:lnTo>
                    <a:lnTo>
                      <a:pt x="701840" y="1238377"/>
                    </a:lnTo>
                    <a:lnTo>
                      <a:pt x="676363" y="1199197"/>
                    </a:lnTo>
                    <a:lnTo>
                      <a:pt x="651510" y="1159598"/>
                    </a:lnTo>
                    <a:lnTo>
                      <a:pt x="627265" y="1119568"/>
                    </a:lnTo>
                    <a:lnTo>
                      <a:pt x="603656" y="1079119"/>
                    </a:lnTo>
                    <a:lnTo>
                      <a:pt x="580656" y="1038263"/>
                    </a:lnTo>
                    <a:lnTo>
                      <a:pt x="558304" y="997000"/>
                    </a:lnTo>
                    <a:lnTo>
                      <a:pt x="536587" y="955344"/>
                    </a:lnTo>
                    <a:lnTo>
                      <a:pt x="515505" y="913295"/>
                    </a:lnTo>
                    <a:lnTo>
                      <a:pt x="495096" y="870851"/>
                    </a:lnTo>
                    <a:lnTo>
                      <a:pt x="475335" y="828040"/>
                    </a:lnTo>
                    <a:lnTo>
                      <a:pt x="456247" y="784847"/>
                    </a:lnTo>
                    <a:lnTo>
                      <a:pt x="437832" y="741299"/>
                    </a:lnTo>
                    <a:lnTo>
                      <a:pt x="420090" y="697382"/>
                    </a:lnTo>
                    <a:lnTo>
                      <a:pt x="403047" y="653122"/>
                    </a:lnTo>
                    <a:lnTo>
                      <a:pt x="386689" y="608507"/>
                    </a:lnTo>
                    <a:lnTo>
                      <a:pt x="371030" y="563562"/>
                    </a:lnTo>
                    <a:lnTo>
                      <a:pt x="356082" y="518274"/>
                    </a:lnTo>
                    <a:lnTo>
                      <a:pt x="341845" y="472668"/>
                    </a:lnTo>
                    <a:lnTo>
                      <a:pt x="328320" y="426732"/>
                    </a:lnTo>
                    <a:lnTo>
                      <a:pt x="315518" y="380492"/>
                    </a:lnTo>
                    <a:lnTo>
                      <a:pt x="303453" y="333933"/>
                    </a:lnTo>
                    <a:lnTo>
                      <a:pt x="292138" y="287083"/>
                    </a:lnTo>
                    <a:lnTo>
                      <a:pt x="281559" y="239941"/>
                    </a:lnTo>
                    <a:lnTo>
                      <a:pt x="271729" y="192493"/>
                    </a:lnTo>
                    <a:lnTo>
                      <a:pt x="262648" y="144780"/>
                    </a:lnTo>
                    <a:lnTo>
                      <a:pt x="254342" y="96786"/>
                    </a:lnTo>
                    <a:lnTo>
                      <a:pt x="246811" y="48526"/>
                    </a:lnTo>
                    <a:lnTo>
                      <a:pt x="240055" y="0"/>
                    </a:lnTo>
                    <a:lnTo>
                      <a:pt x="0" y="31407"/>
                    </a:lnTo>
                    <a:lnTo>
                      <a:pt x="6705" y="79806"/>
                    </a:lnTo>
                    <a:lnTo>
                      <a:pt x="14135" y="127965"/>
                    </a:lnTo>
                    <a:lnTo>
                      <a:pt x="22263" y="175882"/>
                    </a:lnTo>
                    <a:lnTo>
                      <a:pt x="31102" y="223545"/>
                    </a:lnTo>
                    <a:lnTo>
                      <a:pt x="40640" y="270954"/>
                    </a:lnTo>
                    <a:lnTo>
                      <a:pt x="50863" y="318096"/>
                    </a:lnTo>
                    <a:lnTo>
                      <a:pt x="61772" y="364972"/>
                    </a:lnTo>
                    <a:lnTo>
                      <a:pt x="73367" y="411568"/>
                    </a:lnTo>
                    <a:lnTo>
                      <a:pt x="85648" y="457898"/>
                    </a:lnTo>
                    <a:lnTo>
                      <a:pt x="98590" y="503936"/>
                    </a:lnTo>
                    <a:lnTo>
                      <a:pt x="112191" y="549681"/>
                    </a:lnTo>
                    <a:lnTo>
                      <a:pt x="126466" y="595134"/>
                    </a:lnTo>
                    <a:lnTo>
                      <a:pt x="141389" y="640295"/>
                    </a:lnTo>
                    <a:lnTo>
                      <a:pt x="156946" y="685139"/>
                    </a:lnTo>
                    <a:lnTo>
                      <a:pt x="173164" y="729678"/>
                    </a:lnTo>
                    <a:lnTo>
                      <a:pt x="190017" y="773887"/>
                    </a:lnTo>
                    <a:lnTo>
                      <a:pt x="207505" y="817791"/>
                    </a:lnTo>
                    <a:lnTo>
                      <a:pt x="225615" y="861352"/>
                    </a:lnTo>
                    <a:lnTo>
                      <a:pt x="244335" y="904595"/>
                    </a:lnTo>
                    <a:lnTo>
                      <a:pt x="263690" y="947483"/>
                    </a:lnTo>
                    <a:lnTo>
                      <a:pt x="283641" y="990041"/>
                    </a:lnTo>
                    <a:lnTo>
                      <a:pt x="304203" y="1032230"/>
                    </a:lnTo>
                    <a:lnTo>
                      <a:pt x="325361" y="1074077"/>
                    </a:lnTo>
                    <a:lnTo>
                      <a:pt x="347116" y="1115568"/>
                    </a:lnTo>
                    <a:lnTo>
                      <a:pt x="369455" y="1156690"/>
                    </a:lnTo>
                    <a:lnTo>
                      <a:pt x="392379" y="1197432"/>
                    </a:lnTo>
                    <a:lnTo>
                      <a:pt x="415886" y="1237805"/>
                    </a:lnTo>
                    <a:lnTo>
                      <a:pt x="439953" y="1277785"/>
                    </a:lnTo>
                    <a:lnTo>
                      <a:pt x="464591" y="1317383"/>
                    </a:lnTo>
                    <a:lnTo>
                      <a:pt x="489788" y="1356601"/>
                    </a:lnTo>
                    <a:lnTo>
                      <a:pt x="515543" y="1395399"/>
                    </a:lnTo>
                    <a:lnTo>
                      <a:pt x="541845" y="1433804"/>
                    </a:lnTo>
                    <a:lnTo>
                      <a:pt x="568693" y="1471803"/>
                    </a:lnTo>
                    <a:lnTo>
                      <a:pt x="596074" y="1509369"/>
                    </a:lnTo>
                    <a:lnTo>
                      <a:pt x="624001" y="1546529"/>
                    </a:lnTo>
                    <a:lnTo>
                      <a:pt x="652449" y="1583258"/>
                    </a:lnTo>
                    <a:lnTo>
                      <a:pt x="681405" y="1619554"/>
                    </a:lnTo>
                    <a:lnTo>
                      <a:pt x="710895" y="1655419"/>
                    </a:lnTo>
                    <a:lnTo>
                      <a:pt x="740892" y="1690839"/>
                    </a:lnTo>
                    <a:lnTo>
                      <a:pt x="771385" y="1725803"/>
                    </a:lnTo>
                    <a:lnTo>
                      <a:pt x="802386" y="1760321"/>
                    </a:lnTo>
                    <a:lnTo>
                      <a:pt x="833882" y="1794383"/>
                    </a:lnTo>
                    <a:lnTo>
                      <a:pt x="865873" y="1827974"/>
                    </a:lnTo>
                    <a:lnTo>
                      <a:pt x="898334" y="1861096"/>
                    </a:lnTo>
                    <a:lnTo>
                      <a:pt x="931278" y="1893747"/>
                    </a:lnTo>
                    <a:lnTo>
                      <a:pt x="964692" y="1925916"/>
                    </a:lnTo>
                    <a:lnTo>
                      <a:pt x="998575" y="1957590"/>
                    </a:lnTo>
                    <a:lnTo>
                      <a:pt x="1032929" y="1988781"/>
                    </a:lnTo>
                    <a:lnTo>
                      <a:pt x="1067727" y="2019465"/>
                    </a:lnTo>
                    <a:lnTo>
                      <a:pt x="1102982" y="2049653"/>
                    </a:lnTo>
                    <a:lnTo>
                      <a:pt x="1138669" y="2079345"/>
                    </a:lnTo>
                    <a:lnTo>
                      <a:pt x="1174813" y="2108504"/>
                    </a:lnTo>
                    <a:lnTo>
                      <a:pt x="1211376" y="2137156"/>
                    </a:lnTo>
                    <a:lnTo>
                      <a:pt x="1248371" y="2165273"/>
                    </a:lnTo>
                    <a:lnTo>
                      <a:pt x="1285798" y="2192871"/>
                    </a:lnTo>
                    <a:lnTo>
                      <a:pt x="1323632" y="2219922"/>
                    </a:lnTo>
                    <a:lnTo>
                      <a:pt x="1361884" y="2246439"/>
                    </a:lnTo>
                    <a:lnTo>
                      <a:pt x="1400530" y="2272411"/>
                    </a:lnTo>
                    <a:lnTo>
                      <a:pt x="1439595" y="2297836"/>
                    </a:lnTo>
                    <a:lnTo>
                      <a:pt x="1479042" y="2322690"/>
                    </a:lnTo>
                    <a:lnTo>
                      <a:pt x="1518881" y="2346985"/>
                    </a:lnTo>
                    <a:lnTo>
                      <a:pt x="1559102" y="2370721"/>
                    </a:lnTo>
                    <a:lnTo>
                      <a:pt x="1599704" y="2393873"/>
                    </a:lnTo>
                    <a:lnTo>
                      <a:pt x="1640687" y="2416454"/>
                    </a:lnTo>
                    <a:lnTo>
                      <a:pt x="1682026" y="2438450"/>
                    </a:lnTo>
                    <a:lnTo>
                      <a:pt x="1723732" y="2459850"/>
                    </a:lnTo>
                    <a:lnTo>
                      <a:pt x="1765795" y="2480653"/>
                    </a:lnTo>
                    <a:lnTo>
                      <a:pt x="1808213" y="2500858"/>
                    </a:lnTo>
                    <a:lnTo>
                      <a:pt x="1850974" y="2520467"/>
                    </a:lnTo>
                    <a:lnTo>
                      <a:pt x="1894078" y="2539454"/>
                    </a:lnTo>
                    <a:lnTo>
                      <a:pt x="1937512" y="2557818"/>
                    </a:lnTo>
                    <a:lnTo>
                      <a:pt x="1981276" y="2575560"/>
                    </a:lnTo>
                    <a:lnTo>
                      <a:pt x="2025357" y="2592679"/>
                    </a:lnTo>
                    <a:lnTo>
                      <a:pt x="2069757" y="2609164"/>
                    </a:lnTo>
                    <a:lnTo>
                      <a:pt x="2114486" y="2625013"/>
                    </a:lnTo>
                    <a:lnTo>
                      <a:pt x="2159508" y="2640215"/>
                    </a:lnTo>
                    <a:lnTo>
                      <a:pt x="2204834" y="2654770"/>
                    </a:lnTo>
                    <a:lnTo>
                      <a:pt x="2250452" y="2668663"/>
                    </a:lnTo>
                    <a:lnTo>
                      <a:pt x="2296363" y="2681897"/>
                    </a:lnTo>
                    <a:lnTo>
                      <a:pt x="2342565" y="2694470"/>
                    </a:lnTo>
                    <a:lnTo>
                      <a:pt x="2389047" y="2706357"/>
                    </a:lnTo>
                    <a:lnTo>
                      <a:pt x="2435796" y="2717584"/>
                    </a:lnTo>
                    <a:lnTo>
                      <a:pt x="2482812" y="2728112"/>
                    </a:lnTo>
                    <a:lnTo>
                      <a:pt x="2530094" y="2737967"/>
                    </a:lnTo>
                    <a:lnTo>
                      <a:pt x="2577642" y="2747124"/>
                    </a:lnTo>
                    <a:lnTo>
                      <a:pt x="2625433" y="2755569"/>
                    </a:lnTo>
                    <a:lnTo>
                      <a:pt x="2673464" y="2763316"/>
                    </a:lnTo>
                    <a:lnTo>
                      <a:pt x="2721749" y="2770365"/>
                    </a:lnTo>
                    <a:lnTo>
                      <a:pt x="2770263" y="2776690"/>
                    </a:lnTo>
                    <a:lnTo>
                      <a:pt x="2820276" y="2782430"/>
                    </a:lnTo>
                    <a:lnTo>
                      <a:pt x="2870263" y="2787396"/>
                    </a:lnTo>
                    <a:lnTo>
                      <a:pt x="2920187" y="2791574"/>
                    </a:lnTo>
                    <a:lnTo>
                      <a:pt x="2970072" y="2794978"/>
                    </a:lnTo>
                    <a:lnTo>
                      <a:pt x="3019895" y="2797606"/>
                    </a:lnTo>
                    <a:lnTo>
                      <a:pt x="3069640" y="2799461"/>
                    </a:lnTo>
                    <a:lnTo>
                      <a:pt x="3119310" y="2800553"/>
                    </a:lnTo>
                    <a:lnTo>
                      <a:pt x="3168904" y="2800870"/>
                    </a:lnTo>
                    <a:lnTo>
                      <a:pt x="3218408" y="2800426"/>
                    </a:lnTo>
                    <a:lnTo>
                      <a:pt x="3267811" y="2799219"/>
                    </a:lnTo>
                    <a:lnTo>
                      <a:pt x="3317113" y="2797251"/>
                    </a:lnTo>
                    <a:lnTo>
                      <a:pt x="3366300" y="2794533"/>
                    </a:lnTo>
                    <a:lnTo>
                      <a:pt x="3415373" y="2791053"/>
                    </a:lnTo>
                    <a:lnTo>
                      <a:pt x="3464318" y="2786811"/>
                    </a:lnTo>
                    <a:lnTo>
                      <a:pt x="3513137" y="2781833"/>
                    </a:lnTo>
                    <a:lnTo>
                      <a:pt x="3561804" y="2776105"/>
                    </a:lnTo>
                    <a:lnTo>
                      <a:pt x="3610330" y="2769628"/>
                    </a:lnTo>
                    <a:lnTo>
                      <a:pt x="3658692" y="2762415"/>
                    </a:lnTo>
                    <a:lnTo>
                      <a:pt x="3706901" y="2754452"/>
                    </a:lnTo>
                    <a:lnTo>
                      <a:pt x="3754932" y="2745765"/>
                    </a:lnTo>
                    <a:lnTo>
                      <a:pt x="3802799" y="2736329"/>
                    </a:lnTo>
                    <a:lnTo>
                      <a:pt x="3850475" y="2726169"/>
                    </a:lnTo>
                    <a:lnTo>
                      <a:pt x="3897960" y="2715285"/>
                    </a:lnTo>
                    <a:lnTo>
                      <a:pt x="3945242" y="2703665"/>
                    </a:lnTo>
                    <a:lnTo>
                      <a:pt x="3992334" y="2691320"/>
                    </a:lnTo>
                    <a:lnTo>
                      <a:pt x="4039197" y="2678252"/>
                    </a:lnTo>
                    <a:lnTo>
                      <a:pt x="4085844" y="2664472"/>
                    </a:lnTo>
                    <a:lnTo>
                      <a:pt x="4132262" y="2649969"/>
                    </a:lnTo>
                    <a:lnTo>
                      <a:pt x="4178452" y="2634742"/>
                    </a:lnTo>
                    <a:lnTo>
                      <a:pt x="4224401" y="2618816"/>
                    </a:lnTo>
                    <a:lnTo>
                      <a:pt x="4270095" y="2602179"/>
                    </a:lnTo>
                    <a:lnTo>
                      <a:pt x="4315536" y="2584831"/>
                    </a:lnTo>
                    <a:lnTo>
                      <a:pt x="4360710" y="2566784"/>
                    </a:lnTo>
                    <a:lnTo>
                      <a:pt x="4405617" y="2548026"/>
                    </a:lnTo>
                    <a:lnTo>
                      <a:pt x="4450245" y="2528570"/>
                    </a:lnTo>
                    <a:lnTo>
                      <a:pt x="4494593" y="2508427"/>
                    </a:lnTo>
                    <a:lnTo>
                      <a:pt x="4538637" y="2487574"/>
                    </a:lnTo>
                    <a:lnTo>
                      <a:pt x="4582388" y="2466035"/>
                    </a:lnTo>
                    <a:lnTo>
                      <a:pt x="4625835" y="2443810"/>
                    </a:lnTo>
                    <a:lnTo>
                      <a:pt x="4668964" y="2420899"/>
                    </a:lnTo>
                    <a:lnTo>
                      <a:pt x="4711776" y="2397302"/>
                    </a:lnTo>
                    <a:lnTo>
                      <a:pt x="4754257" y="2373020"/>
                    </a:lnTo>
                    <a:lnTo>
                      <a:pt x="4796409" y="2348052"/>
                    </a:lnTo>
                    <a:lnTo>
                      <a:pt x="4838204" y="2322411"/>
                    </a:lnTo>
                    <a:lnTo>
                      <a:pt x="4879657" y="2296109"/>
                    </a:lnTo>
                    <a:lnTo>
                      <a:pt x="4920754" y="2269121"/>
                    </a:lnTo>
                    <a:lnTo>
                      <a:pt x="4961483" y="2241461"/>
                    </a:lnTo>
                    <a:lnTo>
                      <a:pt x="5001844" y="2213140"/>
                    </a:lnTo>
                    <a:lnTo>
                      <a:pt x="5041824" y="2184158"/>
                    </a:lnTo>
                    <a:lnTo>
                      <a:pt x="5081422" y="2154504"/>
                    </a:lnTo>
                    <a:lnTo>
                      <a:pt x="5120614" y="2124202"/>
                    </a:lnTo>
                    <a:lnTo>
                      <a:pt x="5159413" y="2093226"/>
                    </a:lnTo>
                    <a:lnTo>
                      <a:pt x="5197805" y="2061616"/>
                    </a:lnTo>
                    <a:lnTo>
                      <a:pt x="5235778" y="2029345"/>
                    </a:lnTo>
                    <a:lnTo>
                      <a:pt x="5273332" y="1996414"/>
                    </a:lnTo>
                    <a:lnTo>
                      <a:pt x="5310454" y="1962848"/>
                    </a:lnTo>
                    <a:lnTo>
                      <a:pt x="5347144" y="1928634"/>
                    </a:lnTo>
                    <a:lnTo>
                      <a:pt x="5383390" y="1893785"/>
                    </a:lnTo>
                    <a:lnTo>
                      <a:pt x="5419179" y="1858289"/>
                    </a:lnTo>
                    <a:close/>
                  </a:path>
                </a:pathLst>
              </a:custGeom>
              <a:solidFill>
                <a:srgbClr val="EE842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188">
                <a:extLst>
                  <a:ext uri="{FF2B5EF4-FFF2-40B4-BE49-F238E27FC236}">
                    <a16:creationId xmlns:a16="http://schemas.microsoft.com/office/drawing/2014/main" xmlns="" id="{C729C9EB-122F-9C4A-83C7-9688CC3678FE}"/>
                  </a:ext>
                </a:extLst>
              </p:cNvPr>
              <p:cNvSpPr/>
              <p:nvPr/>
            </p:nvSpPr>
            <p:spPr>
              <a:xfrm>
                <a:off x="5818625" y="5436844"/>
                <a:ext cx="325755" cy="325755"/>
              </a:xfrm>
              <a:custGeom>
                <a:avLst/>
                <a:gdLst/>
                <a:ahLst/>
                <a:cxnLst/>
                <a:rect l="l" t="t" r="r" b="b"/>
                <a:pathLst>
                  <a:path w="325754" h="325754">
                    <a:moveTo>
                      <a:pt x="182714" y="0"/>
                    </a:moveTo>
                    <a:lnTo>
                      <a:pt x="138786" y="521"/>
                    </a:lnTo>
                    <a:lnTo>
                      <a:pt x="97907" y="12183"/>
                    </a:lnTo>
                    <a:lnTo>
                      <a:pt x="61834" y="33613"/>
                    </a:lnTo>
                    <a:lnTo>
                      <a:pt x="32322" y="63440"/>
                    </a:lnTo>
                    <a:lnTo>
                      <a:pt x="11125" y="100292"/>
                    </a:lnTo>
                    <a:lnTo>
                      <a:pt x="0" y="142798"/>
                    </a:lnTo>
                    <a:lnTo>
                      <a:pt x="526" y="186723"/>
                    </a:lnTo>
                    <a:lnTo>
                      <a:pt x="12188" y="227600"/>
                    </a:lnTo>
                    <a:lnTo>
                      <a:pt x="33616" y="263674"/>
                    </a:lnTo>
                    <a:lnTo>
                      <a:pt x="63439" y="293188"/>
                    </a:lnTo>
                    <a:lnTo>
                      <a:pt x="100286" y="314386"/>
                    </a:lnTo>
                    <a:lnTo>
                      <a:pt x="142786" y="325513"/>
                    </a:lnTo>
                    <a:lnTo>
                      <a:pt x="186714" y="324986"/>
                    </a:lnTo>
                    <a:lnTo>
                      <a:pt x="227593" y="313321"/>
                    </a:lnTo>
                    <a:lnTo>
                      <a:pt x="263666" y="291888"/>
                    </a:lnTo>
                    <a:lnTo>
                      <a:pt x="293178" y="262060"/>
                    </a:lnTo>
                    <a:lnTo>
                      <a:pt x="293541" y="261429"/>
                    </a:lnTo>
                    <a:lnTo>
                      <a:pt x="150647" y="261429"/>
                    </a:lnTo>
                    <a:lnTo>
                      <a:pt x="113231" y="248954"/>
                    </a:lnTo>
                    <a:lnTo>
                      <a:pt x="84462" y="223940"/>
                    </a:lnTo>
                    <a:lnTo>
                      <a:pt x="67145" y="189975"/>
                    </a:lnTo>
                    <a:lnTo>
                      <a:pt x="64084" y="150647"/>
                    </a:lnTo>
                    <a:lnTo>
                      <a:pt x="76553" y="113229"/>
                    </a:lnTo>
                    <a:lnTo>
                      <a:pt x="101566" y="84458"/>
                    </a:lnTo>
                    <a:lnTo>
                      <a:pt x="135530" y="67140"/>
                    </a:lnTo>
                    <a:lnTo>
                      <a:pt x="174853" y="64084"/>
                    </a:lnTo>
                    <a:lnTo>
                      <a:pt x="293224" y="64084"/>
                    </a:lnTo>
                    <a:lnTo>
                      <a:pt x="291884" y="61828"/>
                    </a:lnTo>
                    <a:lnTo>
                      <a:pt x="262061" y="32316"/>
                    </a:lnTo>
                    <a:lnTo>
                      <a:pt x="225214" y="11121"/>
                    </a:lnTo>
                    <a:lnTo>
                      <a:pt x="182714" y="0"/>
                    </a:lnTo>
                    <a:close/>
                  </a:path>
                  <a:path w="325754" h="325754">
                    <a:moveTo>
                      <a:pt x="293224" y="64084"/>
                    </a:moveTo>
                    <a:lnTo>
                      <a:pt x="174853" y="64084"/>
                    </a:lnTo>
                    <a:lnTo>
                      <a:pt x="212269" y="76552"/>
                    </a:lnTo>
                    <a:lnTo>
                      <a:pt x="241038" y="101561"/>
                    </a:lnTo>
                    <a:lnTo>
                      <a:pt x="258355" y="135525"/>
                    </a:lnTo>
                    <a:lnTo>
                      <a:pt x="261416" y="174853"/>
                    </a:lnTo>
                    <a:lnTo>
                      <a:pt x="248941" y="212271"/>
                    </a:lnTo>
                    <a:lnTo>
                      <a:pt x="223929" y="241044"/>
                    </a:lnTo>
                    <a:lnTo>
                      <a:pt x="189968" y="258365"/>
                    </a:lnTo>
                    <a:lnTo>
                      <a:pt x="150647" y="261429"/>
                    </a:lnTo>
                    <a:lnTo>
                      <a:pt x="293541" y="261429"/>
                    </a:lnTo>
                    <a:lnTo>
                      <a:pt x="314375" y="225208"/>
                    </a:lnTo>
                    <a:lnTo>
                      <a:pt x="325500" y="182702"/>
                    </a:lnTo>
                    <a:lnTo>
                      <a:pt x="324974" y="138777"/>
                    </a:lnTo>
                    <a:lnTo>
                      <a:pt x="313312" y="97901"/>
                    </a:lnTo>
                    <a:lnTo>
                      <a:pt x="293224" y="64084"/>
                    </a:lnTo>
                    <a:close/>
                  </a:path>
                </a:pathLst>
              </a:custGeom>
              <a:solidFill>
                <a:srgbClr val="006EA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189">
                <a:extLst>
                  <a:ext uri="{FF2B5EF4-FFF2-40B4-BE49-F238E27FC236}">
                    <a16:creationId xmlns:a16="http://schemas.microsoft.com/office/drawing/2014/main" xmlns="" id="{94E7C415-964D-C942-885E-DF9730C8E6D5}"/>
                  </a:ext>
                </a:extLst>
              </p:cNvPr>
              <p:cNvSpPr/>
              <p:nvPr/>
            </p:nvSpPr>
            <p:spPr>
              <a:xfrm>
                <a:off x="10636034" y="5706591"/>
                <a:ext cx="959485" cy="959485"/>
              </a:xfrm>
              <a:custGeom>
                <a:avLst/>
                <a:gdLst/>
                <a:ahLst/>
                <a:cxnLst/>
                <a:rect l="l" t="t" r="r" b="b"/>
                <a:pathLst>
                  <a:path w="959484" h="959484">
                    <a:moveTo>
                      <a:pt x="489079" y="0"/>
                    </a:moveTo>
                    <a:lnTo>
                      <a:pt x="440972" y="1436"/>
                    </a:lnTo>
                    <a:lnTo>
                      <a:pt x="393939" y="7597"/>
                    </a:lnTo>
                    <a:lnTo>
                      <a:pt x="348252" y="18269"/>
                    </a:lnTo>
                    <a:lnTo>
                      <a:pt x="304181" y="33241"/>
                    </a:lnTo>
                    <a:lnTo>
                      <a:pt x="261996" y="52302"/>
                    </a:lnTo>
                    <a:lnTo>
                      <a:pt x="221970" y="75240"/>
                    </a:lnTo>
                    <a:lnTo>
                      <a:pt x="184372" y="101843"/>
                    </a:lnTo>
                    <a:lnTo>
                      <a:pt x="149472" y="131901"/>
                    </a:lnTo>
                    <a:lnTo>
                      <a:pt x="117543" y="165200"/>
                    </a:lnTo>
                    <a:lnTo>
                      <a:pt x="88855" y="201529"/>
                    </a:lnTo>
                    <a:lnTo>
                      <a:pt x="63677" y="240677"/>
                    </a:lnTo>
                    <a:lnTo>
                      <a:pt x="42283" y="282433"/>
                    </a:lnTo>
                    <a:lnTo>
                      <a:pt x="24940" y="326584"/>
                    </a:lnTo>
                    <a:lnTo>
                      <a:pt x="11922" y="372919"/>
                    </a:lnTo>
                    <a:lnTo>
                      <a:pt x="3498" y="421226"/>
                    </a:lnTo>
                    <a:lnTo>
                      <a:pt x="0" y="470138"/>
                    </a:lnTo>
                    <a:lnTo>
                      <a:pt x="1435" y="518245"/>
                    </a:lnTo>
                    <a:lnTo>
                      <a:pt x="7595" y="565279"/>
                    </a:lnTo>
                    <a:lnTo>
                      <a:pt x="18265" y="610967"/>
                    </a:lnTo>
                    <a:lnTo>
                      <a:pt x="33236" y="655039"/>
                    </a:lnTo>
                    <a:lnTo>
                      <a:pt x="52294" y="697224"/>
                    </a:lnTo>
                    <a:lnTo>
                      <a:pt x="75230" y="737252"/>
                    </a:lnTo>
                    <a:lnTo>
                      <a:pt x="101831" y="774851"/>
                    </a:lnTo>
                    <a:lnTo>
                      <a:pt x="131886" y="809752"/>
                    </a:lnTo>
                    <a:lnTo>
                      <a:pt x="165183" y="841682"/>
                    </a:lnTo>
                    <a:lnTo>
                      <a:pt x="201510" y="870372"/>
                    </a:lnTo>
                    <a:lnTo>
                      <a:pt x="240656" y="895550"/>
                    </a:lnTo>
                    <a:lnTo>
                      <a:pt x="282410" y="916946"/>
                    </a:lnTo>
                    <a:lnTo>
                      <a:pt x="326560" y="934288"/>
                    </a:lnTo>
                    <a:lnTo>
                      <a:pt x="372894" y="947307"/>
                    </a:lnTo>
                    <a:lnTo>
                      <a:pt x="421201" y="955731"/>
                    </a:lnTo>
                    <a:lnTo>
                      <a:pt x="470112" y="959232"/>
                    </a:lnTo>
                    <a:lnTo>
                      <a:pt x="518219" y="957797"/>
                    </a:lnTo>
                    <a:lnTo>
                      <a:pt x="565251" y="951638"/>
                    </a:lnTo>
                    <a:lnTo>
                      <a:pt x="610938" y="940968"/>
                    </a:lnTo>
                    <a:lnTo>
                      <a:pt x="655008" y="925996"/>
                    </a:lnTo>
                    <a:lnTo>
                      <a:pt x="697192" y="906936"/>
                    </a:lnTo>
                    <a:lnTo>
                      <a:pt x="737218" y="883999"/>
                    </a:lnTo>
                    <a:lnTo>
                      <a:pt x="774815" y="857397"/>
                    </a:lnTo>
                    <a:lnTo>
                      <a:pt x="809714" y="827340"/>
                    </a:lnTo>
                    <a:lnTo>
                      <a:pt x="841643" y="794041"/>
                    </a:lnTo>
                    <a:lnTo>
                      <a:pt x="860447" y="770229"/>
                    </a:lnTo>
                    <a:lnTo>
                      <a:pt x="491409" y="770229"/>
                    </a:lnTo>
                    <a:lnTo>
                      <a:pt x="444188" y="768279"/>
                    </a:lnTo>
                    <a:lnTo>
                      <a:pt x="397896" y="758757"/>
                    </a:lnTo>
                    <a:lnTo>
                      <a:pt x="354863" y="742357"/>
                    </a:lnTo>
                    <a:lnTo>
                      <a:pt x="315614" y="719752"/>
                    </a:lnTo>
                    <a:lnTo>
                      <a:pt x="280676" y="691614"/>
                    </a:lnTo>
                    <a:lnTo>
                      <a:pt x="250572" y="658615"/>
                    </a:lnTo>
                    <a:lnTo>
                      <a:pt x="225829" y="621426"/>
                    </a:lnTo>
                    <a:lnTo>
                      <a:pt x="206971" y="580719"/>
                    </a:lnTo>
                    <a:lnTo>
                      <a:pt x="194524" y="537167"/>
                    </a:lnTo>
                    <a:lnTo>
                      <a:pt x="189013" y="491441"/>
                    </a:lnTo>
                    <a:lnTo>
                      <a:pt x="190963" y="444213"/>
                    </a:lnTo>
                    <a:lnTo>
                      <a:pt x="200482" y="397917"/>
                    </a:lnTo>
                    <a:lnTo>
                      <a:pt x="216878" y="354880"/>
                    </a:lnTo>
                    <a:lnTo>
                      <a:pt x="239481" y="315628"/>
                    </a:lnTo>
                    <a:lnTo>
                      <a:pt x="267616" y="280686"/>
                    </a:lnTo>
                    <a:lnTo>
                      <a:pt x="300613" y="250580"/>
                    </a:lnTo>
                    <a:lnTo>
                      <a:pt x="337799" y="225834"/>
                    </a:lnTo>
                    <a:lnTo>
                      <a:pt x="378502" y="206973"/>
                    </a:lnTo>
                    <a:lnTo>
                      <a:pt x="422050" y="194525"/>
                    </a:lnTo>
                    <a:lnTo>
                      <a:pt x="467770" y="189013"/>
                    </a:lnTo>
                    <a:lnTo>
                      <a:pt x="860635" y="189013"/>
                    </a:lnTo>
                    <a:lnTo>
                      <a:pt x="857360" y="184384"/>
                    </a:lnTo>
                    <a:lnTo>
                      <a:pt x="827306" y="149482"/>
                    </a:lnTo>
                    <a:lnTo>
                      <a:pt x="794009" y="117551"/>
                    </a:lnTo>
                    <a:lnTo>
                      <a:pt x="757682" y="88860"/>
                    </a:lnTo>
                    <a:lnTo>
                      <a:pt x="718535" y="63681"/>
                    </a:lnTo>
                    <a:lnTo>
                      <a:pt x="676781" y="42285"/>
                    </a:lnTo>
                    <a:lnTo>
                      <a:pt x="632631" y="24941"/>
                    </a:lnTo>
                    <a:lnTo>
                      <a:pt x="586297" y="11922"/>
                    </a:lnTo>
                    <a:lnTo>
                      <a:pt x="537990" y="3498"/>
                    </a:lnTo>
                    <a:lnTo>
                      <a:pt x="489079" y="0"/>
                    </a:lnTo>
                    <a:close/>
                  </a:path>
                  <a:path w="959484" h="959484">
                    <a:moveTo>
                      <a:pt x="860635" y="189013"/>
                    </a:moveTo>
                    <a:lnTo>
                      <a:pt x="467770" y="189013"/>
                    </a:lnTo>
                    <a:lnTo>
                      <a:pt x="514991" y="190963"/>
                    </a:lnTo>
                    <a:lnTo>
                      <a:pt x="561283" y="200481"/>
                    </a:lnTo>
                    <a:lnTo>
                      <a:pt x="604317" y="216878"/>
                    </a:lnTo>
                    <a:lnTo>
                      <a:pt x="643567" y="239481"/>
                    </a:lnTo>
                    <a:lnTo>
                      <a:pt x="678508" y="267618"/>
                    </a:lnTo>
                    <a:lnTo>
                      <a:pt x="708613" y="300616"/>
                    </a:lnTo>
                    <a:lnTo>
                      <a:pt x="733359" y="337804"/>
                    </a:lnTo>
                    <a:lnTo>
                      <a:pt x="752218" y="378510"/>
                    </a:lnTo>
                    <a:lnTo>
                      <a:pt x="764667" y="422062"/>
                    </a:lnTo>
                    <a:lnTo>
                      <a:pt x="770179" y="467788"/>
                    </a:lnTo>
                    <a:lnTo>
                      <a:pt x="768229" y="515016"/>
                    </a:lnTo>
                    <a:lnTo>
                      <a:pt x="758709" y="561312"/>
                    </a:lnTo>
                    <a:lnTo>
                      <a:pt x="742312" y="604350"/>
                    </a:lnTo>
                    <a:lnTo>
                      <a:pt x="719708" y="643603"/>
                    </a:lnTo>
                    <a:lnTo>
                      <a:pt x="691571" y="678547"/>
                    </a:lnTo>
                    <a:lnTo>
                      <a:pt x="658572" y="708656"/>
                    </a:lnTo>
                    <a:lnTo>
                      <a:pt x="621384" y="733404"/>
                    </a:lnTo>
                    <a:lnTo>
                      <a:pt x="580680" y="752265"/>
                    </a:lnTo>
                    <a:lnTo>
                      <a:pt x="537130" y="764716"/>
                    </a:lnTo>
                    <a:lnTo>
                      <a:pt x="491409" y="770229"/>
                    </a:lnTo>
                    <a:lnTo>
                      <a:pt x="860447" y="770229"/>
                    </a:lnTo>
                    <a:lnTo>
                      <a:pt x="895509" y="718564"/>
                    </a:lnTo>
                    <a:lnTo>
                      <a:pt x="916904" y="676809"/>
                    </a:lnTo>
                    <a:lnTo>
                      <a:pt x="934247" y="632658"/>
                    </a:lnTo>
                    <a:lnTo>
                      <a:pt x="947267" y="586323"/>
                    </a:lnTo>
                    <a:lnTo>
                      <a:pt x="955693" y="538015"/>
                    </a:lnTo>
                    <a:lnTo>
                      <a:pt x="959192" y="489104"/>
                    </a:lnTo>
                    <a:lnTo>
                      <a:pt x="957756" y="440996"/>
                    </a:lnTo>
                    <a:lnTo>
                      <a:pt x="951597" y="393962"/>
                    </a:lnTo>
                    <a:lnTo>
                      <a:pt x="940926" y="348273"/>
                    </a:lnTo>
                    <a:lnTo>
                      <a:pt x="925956" y="304200"/>
                    </a:lnTo>
                    <a:lnTo>
                      <a:pt x="906897" y="262014"/>
                    </a:lnTo>
                    <a:lnTo>
                      <a:pt x="883961" y="221985"/>
                    </a:lnTo>
                    <a:lnTo>
                      <a:pt x="860635" y="18901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3" name="object 190">
                <a:extLst>
                  <a:ext uri="{FF2B5EF4-FFF2-40B4-BE49-F238E27FC236}">
                    <a16:creationId xmlns:a16="http://schemas.microsoft.com/office/drawing/2014/main" xmlns="" id="{56902341-532F-DE4E-B652-E2567B18A75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716266" y="5040171"/>
                <a:ext cx="162750" cy="162763"/>
              </a:xfrm>
              <a:prstGeom prst="rect">
                <a:avLst/>
              </a:prstGeom>
            </p:spPr>
          </p:pic>
          <p:pic>
            <p:nvPicPr>
              <p:cNvPr id="24" name="object 191">
                <a:extLst>
                  <a:ext uri="{FF2B5EF4-FFF2-40B4-BE49-F238E27FC236}">
                    <a16:creationId xmlns:a16="http://schemas.microsoft.com/office/drawing/2014/main" xmlns="" id="{E8FD6ADE-AA65-6744-8FC3-203E71368B2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5897087" y="5515291"/>
                <a:ext cx="168579" cy="168605"/>
              </a:xfrm>
              <a:prstGeom prst="rect">
                <a:avLst/>
              </a:prstGeom>
            </p:spPr>
          </p:pic>
          <p:sp>
            <p:nvSpPr>
              <p:cNvPr id="25" name="object 192">
                <a:extLst>
                  <a:ext uri="{FF2B5EF4-FFF2-40B4-BE49-F238E27FC236}">
                    <a16:creationId xmlns:a16="http://schemas.microsoft.com/office/drawing/2014/main" xmlns="" id="{A1F3E975-7AB4-EC4C-826A-9882F6A90A2C}"/>
                  </a:ext>
                </a:extLst>
              </p:cNvPr>
              <p:cNvSpPr/>
              <p:nvPr/>
            </p:nvSpPr>
            <p:spPr>
              <a:xfrm>
                <a:off x="5526083" y="3984367"/>
                <a:ext cx="654685" cy="1186815"/>
              </a:xfrm>
              <a:custGeom>
                <a:avLst/>
                <a:gdLst/>
                <a:ahLst/>
                <a:cxnLst/>
                <a:rect l="l" t="t" r="r" b="b"/>
                <a:pathLst>
                  <a:path w="654685" h="1186814">
                    <a:moveTo>
                      <a:pt x="238086" y="0"/>
                    </a:moveTo>
                    <a:lnTo>
                      <a:pt x="0" y="43929"/>
                    </a:lnTo>
                    <a:lnTo>
                      <a:pt x="10018" y="95822"/>
                    </a:lnTo>
                    <a:lnTo>
                      <a:pt x="20856" y="147390"/>
                    </a:lnTo>
                    <a:lnTo>
                      <a:pt x="32507" y="198626"/>
                    </a:lnTo>
                    <a:lnTo>
                      <a:pt x="44963" y="249524"/>
                    </a:lnTo>
                    <a:lnTo>
                      <a:pt x="58217" y="300076"/>
                    </a:lnTo>
                    <a:lnTo>
                      <a:pt x="72261" y="350277"/>
                    </a:lnTo>
                    <a:lnTo>
                      <a:pt x="87089" y="400119"/>
                    </a:lnTo>
                    <a:lnTo>
                      <a:pt x="102693" y="449597"/>
                    </a:lnTo>
                    <a:lnTo>
                      <a:pt x="119065" y="498703"/>
                    </a:lnTo>
                    <a:lnTo>
                      <a:pt x="136198" y="547432"/>
                    </a:lnTo>
                    <a:lnTo>
                      <a:pt x="154086" y="595776"/>
                    </a:lnTo>
                    <a:lnTo>
                      <a:pt x="172719" y="643729"/>
                    </a:lnTo>
                    <a:lnTo>
                      <a:pt x="192093" y="691285"/>
                    </a:lnTo>
                    <a:lnTo>
                      <a:pt x="212198" y="738437"/>
                    </a:lnTo>
                    <a:lnTo>
                      <a:pt x="233027" y="785178"/>
                    </a:lnTo>
                    <a:lnTo>
                      <a:pt x="254574" y="831502"/>
                    </a:lnTo>
                    <a:lnTo>
                      <a:pt x="276831" y="877402"/>
                    </a:lnTo>
                    <a:lnTo>
                      <a:pt x="299791" y="922873"/>
                    </a:lnTo>
                    <a:lnTo>
                      <a:pt x="323445" y="967906"/>
                    </a:lnTo>
                    <a:lnTo>
                      <a:pt x="347788" y="1012496"/>
                    </a:lnTo>
                    <a:lnTo>
                      <a:pt x="372811" y="1056637"/>
                    </a:lnTo>
                    <a:lnTo>
                      <a:pt x="398507" y="1100321"/>
                    </a:lnTo>
                    <a:lnTo>
                      <a:pt x="424870" y="1143542"/>
                    </a:lnTo>
                    <a:lnTo>
                      <a:pt x="451891" y="1186294"/>
                    </a:lnTo>
                    <a:lnTo>
                      <a:pt x="654342" y="1053452"/>
                    </a:lnTo>
                    <a:lnTo>
                      <a:pt x="628389" y="1012289"/>
                    </a:lnTo>
                    <a:lnTo>
                      <a:pt x="603096" y="970656"/>
                    </a:lnTo>
                    <a:lnTo>
                      <a:pt x="578472" y="928561"/>
                    </a:lnTo>
                    <a:lnTo>
                      <a:pt x="554524" y="886010"/>
                    </a:lnTo>
                    <a:lnTo>
                      <a:pt x="531259" y="843009"/>
                    </a:lnTo>
                    <a:lnTo>
                      <a:pt x="508686" y="799567"/>
                    </a:lnTo>
                    <a:lnTo>
                      <a:pt x="486811" y="755689"/>
                    </a:lnTo>
                    <a:lnTo>
                      <a:pt x="465643" y="711383"/>
                    </a:lnTo>
                    <a:lnTo>
                      <a:pt x="445188" y="666654"/>
                    </a:lnTo>
                    <a:lnTo>
                      <a:pt x="425456" y="621511"/>
                    </a:lnTo>
                    <a:lnTo>
                      <a:pt x="406453" y="575960"/>
                    </a:lnTo>
                    <a:lnTo>
                      <a:pt x="388186" y="530008"/>
                    </a:lnTo>
                    <a:lnTo>
                      <a:pt x="370665" y="483661"/>
                    </a:lnTo>
                    <a:lnTo>
                      <a:pt x="353896" y="436926"/>
                    </a:lnTo>
                    <a:lnTo>
                      <a:pt x="337886" y="389811"/>
                    </a:lnTo>
                    <a:lnTo>
                      <a:pt x="322645" y="342322"/>
                    </a:lnTo>
                    <a:lnTo>
                      <a:pt x="308178" y="294465"/>
                    </a:lnTo>
                    <a:lnTo>
                      <a:pt x="294495" y="246249"/>
                    </a:lnTo>
                    <a:lnTo>
                      <a:pt x="281601" y="197679"/>
                    </a:lnTo>
                    <a:lnTo>
                      <a:pt x="269506" y="148762"/>
                    </a:lnTo>
                    <a:lnTo>
                      <a:pt x="258217" y="99505"/>
                    </a:lnTo>
                    <a:lnTo>
                      <a:pt x="247741" y="49915"/>
                    </a:lnTo>
                    <a:lnTo>
                      <a:pt x="238086" y="0"/>
                    </a:lnTo>
                    <a:close/>
                  </a:path>
                </a:pathLst>
              </a:custGeom>
              <a:solidFill>
                <a:srgbClr val="006EA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0" name="object 193">
              <a:extLst>
                <a:ext uri="{FF2B5EF4-FFF2-40B4-BE49-F238E27FC236}">
                  <a16:creationId xmlns:a16="http://schemas.microsoft.com/office/drawing/2014/main" xmlns="" id="{29503765-862E-274A-A445-51CF326F5EC9}"/>
                </a:ext>
              </a:extLst>
            </p:cNvPr>
            <p:cNvGrpSpPr/>
            <p:nvPr/>
          </p:nvGrpSpPr>
          <p:grpSpPr>
            <a:xfrm>
              <a:off x="4844122" y="364267"/>
              <a:ext cx="5651500" cy="2392045"/>
              <a:chOff x="4844122" y="364267"/>
              <a:chExt cx="5651500" cy="2392045"/>
            </a:xfrm>
          </p:grpSpPr>
          <p:sp>
            <p:nvSpPr>
              <p:cNvPr id="11" name="object 194">
                <a:extLst>
                  <a:ext uri="{FF2B5EF4-FFF2-40B4-BE49-F238E27FC236}">
                    <a16:creationId xmlns:a16="http://schemas.microsoft.com/office/drawing/2014/main" xmlns="" id="{5E4DCBDB-0D55-4A40-BEAB-734AC329D4DF}"/>
                  </a:ext>
                </a:extLst>
              </p:cNvPr>
              <p:cNvSpPr/>
              <p:nvPr/>
            </p:nvSpPr>
            <p:spPr>
              <a:xfrm>
                <a:off x="6016531" y="364267"/>
                <a:ext cx="4478655" cy="1409700"/>
              </a:xfrm>
              <a:custGeom>
                <a:avLst/>
                <a:gdLst/>
                <a:ahLst/>
                <a:cxnLst/>
                <a:rect l="l" t="t" r="r" b="b"/>
                <a:pathLst>
                  <a:path w="4478655" h="1409700">
                    <a:moveTo>
                      <a:pt x="2529432" y="0"/>
                    </a:moveTo>
                    <a:lnTo>
                      <a:pt x="2479684" y="534"/>
                    </a:lnTo>
                    <a:lnTo>
                      <a:pt x="2429980" y="1842"/>
                    </a:lnTo>
                    <a:lnTo>
                      <a:pt x="2380327" y="3923"/>
                    </a:lnTo>
                    <a:lnTo>
                      <a:pt x="2330737" y="6775"/>
                    </a:lnTo>
                    <a:lnTo>
                      <a:pt x="2281217" y="10397"/>
                    </a:lnTo>
                    <a:lnTo>
                      <a:pt x="2231778" y="14788"/>
                    </a:lnTo>
                    <a:lnTo>
                      <a:pt x="2182429" y="19946"/>
                    </a:lnTo>
                    <a:lnTo>
                      <a:pt x="2133179" y="25869"/>
                    </a:lnTo>
                    <a:lnTo>
                      <a:pt x="2084038" y="32557"/>
                    </a:lnTo>
                    <a:lnTo>
                      <a:pt x="2035015" y="40008"/>
                    </a:lnTo>
                    <a:lnTo>
                      <a:pt x="1986120" y="48221"/>
                    </a:lnTo>
                    <a:lnTo>
                      <a:pt x="1937362" y="57195"/>
                    </a:lnTo>
                    <a:lnTo>
                      <a:pt x="1888751" y="66927"/>
                    </a:lnTo>
                    <a:lnTo>
                      <a:pt x="1840295" y="77417"/>
                    </a:lnTo>
                    <a:lnTo>
                      <a:pt x="1792005" y="88664"/>
                    </a:lnTo>
                    <a:lnTo>
                      <a:pt x="1743890" y="100665"/>
                    </a:lnTo>
                    <a:lnTo>
                      <a:pt x="1695959" y="113420"/>
                    </a:lnTo>
                    <a:lnTo>
                      <a:pt x="1648222" y="126928"/>
                    </a:lnTo>
                    <a:lnTo>
                      <a:pt x="1600688" y="141186"/>
                    </a:lnTo>
                    <a:lnTo>
                      <a:pt x="1553367" y="156194"/>
                    </a:lnTo>
                    <a:lnTo>
                      <a:pt x="1506268" y="171951"/>
                    </a:lnTo>
                    <a:lnTo>
                      <a:pt x="1459400" y="188454"/>
                    </a:lnTo>
                    <a:lnTo>
                      <a:pt x="1412773" y="205703"/>
                    </a:lnTo>
                    <a:lnTo>
                      <a:pt x="1366396" y="223696"/>
                    </a:lnTo>
                    <a:lnTo>
                      <a:pt x="1320279" y="242432"/>
                    </a:lnTo>
                    <a:lnTo>
                      <a:pt x="1274432" y="261910"/>
                    </a:lnTo>
                    <a:lnTo>
                      <a:pt x="1228900" y="282104"/>
                    </a:lnTo>
                    <a:lnTo>
                      <a:pt x="1183718" y="302998"/>
                    </a:lnTo>
                    <a:lnTo>
                      <a:pt x="1138894" y="324584"/>
                    </a:lnTo>
                    <a:lnTo>
                      <a:pt x="1094436" y="346857"/>
                    </a:lnTo>
                    <a:lnTo>
                      <a:pt x="1050351" y="369810"/>
                    </a:lnTo>
                    <a:lnTo>
                      <a:pt x="1006648" y="393437"/>
                    </a:lnTo>
                    <a:lnTo>
                      <a:pt x="963334" y="417731"/>
                    </a:lnTo>
                    <a:lnTo>
                      <a:pt x="920418" y="442687"/>
                    </a:lnTo>
                    <a:lnTo>
                      <a:pt x="877908" y="468298"/>
                    </a:lnTo>
                    <a:lnTo>
                      <a:pt x="835811" y="494558"/>
                    </a:lnTo>
                    <a:lnTo>
                      <a:pt x="794135" y="521461"/>
                    </a:lnTo>
                    <a:lnTo>
                      <a:pt x="752889" y="549000"/>
                    </a:lnTo>
                    <a:lnTo>
                      <a:pt x="712080" y="577169"/>
                    </a:lnTo>
                    <a:lnTo>
                      <a:pt x="671716" y="605962"/>
                    </a:lnTo>
                    <a:lnTo>
                      <a:pt x="631806" y="635373"/>
                    </a:lnTo>
                    <a:lnTo>
                      <a:pt x="592357" y="665395"/>
                    </a:lnTo>
                    <a:lnTo>
                      <a:pt x="553377" y="696022"/>
                    </a:lnTo>
                    <a:lnTo>
                      <a:pt x="514874" y="727249"/>
                    </a:lnTo>
                    <a:lnTo>
                      <a:pt x="476856" y="759067"/>
                    </a:lnTo>
                    <a:lnTo>
                      <a:pt x="439331" y="791472"/>
                    </a:lnTo>
                    <a:lnTo>
                      <a:pt x="402308" y="824458"/>
                    </a:lnTo>
                    <a:lnTo>
                      <a:pt x="365793" y="858017"/>
                    </a:lnTo>
                    <a:lnTo>
                      <a:pt x="329795" y="892143"/>
                    </a:lnTo>
                    <a:lnTo>
                      <a:pt x="294322" y="926832"/>
                    </a:lnTo>
                    <a:lnTo>
                      <a:pt x="259382" y="962075"/>
                    </a:lnTo>
                    <a:lnTo>
                      <a:pt x="224983" y="997867"/>
                    </a:lnTo>
                    <a:lnTo>
                      <a:pt x="191132" y="1034201"/>
                    </a:lnTo>
                    <a:lnTo>
                      <a:pt x="157839" y="1071072"/>
                    </a:lnTo>
                    <a:lnTo>
                      <a:pt x="125110" y="1108474"/>
                    </a:lnTo>
                    <a:lnTo>
                      <a:pt x="92953" y="1146399"/>
                    </a:lnTo>
                    <a:lnTo>
                      <a:pt x="61377" y="1184841"/>
                    </a:lnTo>
                    <a:lnTo>
                      <a:pt x="30390" y="1223795"/>
                    </a:lnTo>
                    <a:lnTo>
                      <a:pt x="0" y="1263254"/>
                    </a:lnTo>
                    <a:lnTo>
                      <a:pt x="192976" y="1409494"/>
                    </a:lnTo>
                    <a:lnTo>
                      <a:pt x="223903" y="1369403"/>
                    </a:lnTo>
                    <a:lnTo>
                      <a:pt x="255496" y="1329876"/>
                    </a:lnTo>
                    <a:lnTo>
                      <a:pt x="287746" y="1290923"/>
                    </a:lnTo>
                    <a:lnTo>
                      <a:pt x="320642" y="1252551"/>
                    </a:lnTo>
                    <a:lnTo>
                      <a:pt x="354175" y="1214767"/>
                    </a:lnTo>
                    <a:lnTo>
                      <a:pt x="388336" y="1177580"/>
                    </a:lnTo>
                    <a:lnTo>
                      <a:pt x="423113" y="1140996"/>
                    </a:lnTo>
                    <a:lnTo>
                      <a:pt x="458498" y="1105025"/>
                    </a:lnTo>
                    <a:lnTo>
                      <a:pt x="494481" y="1069672"/>
                    </a:lnTo>
                    <a:lnTo>
                      <a:pt x="531052" y="1034947"/>
                    </a:lnTo>
                    <a:lnTo>
                      <a:pt x="568201" y="1000857"/>
                    </a:lnTo>
                    <a:lnTo>
                      <a:pt x="605918" y="967409"/>
                    </a:lnTo>
                    <a:lnTo>
                      <a:pt x="644194" y="934611"/>
                    </a:lnTo>
                    <a:lnTo>
                      <a:pt x="683018" y="902471"/>
                    </a:lnTo>
                    <a:lnTo>
                      <a:pt x="722382" y="870997"/>
                    </a:lnTo>
                    <a:lnTo>
                      <a:pt x="762275" y="840196"/>
                    </a:lnTo>
                    <a:lnTo>
                      <a:pt x="802687" y="810076"/>
                    </a:lnTo>
                    <a:lnTo>
                      <a:pt x="843608" y="780645"/>
                    </a:lnTo>
                    <a:lnTo>
                      <a:pt x="885030" y="751910"/>
                    </a:lnTo>
                    <a:lnTo>
                      <a:pt x="926941" y="723880"/>
                    </a:lnTo>
                    <a:lnTo>
                      <a:pt x="969333" y="696561"/>
                    </a:lnTo>
                    <a:lnTo>
                      <a:pt x="1012195" y="669962"/>
                    </a:lnTo>
                    <a:lnTo>
                      <a:pt x="1055517" y="644090"/>
                    </a:lnTo>
                    <a:lnTo>
                      <a:pt x="1099291" y="618953"/>
                    </a:lnTo>
                    <a:lnTo>
                      <a:pt x="1143505" y="594558"/>
                    </a:lnTo>
                    <a:lnTo>
                      <a:pt x="1188151" y="570914"/>
                    </a:lnTo>
                    <a:lnTo>
                      <a:pt x="1233218" y="548028"/>
                    </a:lnTo>
                    <a:lnTo>
                      <a:pt x="1278697" y="525907"/>
                    </a:lnTo>
                    <a:lnTo>
                      <a:pt x="1324577" y="504560"/>
                    </a:lnTo>
                    <a:lnTo>
                      <a:pt x="1370850" y="483995"/>
                    </a:lnTo>
                    <a:lnTo>
                      <a:pt x="1417310" y="464300"/>
                    </a:lnTo>
                    <a:lnTo>
                      <a:pt x="1464068" y="445430"/>
                    </a:lnTo>
                    <a:lnTo>
                      <a:pt x="1511113" y="427385"/>
                    </a:lnTo>
                    <a:lnTo>
                      <a:pt x="1558435" y="410168"/>
                    </a:lnTo>
                    <a:lnTo>
                      <a:pt x="1606020" y="393780"/>
                    </a:lnTo>
                    <a:lnTo>
                      <a:pt x="1653859" y="378222"/>
                    </a:lnTo>
                    <a:lnTo>
                      <a:pt x="1701938" y="363496"/>
                    </a:lnTo>
                    <a:lnTo>
                      <a:pt x="1750248" y="349605"/>
                    </a:lnTo>
                    <a:lnTo>
                      <a:pt x="1798776" y="336549"/>
                    </a:lnTo>
                    <a:lnTo>
                      <a:pt x="1847510" y="324330"/>
                    </a:lnTo>
                    <a:lnTo>
                      <a:pt x="1896440" y="312950"/>
                    </a:lnTo>
                    <a:lnTo>
                      <a:pt x="1945554" y="302410"/>
                    </a:lnTo>
                    <a:lnTo>
                      <a:pt x="1994840" y="292713"/>
                    </a:lnTo>
                    <a:lnTo>
                      <a:pt x="2044287" y="283859"/>
                    </a:lnTo>
                    <a:lnTo>
                      <a:pt x="2093884" y="275851"/>
                    </a:lnTo>
                    <a:lnTo>
                      <a:pt x="2143618" y="268691"/>
                    </a:lnTo>
                    <a:lnTo>
                      <a:pt x="2193478" y="262378"/>
                    </a:lnTo>
                    <a:lnTo>
                      <a:pt x="2243454" y="256917"/>
                    </a:lnTo>
                    <a:lnTo>
                      <a:pt x="2293532" y="252307"/>
                    </a:lnTo>
                    <a:lnTo>
                      <a:pt x="2343703" y="248551"/>
                    </a:lnTo>
                    <a:lnTo>
                      <a:pt x="2393954" y="245651"/>
                    </a:lnTo>
                    <a:lnTo>
                      <a:pt x="2444274" y="243607"/>
                    </a:lnTo>
                    <a:lnTo>
                      <a:pt x="2494651" y="242423"/>
                    </a:lnTo>
                    <a:lnTo>
                      <a:pt x="2545074" y="242098"/>
                    </a:lnTo>
                    <a:lnTo>
                      <a:pt x="2595532" y="242636"/>
                    </a:lnTo>
                    <a:lnTo>
                      <a:pt x="2646012" y="244037"/>
                    </a:lnTo>
                    <a:lnTo>
                      <a:pt x="2696504" y="246304"/>
                    </a:lnTo>
                    <a:lnTo>
                      <a:pt x="2746996" y="249437"/>
                    </a:lnTo>
                    <a:lnTo>
                      <a:pt x="2797476" y="253439"/>
                    </a:lnTo>
                    <a:lnTo>
                      <a:pt x="2847933" y="258312"/>
                    </a:lnTo>
                    <a:lnTo>
                      <a:pt x="2898355" y="264056"/>
                    </a:lnTo>
                    <a:lnTo>
                      <a:pt x="2948823" y="270688"/>
                    </a:lnTo>
                    <a:lnTo>
                      <a:pt x="2999112" y="278178"/>
                    </a:lnTo>
                    <a:lnTo>
                      <a:pt x="3049210" y="286524"/>
                    </a:lnTo>
                    <a:lnTo>
                      <a:pt x="3099108" y="295720"/>
                    </a:lnTo>
                    <a:lnTo>
                      <a:pt x="3148793" y="305761"/>
                    </a:lnTo>
                    <a:lnTo>
                      <a:pt x="3198257" y="316645"/>
                    </a:lnTo>
                    <a:lnTo>
                      <a:pt x="3247487" y="328365"/>
                    </a:lnTo>
                    <a:lnTo>
                      <a:pt x="3296474" y="340918"/>
                    </a:lnTo>
                    <a:lnTo>
                      <a:pt x="3345205" y="354300"/>
                    </a:lnTo>
                    <a:lnTo>
                      <a:pt x="3393671" y="368505"/>
                    </a:lnTo>
                    <a:lnTo>
                      <a:pt x="3441861" y="383530"/>
                    </a:lnTo>
                    <a:lnTo>
                      <a:pt x="3489763" y="399370"/>
                    </a:lnTo>
                    <a:lnTo>
                      <a:pt x="3537368" y="416020"/>
                    </a:lnTo>
                    <a:lnTo>
                      <a:pt x="3584664" y="433477"/>
                    </a:lnTo>
                    <a:lnTo>
                      <a:pt x="3631640" y="451736"/>
                    </a:lnTo>
                    <a:lnTo>
                      <a:pt x="3678287" y="470792"/>
                    </a:lnTo>
                    <a:lnTo>
                      <a:pt x="3724592" y="490642"/>
                    </a:lnTo>
                    <a:lnTo>
                      <a:pt x="3770545" y="511280"/>
                    </a:lnTo>
                    <a:lnTo>
                      <a:pt x="3816136" y="532702"/>
                    </a:lnTo>
                    <a:lnTo>
                      <a:pt x="3861353" y="554904"/>
                    </a:lnTo>
                    <a:lnTo>
                      <a:pt x="3906187" y="577881"/>
                    </a:lnTo>
                    <a:lnTo>
                      <a:pt x="3950625" y="601630"/>
                    </a:lnTo>
                    <a:lnTo>
                      <a:pt x="3994657" y="626145"/>
                    </a:lnTo>
                    <a:lnTo>
                      <a:pt x="4038273" y="651422"/>
                    </a:lnTo>
                    <a:lnTo>
                      <a:pt x="4081462" y="677458"/>
                    </a:lnTo>
                    <a:lnTo>
                      <a:pt x="4124213" y="704246"/>
                    </a:lnTo>
                    <a:lnTo>
                      <a:pt x="4166514" y="731784"/>
                    </a:lnTo>
                    <a:lnTo>
                      <a:pt x="4208357" y="760066"/>
                    </a:lnTo>
                    <a:lnTo>
                      <a:pt x="4249728" y="789088"/>
                    </a:lnTo>
                    <a:lnTo>
                      <a:pt x="4290619" y="818846"/>
                    </a:lnTo>
                    <a:lnTo>
                      <a:pt x="4331017" y="849336"/>
                    </a:lnTo>
                    <a:lnTo>
                      <a:pt x="4478553" y="657375"/>
                    </a:lnTo>
                    <a:lnTo>
                      <a:pt x="4438695" y="627245"/>
                    </a:lnTo>
                    <a:lnTo>
                      <a:pt x="4398395" y="597774"/>
                    </a:lnTo>
                    <a:lnTo>
                      <a:pt x="4357660" y="568963"/>
                    </a:lnTo>
                    <a:lnTo>
                      <a:pt x="4316501" y="540819"/>
                    </a:lnTo>
                    <a:lnTo>
                      <a:pt x="4274924" y="513343"/>
                    </a:lnTo>
                    <a:lnTo>
                      <a:pt x="4232940" y="486539"/>
                    </a:lnTo>
                    <a:lnTo>
                      <a:pt x="4190557" y="460412"/>
                    </a:lnTo>
                    <a:lnTo>
                      <a:pt x="4147785" y="434964"/>
                    </a:lnTo>
                    <a:lnTo>
                      <a:pt x="4104631" y="410200"/>
                    </a:lnTo>
                    <a:lnTo>
                      <a:pt x="4061105" y="386123"/>
                    </a:lnTo>
                    <a:lnTo>
                      <a:pt x="4017216" y="362736"/>
                    </a:lnTo>
                    <a:lnTo>
                      <a:pt x="3972972" y="340043"/>
                    </a:lnTo>
                    <a:lnTo>
                      <a:pt x="3928382" y="318048"/>
                    </a:lnTo>
                    <a:lnTo>
                      <a:pt x="3883456" y="296755"/>
                    </a:lnTo>
                    <a:lnTo>
                      <a:pt x="3838201" y="276167"/>
                    </a:lnTo>
                    <a:lnTo>
                      <a:pt x="3792628" y="256287"/>
                    </a:lnTo>
                    <a:lnTo>
                      <a:pt x="3746744" y="237119"/>
                    </a:lnTo>
                    <a:lnTo>
                      <a:pt x="3700559" y="218668"/>
                    </a:lnTo>
                    <a:lnTo>
                      <a:pt x="3654081" y="200936"/>
                    </a:lnTo>
                    <a:lnTo>
                      <a:pt x="3607319" y="183926"/>
                    </a:lnTo>
                    <a:lnTo>
                      <a:pt x="3560283" y="167644"/>
                    </a:lnTo>
                    <a:lnTo>
                      <a:pt x="3512980" y="152092"/>
                    </a:lnTo>
                    <a:lnTo>
                      <a:pt x="3465421" y="137274"/>
                    </a:lnTo>
                    <a:lnTo>
                      <a:pt x="3417613" y="123193"/>
                    </a:lnTo>
                    <a:lnTo>
                      <a:pt x="3369565" y="109854"/>
                    </a:lnTo>
                    <a:lnTo>
                      <a:pt x="3321287" y="97259"/>
                    </a:lnTo>
                    <a:lnTo>
                      <a:pt x="3272787" y="85413"/>
                    </a:lnTo>
                    <a:lnTo>
                      <a:pt x="3224074" y="74318"/>
                    </a:lnTo>
                    <a:lnTo>
                      <a:pt x="3175157" y="63980"/>
                    </a:lnTo>
                    <a:lnTo>
                      <a:pt x="3126044" y="54400"/>
                    </a:lnTo>
                    <a:lnTo>
                      <a:pt x="3076746" y="45583"/>
                    </a:lnTo>
                    <a:lnTo>
                      <a:pt x="3027269" y="37533"/>
                    </a:lnTo>
                    <a:lnTo>
                      <a:pt x="2977624" y="30253"/>
                    </a:lnTo>
                    <a:lnTo>
                      <a:pt x="2927819" y="23747"/>
                    </a:lnTo>
                    <a:lnTo>
                      <a:pt x="2878069" y="18041"/>
                    </a:lnTo>
                    <a:lnTo>
                      <a:pt x="2828287" y="13121"/>
                    </a:lnTo>
                    <a:lnTo>
                      <a:pt x="2778481" y="8983"/>
                    </a:lnTo>
                    <a:lnTo>
                      <a:pt x="2728661" y="5628"/>
                    </a:lnTo>
                    <a:lnTo>
                      <a:pt x="2678837" y="3053"/>
                    </a:lnTo>
                    <a:lnTo>
                      <a:pt x="2629017" y="1258"/>
                    </a:lnTo>
                    <a:lnTo>
                      <a:pt x="2579213" y="240"/>
                    </a:lnTo>
                    <a:lnTo>
                      <a:pt x="2529432" y="0"/>
                    </a:lnTo>
                    <a:close/>
                  </a:path>
                </a:pathLst>
              </a:custGeom>
              <a:solidFill>
                <a:srgbClr val="FFD3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95">
                <a:extLst>
                  <a:ext uri="{FF2B5EF4-FFF2-40B4-BE49-F238E27FC236}">
                    <a16:creationId xmlns:a16="http://schemas.microsoft.com/office/drawing/2014/main" xmlns="" id="{9D73B1E2-24AB-CC4E-82BB-ABC4FA767FA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4844122" y="563257"/>
                <a:ext cx="1551939" cy="2192591"/>
              </a:xfrm>
              <a:prstGeom prst="rect">
                <a:avLst/>
              </a:prstGeom>
            </p:spPr>
          </p:pic>
          <p:sp>
            <p:nvSpPr>
              <p:cNvPr id="13" name="object 196">
                <a:extLst>
                  <a:ext uri="{FF2B5EF4-FFF2-40B4-BE49-F238E27FC236}">
                    <a16:creationId xmlns:a16="http://schemas.microsoft.com/office/drawing/2014/main" xmlns="" id="{76B915AC-DE58-1946-8FB6-C3E7C7E87815}"/>
                  </a:ext>
                </a:extLst>
              </p:cNvPr>
              <p:cNvSpPr/>
              <p:nvPr/>
            </p:nvSpPr>
            <p:spPr>
              <a:xfrm>
                <a:off x="6044501" y="844355"/>
                <a:ext cx="1370965" cy="1148080"/>
              </a:xfrm>
              <a:custGeom>
                <a:avLst/>
                <a:gdLst/>
                <a:ahLst/>
                <a:cxnLst/>
                <a:rect l="l" t="t" r="r" b="b"/>
                <a:pathLst>
                  <a:path w="1370965" h="1148080">
                    <a:moveTo>
                      <a:pt x="1274432" y="0"/>
                    </a:moveTo>
                    <a:lnTo>
                      <a:pt x="1228899" y="20193"/>
                    </a:lnTo>
                    <a:lnTo>
                      <a:pt x="1183716" y="41086"/>
                    </a:lnTo>
                    <a:lnTo>
                      <a:pt x="1138891" y="62671"/>
                    </a:lnTo>
                    <a:lnTo>
                      <a:pt x="1094432" y="84943"/>
                    </a:lnTo>
                    <a:lnTo>
                      <a:pt x="1050347" y="107896"/>
                    </a:lnTo>
                    <a:lnTo>
                      <a:pt x="1006643" y="131522"/>
                    </a:lnTo>
                    <a:lnTo>
                      <a:pt x="963329" y="155816"/>
                    </a:lnTo>
                    <a:lnTo>
                      <a:pt x="920413" y="180772"/>
                    </a:lnTo>
                    <a:lnTo>
                      <a:pt x="877902" y="206382"/>
                    </a:lnTo>
                    <a:lnTo>
                      <a:pt x="835805" y="232642"/>
                    </a:lnTo>
                    <a:lnTo>
                      <a:pt x="794130" y="259545"/>
                    </a:lnTo>
                    <a:lnTo>
                      <a:pt x="752883" y="287084"/>
                    </a:lnTo>
                    <a:lnTo>
                      <a:pt x="712074" y="315253"/>
                    </a:lnTo>
                    <a:lnTo>
                      <a:pt x="671711" y="344046"/>
                    </a:lnTo>
                    <a:lnTo>
                      <a:pt x="631801" y="373456"/>
                    </a:lnTo>
                    <a:lnTo>
                      <a:pt x="592352" y="403479"/>
                    </a:lnTo>
                    <a:lnTo>
                      <a:pt x="553372" y="434106"/>
                    </a:lnTo>
                    <a:lnTo>
                      <a:pt x="514870" y="465332"/>
                    </a:lnTo>
                    <a:lnTo>
                      <a:pt x="476852" y="497151"/>
                    </a:lnTo>
                    <a:lnTo>
                      <a:pt x="439328" y="529556"/>
                    </a:lnTo>
                    <a:lnTo>
                      <a:pt x="402304" y="562541"/>
                    </a:lnTo>
                    <a:lnTo>
                      <a:pt x="365790" y="596100"/>
                    </a:lnTo>
                    <a:lnTo>
                      <a:pt x="329793" y="630226"/>
                    </a:lnTo>
                    <a:lnTo>
                      <a:pt x="294320" y="664914"/>
                    </a:lnTo>
                    <a:lnTo>
                      <a:pt x="259380" y="700157"/>
                    </a:lnTo>
                    <a:lnTo>
                      <a:pt x="224982" y="735949"/>
                    </a:lnTo>
                    <a:lnTo>
                      <a:pt x="191131" y="772283"/>
                    </a:lnTo>
                    <a:lnTo>
                      <a:pt x="157838" y="809154"/>
                    </a:lnTo>
                    <a:lnTo>
                      <a:pt x="125109" y="846554"/>
                    </a:lnTo>
                    <a:lnTo>
                      <a:pt x="92953" y="884478"/>
                    </a:lnTo>
                    <a:lnTo>
                      <a:pt x="61377" y="922920"/>
                    </a:lnTo>
                    <a:lnTo>
                      <a:pt x="30390" y="961873"/>
                    </a:lnTo>
                    <a:lnTo>
                      <a:pt x="0" y="1001331"/>
                    </a:lnTo>
                    <a:lnTo>
                      <a:pt x="192963" y="1147571"/>
                    </a:lnTo>
                    <a:lnTo>
                      <a:pt x="223891" y="1107480"/>
                    </a:lnTo>
                    <a:lnTo>
                      <a:pt x="255486" y="1067953"/>
                    </a:lnTo>
                    <a:lnTo>
                      <a:pt x="287736" y="1029000"/>
                    </a:lnTo>
                    <a:lnTo>
                      <a:pt x="320634" y="990628"/>
                    </a:lnTo>
                    <a:lnTo>
                      <a:pt x="354168" y="952845"/>
                    </a:lnTo>
                    <a:lnTo>
                      <a:pt x="388329" y="915658"/>
                    </a:lnTo>
                    <a:lnTo>
                      <a:pt x="423107" y="879075"/>
                    </a:lnTo>
                    <a:lnTo>
                      <a:pt x="458493" y="843104"/>
                    </a:lnTo>
                    <a:lnTo>
                      <a:pt x="494477" y="807752"/>
                    </a:lnTo>
                    <a:lnTo>
                      <a:pt x="531048" y="773027"/>
                    </a:lnTo>
                    <a:lnTo>
                      <a:pt x="568198" y="738937"/>
                    </a:lnTo>
                    <a:lnTo>
                      <a:pt x="605915" y="705489"/>
                    </a:lnTo>
                    <a:lnTo>
                      <a:pt x="644191" y="672692"/>
                    </a:lnTo>
                    <a:lnTo>
                      <a:pt x="683016" y="640553"/>
                    </a:lnTo>
                    <a:lnTo>
                      <a:pt x="722380" y="609079"/>
                    </a:lnTo>
                    <a:lnTo>
                      <a:pt x="762273" y="578278"/>
                    </a:lnTo>
                    <a:lnTo>
                      <a:pt x="802686" y="548159"/>
                    </a:lnTo>
                    <a:lnTo>
                      <a:pt x="843607" y="518728"/>
                    </a:lnTo>
                    <a:lnTo>
                      <a:pt x="885029" y="489993"/>
                    </a:lnTo>
                    <a:lnTo>
                      <a:pt x="926941" y="461962"/>
                    </a:lnTo>
                    <a:lnTo>
                      <a:pt x="969332" y="434644"/>
                    </a:lnTo>
                    <a:lnTo>
                      <a:pt x="1012194" y="408044"/>
                    </a:lnTo>
                    <a:lnTo>
                      <a:pt x="1055517" y="382172"/>
                    </a:lnTo>
                    <a:lnTo>
                      <a:pt x="1099291" y="357034"/>
                    </a:lnTo>
                    <a:lnTo>
                      <a:pt x="1143505" y="332640"/>
                    </a:lnTo>
                    <a:lnTo>
                      <a:pt x="1188151" y="308995"/>
                    </a:lnTo>
                    <a:lnTo>
                      <a:pt x="1233218" y="286108"/>
                    </a:lnTo>
                    <a:lnTo>
                      <a:pt x="1278697" y="263987"/>
                    </a:lnTo>
                    <a:lnTo>
                      <a:pt x="1324577" y="242639"/>
                    </a:lnTo>
                    <a:lnTo>
                      <a:pt x="1370850" y="222072"/>
                    </a:lnTo>
                    <a:lnTo>
                      <a:pt x="1274432" y="0"/>
                    </a:lnTo>
                    <a:close/>
                  </a:path>
                </a:pathLst>
              </a:custGeom>
              <a:solidFill>
                <a:srgbClr val="006EA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" name="object 197">
                <a:extLst>
                  <a:ext uri="{FF2B5EF4-FFF2-40B4-BE49-F238E27FC236}">
                    <a16:creationId xmlns:a16="http://schemas.microsoft.com/office/drawing/2014/main" xmlns="" id="{50140763-F3B5-AF41-B9B4-E68927DD27F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080338" y="663670"/>
                <a:ext cx="216547" cy="216534"/>
              </a:xfrm>
              <a:prstGeom prst="rect">
                <a:avLst/>
              </a:prstGeom>
            </p:spPr>
          </p:pic>
        </p:grpSp>
      </p:grp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CA23532-415E-2948-B6CE-7238B0217F9C}"/>
              </a:ext>
            </a:extLst>
          </p:cNvPr>
          <p:cNvSpPr/>
          <p:nvPr/>
        </p:nvSpPr>
        <p:spPr>
          <a:xfrm rot="5400000">
            <a:off x="1234431" y="2182161"/>
            <a:ext cx="71438" cy="1449234"/>
          </a:xfrm>
          <a:prstGeom prst="rect">
            <a:avLst/>
          </a:prstGeom>
          <a:solidFill>
            <a:srgbClr val="084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6F0935EB-693C-6F49-96C3-5A1651D746D9}"/>
              </a:ext>
            </a:extLst>
          </p:cNvPr>
          <p:cNvSpPr/>
          <p:nvPr/>
        </p:nvSpPr>
        <p:spPr>
          <a:xfrm rot="5400000">
            <a:off x="3751914" y="3395474"/>
            <a:ext cx="71438" cy="98506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04C97A36-B1E4-5244-B727-EBC6152658E5}"/>
              </a:ext>
            </a:extLst>
          </p:cNvPr>
          <p:cNvSpPr/>
          <p:nvPr/>
        </p:nvSpPr>
        <p:spPr>
          <a:xfrm rot="5400000">
            <a:off x="4073303" y="3929316"/>
            <a:ext cx="71438" cy="328353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object 67">
            <a:extLst>
              <a:ext uri="{FF2B5EF4-FFF2-40B4-BE49-F238E27FC236}">
                <a16:creationId xmlns:a16="http://schemas.microsoft.com/office/drawing/2014/main" xmlns="" id="{C0D85C8F-74D7-E443-B457-C8D84D8726F5}"/>
              </a:ext>
            </a:extLst>
          </p:cNvPr>
          <p:cNvSpPr txBox="1">
            <a:spLocks/>
          </p:cNvSpPr>
          <p:nvPr/>
        </p:nvSpPr>
        <p:spPr>
          <a:xfrm>
            <a:off x="509814" y="3169854"/>
            <a:ext cx="4695388" cy="382156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lang="ru-RU" sz="2400" spc="-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endParaRPr lang="en" sz="24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CF8C1FA8-B51C-9847-B85D-5BE80C997991}"/>
              </a:ext>
            </a:extLst>
          </p:cNvPr>
          <p:cNvSpPr/>
          <p:nvPr/>
        </p:nvSpPr>
        <p:spPr>
          <a:xfrm rot="5400000">
            <a:off x="665338" y="2557486"/>
            <a:ext cx="71438" cy="328353"/>
          </a:xfrm>
          <a:prstGeom prst="rect">
            <a:avLst/>
          </a:prstGeom>
          <a:solidFill>
            <a:srgbClr val="338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8AB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01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6655361-8FCF-F04A-AAB2-2031766A0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B76B0B65-0800-754B-9360-F85510B3F612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86020D8A-CD38-E141-877F-995DED9D2D50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084D8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D7F2CA17-889F-6641-9A38-F6E30AED11B3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</a:p>
          </p:txBody>
        </p:sp>
      </p:grp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124D2DE8-DAC4-0B49-896E-52698CF3C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3784" y="3429000"/>
            <a:ext cx="6592870" cy="3429000"/>
          </a:xfrm>
          <a:custGeom>
            <a:avLst/>
            <a:gdLst>
              <a:gd name="T0" fmla="*/ 19569 w 19570"/>
              <a:gd name="T1" fmla="*/ 9525 h 9526"/>
              <a:gd name="T2" fmla="*/ 19569 w 19570"/>
              <a:gd name="T3" fmla="*/ 8702 h 9526"/>
              <a:gd name="T4" fmla="*/ 19569 w 19570"/>
              <a:gd name="T5" fmla="*/ 8702 h 9526"/>
              <a:gd name="T6" fmla="*/ 16568 w 19570"/>
              <a:gd name="T7" fmla="*/ 5787 h 9526"/>
              <a:gd name="T8" fmla="*/ 16568 w 19570"/>
              <a:gd name="T9" fmla="*/ 5787 h 9526"/>
              <a:gd name="T10" fmla="*/ 13026 w 19570"/>
              <a:gd name="T11" fmla="*/ 2356 h 9526"/>
              <a:gd name="T12" fmla="*/ 13026 w 19570"/>
              <a:gd name="T13" fmla="*/ 2356 h 9526"/>
              <a:gd name="T14" fmla="*/ 9797 w 19570"/>
              <a:gd name="T15" fmla="*/ 0 h 9526"/>
              <a:gd name="T16" fmla="*/ 9797 w 19570"/>
              <a:gd name="T17" fmla="*/ 0 h 9526"/>
              <a:gd name="T18" fmla="*/ 6574 w 19570"/>
              <a:gd name="T19" fmla="*/ 2343 h 9526"/>
              <a:gd name="T20" fmla="*/ 6574 w 19570"/>
              <a:gd name="T21" fmla="*/ 2343 h 9526"/>
              <a:gd name="T22" fmla="*/ 2846 w 19570"/>
              <a:gd name="T23" fmla="*/ 5852 h 9526"/>
              <a:gd name="T24" fmla="*/ 2846 w 19570"/>
              <a:gd name="T25" fmla="*/ 5852 h 9526"/>
              <a:gd name="T26" fmla="*/ 0 w 19570"/>
              <a:gd name="T27" fmla="*/ 8702 h 9526"/>
              <a:gd name="T28" fmla="*/ 0 w 19570"/>
              <a:gd name="T29" fmla="*/ 9525 h 9526"/>
              <a:gd name="T30" fmla="*/ 19569 w 19570"/>
              <a:gd name="T31" fmla="*/ 9525 h 9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9570" h="9526">
                <a:moveTo>
                  <a:pt x="19569" y="9525"/>
                </a:moveTo>
                <a:lnTo>
                  <a:pt x="19569" y="8702"/>
                </a:lnTo>
                <a:lnTo>
                  <a:pt x="19569" y="8702"/>
                </a:lnTo>
                <a:cubicBezTo>
                  <a:pt x="18989" y="7381"/>
                  <a:pt x="17909" y="6329"/>
                  <a:pt x="16568" y="5787"/>
                </a:cubicBezTo>
                <a:lnTo>
                  <a:pt x="16568" y="5787"/>
                </a:lnTo>
                <a:cubicBezTo>
                  <a:pt x="16341" y="3963"/>
                  <a:pt x="14867" y="2526"/>
                  <a:pt x="13026" y="2356"/>
                </a:cubicBezTo>
                <a:lnTo>
                  <a:pt x="13026" y="2356"/>
                </a:lnTo>
                <a:cubicBezTo>
                  <a:pt x="12589" y="990"/>
                  <a:pt x="11309" y="0"/>
                  <a:pt x="9797" y="0"/>
                </a:cubicBezTo>
                <a:lnTo>
                  <a:pt x="9797" y="0"/>
                </a:lnTo>
                <a:cubicBezTo>
                  <a:pt x="8292" y="0"/>
                  <a:pt x="7015" y="984"/>
                  <a:pt x="6574" y="2343"/>
                </a:cubicBezTo>
                <a:lnTo>
                  <a:pt x="6574" y="2343"/>
                </a:lnTo>
                <a:cubicBezTo>
                  <a:pt x="4628" y="2435"/>
                  <a:pt x="3051" y="3939"/>
                  <a:pt x="2846" y="5852"/>
                </a:cubicBezTo>
                <a:lnTo>
                  <a:pt x="2846" y="5852"/>
                </a:lnTo>
                <a:cubicBezTo>
                  <a:pt x="1577" y="6412"/>
                  <a:pt x="558" y="7432"/>
                  <a:pt x="0" y="8702"/>
                </a:cubicBezTo>
                <a:lnTo>
                  <a:pt x="0" y="9525"/>
                </a:lnTo>
                <a:lnTo>
                  <a:pt x="19569" y="9525"/>
                </a:lnTo>
              </a:path>
            </a:pathLst>
          </a:custGeom>
          <a:solidFill>
            <a:srgbClr val="084D8B">
              <a:alpha val="4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">
            <a:extLst>
              <a:ext uri="{FF2B5EF4-FFF2-40B4-BE49-F238E27FC236}">
                <a16:creationId xmlns:a16="http://schemas.microsoft.com/office/drawing/2014/main" xmlns="" id="{545EF34A-D0F6-5240-8C19-8DA409950B5E}"/>
              </a:ext>
            </a:extLst>
          </p:cNvPr>
          <p:cNvGrpSpPr/>
          <p:nvPr/>
        </p:nvGrpSpPr>
        <p:grpSpPr>
          <a:xfrm>
            <a:off x="3011656" y="2508917"/>
            <a:ext cx="6168689" cy="3100824"/>
            <a:chOff x="6020136" y="5017834"/>
            <a:chExt cx="12337378" cy="6201647"/>
          </a:xfrm>
        </p:grpSpPr>
        <p:sp>
          <p:nvSpPr>
            <p:cNvPr id="14" name="Freeform 66">
              <a:extLst>
                <a:ext uri="{FF2B5EF4-FFF2-40B4-BE49-F238E27FC236}">
                  <a16:creationId xmlns:a16="http://schemas.microsoft.com/office/drawing/2014/main" xmlns="" id="{F72A1427-F44A-2D40-9389-6267F43D6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0136" y="10708630"/>
              <a:ext cx="12090192" cy="510851"/>
            </a:xfrm>
            <a:custGeom>
              <a:avLst/>
              <a:gdLst>
                <a:gd name="T0" fmla="*/ 9707 w 9708"/>
                <a:gd name="T1" fmla="*/ 204 h 410"/>
                <a:gd name="T2" fmla="*/ 9707 w 9708"/>
                <a:gd name="T3" fmla="*/ 204 h 410"/>
                <a:gd name="T4" fmla="*/ 4855 w 9708"/>
                <a:gd name="T5" fmla="*/ 409 h 410"/>
                <a:gd name="T6" fmla="*/ 4855 w 9708"/>
                <a:gd name="T7" fmla="*/ 409 h 410"/>
                <a:gd name="T8" fmla="*/ 0 w 9708"/>
                <a:gd name="T9" fmla="*/ 204 h 410"/>
                <a:gd name="T10" fmla="*/ 0 w 9708"/>
                <a:gd name="T11" fmla="*/ 204 h 410"/>
                <a:gd name="T12" fmla="*/ 4855 w 9708"/>
                <a:gd name="T13" fmla="*/ 0 h 410"/>
                <a:gd name="T14" fmla="*/ 4855 w 9708"/>
                <a:gd name="T15" fmla="*/ 0 h 410"/>
                <a:gd name="T16" fmla="*/ 9707 w 9708"/>
                <a:gd name="T17" fmla="*/ 204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08" h="410">
                  <a:moveTo>
                    <a:pt x="9707" y="204"/>
                  </a:moveTo>
                  <a:lnTo>
                    <a:pt x="9707" y="204"/>
                  </a:lnTo>
                  <a:cubicBezTo>
                    <a:pt x="9707" y="318"/>
                    <a:pt x="7534" y="409"/>
                    <a:pt x="4855" y="409"/>
                  </a:cubicBezTo>
                  <a:lnTo>
                    <a:pt x="4855" y="409"/>
                  </a:lnTo>
                  <a:cubicBezTo>
                    <a:pt x="2174" y="409"/>
                    <a:pt x="0" y="318"/>
                    <a:pt x="0" y="204"/>
                  </a:cubicBezTo>
                  <a:lnTo>
                    <a:pt x="0" y="204"/>
                  </a:lnTo>
                  <a:cubicBezTo>
                    <a:pt x="0" y="92"/>
                    <a:pt x="2174" y="0"/>
                    <a:pt x="4855" y="0"/>
                  </a:cubicBezTo>
                  <a:lnTo>
                    <a:pt x="4855" y="0"/>
                  </a:lnTo>
                  <a:cubicBezTo>
                    <a:pt x="7534" y="0"/>
                    <a:pt x="9707" y="92"/>
                    <a:pt x="9707" y="204"/>
                  </a:cubicBezTo>
                </a:path>
              </a:pathLst>
            </a:custGeom>
            <a:solidFill>
              <a:srgbClr val="6177E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67">
              <a:extLst>
                <a:ext uri="{FF2B5EF4-FFF2-40B4-BE49-F238E27FC236}">
                  <a16:creationId xmlns:a16="http://schemas.microsoft.com/office/drawing/2014/main" xmlns="" id="{994B7D35-5B09-BF4C-B5E4-EDD1F3AB1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6216" y="5655027"/>
              <a:ext cx="1741298" cy="961281"/>
            </a:xfrm>
            <a:custGeom>
              <a:avLst/>
              <a:gdLst>
                <a:gd name="T0" fmla="*/ 1396 w 1397"/>
                <a:gd name="T1" fmla="*/ 212 h 772"/>
                <a:gd name="T2" fmla="*/ 1396 w 1397"/>
                <a:gd name="T3" fmla="*/ 212 h 772"/>
                <a:gd name="T4" fmla="*/ 1184 w 1397"/>
                <a:gd name="T5" fmla="*/ 0 h 772"/>
                <a:gd name="T6" fmla="*/ 361 w 1397"/>
                <a:gd name="T7" fmla="*/ 0 h 772"/>
                <a:gd name="T8" fmla="*/ 361 w 1397"/>
                <a:gd name="T9" fmla="*/ 0 h 772"/>
                <a:gd name="T10" fmla="*/ 149 w 1397"/>
                <a:gd name="T11" fmla="*/ 212 h 772"/>
                <a:gd name="T12" fmla="*/ 149 w 1397"/>
                <a:gd name="T13" fmla="*/ 212 h 772"/>
                <a:gd name="T14" fmla="*/ 199 w 1397"/>
                <a:gd name="T15" fmla="*/ 348 h 772"/>
                <a:gd name="T16" fmla="*/ 199 w 1397"/>
                <a:gd name="T17" fmla="*/ 348 h 772"/>
                <a:gd name="T18" fmla="*/ 0 w 1397"/>
                <a:gd name="T19" fmla="*/ 559 h 772"/>
                <a:gd name="T20" fmla="*/ 0 w 1397"/>
                <a:gd name="T21" fmla="*/ 559 h 772"/>
                <a:gd name="T22" fmla="*/ 212 w 1397"/>
                <a:gd name="T23" fmla="*/ 771 h 772"/>
                <a:gd name="T24" fmla="*/ 1036 w 1397"/>
                <a:gd name="T25" fmla="*/ 771 h 772"/>
                <a:gd name="T26" fmla="*/ 1036 w 1397"/>
                <a:gd name="T27" fmla="*/ 771 h 772"/>
                <a:gd name="T28" fmla="*/ 1248 w 1397"/>
                <a:gd name="T29" fmla="*/ 559 h 772"/>
                <a:gd name="T30" fmla="*/ 1248 w 1397"/>
                <a:gd name="T31" fmla="*/ 559 h 772"/>
                <a:gd name="T32" fmla="*/ 1198 w 1397"/>
                <a:gd name="T33" fmla="*/ 424 h 772"/>
                <a:gd name="T34" fmla="*/ 1198 w 1397"/>
                <a:gd name="T35" fmla="*/ 424 h 772"/>
                <a:gd name="T36" fmla="*/ 1396 w 1397"/>
                <a:gd name="T37" fmla="*/ 212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97" h="772">
                  <a:moveTo>
                    <a:pt x="1396" y="212"/>
                  </a:moveTo>
                  <a:lnTo>
                    <a:pt x="1396" y="212"/>
                  </a:lnTo>
                  <a:cubicBezTo>
                    <a:pt x="1396" y="95"/>
                    <a:pt x="1301" y="0"/>
                    <a:pt x="1184" y="0"/>
                  </a:cubicBezTo>
                  <a:lnTo>
                    <a:pt x="361" y="0"/>
                  </a:lnTo>
                  <a:lnTo>
                    <a:pt x="361" y="0"/>
                  </a:lnTo>
                  <a:cubicBezTo>
                    <a:pt x="244" y="0"/>
                    <a:pt x="149" y="95"/>
                    <a:pt x="149" y="212"/>
                  </a:cubicBezTo>
                  <a:lnTo>
                    <a:pt x="149" y="212"/>
                  </a:lnTo>
                  <a:cubicBezTo>
                    <a:pt x="149" y="264"/>
                    <a:pt x="168" y="312"/>
                    <a:pt x="199" y="348"/>
                  </a:cubicBezTo>
                  <a:lnTo>
                    <a:pt x="199" y="348"/>
                  </a:lnTo>
                  <a:cubicBezTo>
                    <a:pt x="88" y="355"/>
                    <a:pt x="0" y="447"/>
                    <a:pt x="0" y="559"/>
                  </a:cubicBezTo>
                  <a:lnTo>
                    <a:pt x="0" y="559"/>
                  </a:lnTo>
                  <a:cubicBezTo>
                    <a:pt x="0" y="676"/>
                    <a:pt x="95" y="771"/>
                    <a:pt x="212" y="771"/>
                  </a:cubicBezTo>
                  <a:lnTo>
                    <a:pt x="1036" y="771"/>
                  </a:lnTo>
                  <a:lnTo>
                    <a:pt x="1036" y="771"/>
                  </a:lnTo>
                  <a:cubicBezTo>
                    <a:pt x="1153" y="771"/>
                    <a:pt x="1248" y="676"/>
                    <a:pt x="1248" y="559"/>
                  </a:cubicBezTo>
                  <a:lnTo>
                    <a:pt x="1248" y="559"/>
                  </a:lnTo>
                  <a:cubicBezTo>
                    <a:pt x="1248" y="507"/>
                    <a:pt x="1229" y="460"/>
                    <a:pt x="1198" y="424"/>
                  </a:cubicBezTo>
                  <a:lnTo>
                    <a:pt x="1198" y="424"/>
                  </a:lnTo>
                  <a:cubicBezTo>
                    <a:pt x="1308" y="416"/>
                    <a:pt x="1396" y="325"/>
                    <a:pt x="1396" y="212"/>
                  </a:cubicBezTo>
                </a:path>
              </a:pathLst>
            </a:custGeom>
            <a:solidFill>
              <a:srgbClr val="084D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68">
              <a:extLst>
                <a:ext uri="{FF2B5EF4-FFF2-40B4-BE49-F238E27FC236}">
                  <a16:creationId xmlns:a16="http://schemas.microsoft.com/office/drawing/2014/main" xmlns="" id="{780A4E7A-D95E-6845-B0DD-28FDF94CB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09867" y="5056283"/>
              <a:ext cx="1038183" cy="972270"/>
            </a:xfrm>
            <a:custGeom>
              <a:avLst/>
              <a:gdLst>
                <a:gd name="T0" fmla="*/ 832 w 833"/>
                <a:gd name="T1" fmla="*/ 567 h 779"/>
                <a:gd name="T2" fmla="*/ 832 w 833"/>
                <a:gd name="T3" fmla="*/ 567 h 779"/>
                <a:gd name="T4" fmla="*/ 732 w 833"/>
                <a:gd name="T5" fmla="*/ 387 h 779"/>
                <a:gd name="T6" fmla="*/ 732 w 833"/>
                <a:gd name="T7" fmla="*/ 387 h 779"/>
                <a:gd name="T8" fmla="*/ 824 w 833"/>
                <a:gd name="T9" fmla="*/ 212 h 779"/>
                <a:gd name="T10" fmla="*/ 824 w 833"/>
                <a:gd name="T11" fmla="*/ 212 h 779"/>
                <a:gd name="T12" fmla="*/ 613 w 833"/>
                <a:gd name="T13" fmla="*/ 0 h 779"/>
                <a:gd name="T14" fmla="*/ 368 w 833"/>
                <a:gd name="T15" fmla="*/ 0 h 779"/>
                <a:gd name="T16" fmla="*/ 368 w 833"/>
                <a:gd name="T17" fmla="*/ 0 h 779"/>
                <a:gd name="T18" fmla="*/ 156 w 833"/>
                <a:gd name="T19" fmla="*/ 212 h 779"/>
                <a:gd name="T20" fmla="*/ 156 w 833"/>
                <a:gd name="T21" fmla="*/ 212 h 779"/>
                <a:gd name="T22" fmla="*/ 212 w 833"/>
                <a:gd name="T23" fmla="*/ 354 h 779"/>
                <a:gd name="T24" fmla="*/ 212 w 833"/>
                <a:gd name="T25" fmla="*/ 354 h 779"/>
                <a:gd name="T26" fmla="*/ 0 w 833"/>
                <a:gd name="T27" fmla="*/ 567 h 779"/>
                <a:gd name="T28" fmla="*/ 0 w 833"/>
                <a:gd name="T29" fmla="*/ 567 h 779"/>
                <a:gd name="T30" fmla="*/ 212 w 833"/>
                <a:gd name="T31" fmla="*/ 778 h 779"/>
                <a:gd name="T32" fmla="*/ 620 w 833"/>
                <a:gd name="T33" fmla="*/ 778 h 779"/>
                <a:gd name="T34" fmla="*/ 620 w 833"/>
                <a:gd name="T35" fmla="*/ 778 h 779"/>
                <a:gd name="T36" fmla="*/ 832 w 833"/>
                <a:gd name="T37" fmla="*/ 567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3" h="779">
                  <a:moveTo>
                    <a:pt x="832" y="567"/>
                  </a:moveTo>
                  <a:lnTo>
                    <a:pt x="832" y="567"/>
                  </a:lnTo>
                  <a:cubicBezTo>
                    <a:pt x="832" y="491"/>
                    <a:pt x="792" y="425"/>
                    <a:pt x="732" y="387"/>
                  </a:cubicBezTo>
                  <a:lnTo>
                    <a:pt x="732" y="387"/>
                  </a:lnTo>
                  <a:cubicBezTo>
                    <a:pt x="787" y="349"/>
                    <a:pt x="824" y="285"/>
                    <a:pt x="824" y="212"/>
                  </a:cubicBezTo>
                  <a:lnTo>
                    <a:pt x="824" y="212"/>
                  </a:lnTo>
                  <a:cubicBezTo>
                    <a:pt x="824" y="95"/>
                    <a:pt x="729" y="0"/>
                    <a:pt x="613" y="0"/>
                  </a:cubicBezTo>
                  <a:lnTo>
                    <a:pt x="368" y="0"/>
                  </a:lnTo>
                  <a:lnTo>
                    <a:pt x="368" y="0"/>
                  </a:lnTo>
                  <a:cubicBezTo>
                    <a:pt x="251" y="0"/>
                    <a:pt x="156" y="95"/>
                    <a:pt x="156" y="212"/>
                  </a:cubicBezTo>
                  <a:lnTo>
                    <a:pt x="156" y="212"/>
                  </a:lnTo>
                  <a:cubicBezTo>
                    <a:pt x="156" y="267"/>
                    <a:pt x="177" y="317"/>
                    <a:pt x="212" y="354"/>
                  </a:cubicBezTo>
                  <a:lnTo>
                    <a:pt x="212" y="354"/>
                  </a:lnTo>
                  <a:cubicBezTo>
                    <a:pt x="95" y="355"/>
                    <a:pt x="0" y="450"/>
                    <a:pt x="0" y="567"/>
                  </a:cubicBezTo>
                  <a:lnTo>
                    <a:pt x="0" y="567"/>
                  </a:lnTo>
                  <a:cubicBezTo>
                    <a:pt x="0" y="684"/>
                    <a:pt x="95" y="778"/>
                    <a:pt x="212" y="778"/>
                  </a:cubicBezTo>
                  <a:lnTo>
                    <a:pt x="620" y="778"/>
                  </a:lnTo>
                  <a:lnTo>
                    <a:pt x="620" y="778"/>
                  </a:lnTo>
                  <a:cubicBezTo>
                    <a:pt x="737" y="778"/>
                    <a:pt x="832" y="684"/>
                    <a:pt x="832" y="567"/>
                  </a:cubicBezTo>
                </a:path>
              </a:pathLst>
            </a:custGeom>
            <a:solidFill>
              <a:srgbClr val="084D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69">
              <a:extLst>
                <a:ext uri="{FF2B5EF4-FFF2-40B4-BE49-F238E27FC236}">
                  <a16:creationId xmlns:a16="http://schemas.microsoft.com/office/drawing/2014/main" xmlns="" id="{911A408F-DC4F-6547-A905-56B052F51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4156" y="5237555"/>
              <a:ext cx="2158769" cy="1263401"/>
            </a:xfrm>
            <a:custGeom>
              <a:avLst/>
              <a:gdLst>
                <a:gd name="T0" fmla="*/ 1518 w 1731"/>
                <a:gd name="T1" fmla="*/ 591 h 1015"/>
                <a:gd name="T2" fmla="*/ 1502 w 1731"/>
                <a:gd name="T3" fmla="*/ 591 h 1015"/>
                <a:gd name="T4" fmla="*/ 1502 w 1731"/>
                <a:gd name="T5" fmla="*/ 591 h 1015"/>
                <a:gd name="T6" fmla="*/ 1506 w 1731"/>
                <a:gd name="T7" fmla="*/ 547 h 1015"/>
                <a:gd name="T8" fmla="*/ 1506 w 1731"/>
                <a:gd name="T9" fmla="*/ 547 h 1015"/>
                <a:gd name="T10" fmla="*/ 1294 w 1731"/>
                <a:gd name="T11" fmla="*/ 335 h 1015"/>
                <a:gd name="T12" fmla="*/ 817 w 1731"/>
                <a:gd name="T13" fmla="*/ 335 h 1015"/>
                <a:gd name="T14" fmla="*/ 817 w 1731"/>
                <a:gd name="T15" fmla="*/ 335 h 1015"/>
                <a:gd name="T16" fmla="*/ 856 w 1731"/>
                <a:gd name="T17" fmla="*/ 212 h 1015"/>
                <a:gd name="T18" fmla="*/ 856 w 1731"/>
                <a:gd name="T19" fmla="*/ 212 h 1015"/>
                <a:gd name="T20" fmla="*/ 645 w 1731"/>
                <a:gd name="T21" fmla="*/ 0 h 1015"/>
                <a:gd name="T22" fmla="*/ 404 w 1731"/>
                <a:gd name="T23" fmla="*/ 0 h 1015"/>
                <a:gd name="T24" fmla="*/ 404 w 1731"/>
                <a:gd name="T25" fmla="*/ 0 h 1015"/>
                <a:gd name="T26" fmla="*/ 192 w 1731"/>
                <a:gd name="T27" fmla="*/ 212 h 1015"/>
                <a:gd name="T28" fmla="*/ 192 w 1731"/>
                <a:gd name="T29" fmla="*/ 212 h 1015"/>
                <a:gd name="T30" fmla="*/ 232 w 1731"/>
                <a:gd name="T31" fmla="*/ 335 h 1015"/>
                <a:gd name="T32" fmla="*/ 212 w 1731"/>
                <a:gd name="T33" fmla="*/ 335 h 1015"/>
                <a:gd name="T34" fmla="*/ 212 w 1731"/>
                <a:gd name="T35" fmla="*/ 335 h 1015"/>
                <a:gd name="T36" fmla="*/ 0 w 1731"/>
                <a:gd name="T37" fmla="*/ 547 h 1015"/>
                <a:gd name="T38" fmla="*/ 0 w 1731"/>
                <a:gd name="T39" fmla="*/ 547 h 1015"/>
                <a:gd name="T40" fmla="*/ 212 w 1731"/>
                <a:gd name="T41" fmla="*/ 759 h 1015"/>
                <a:gd name="T42" fmla="*/ 812 w 1731"/>
                <a:gd name="T43" fmla="*/ 759 h 1015"/>
                <a:gd name="T44" fmla="*/ 812 w 1731"/>
                <a:gd name="T45" fmla="*/ 759 h 1015"/>
                <a:gd name="T46" fmla="*/ 807 w 1731"/>
                <a:gd name="T47" fmla="*/ 803 h 1015"/>
                <a:gd name="T48" fmla="*/ 807 w 1731"/>
                <a:gd name="T49" fmla="*/ 803 h 1015"/>
                <a:gd name="T50" fmla="*/ 1018 w 1731"/>
                <a:gd name="T51" fmla="*/ 1014 h 1015"/>
                <a:gd name="T52" fmla="*/ 1518 w 1731"/>
                <a:gd name="T53" fmla="*/ 1014 h 1015"/>
                <a:gd name="T54" fmla="*/ 1518 w 1731"/>
                <a:gd name="T55" fmla="*/ 1014 h 1015"/>
                <a:gd name="T56" fmla="*/ 1730 w 1731"/>
                <a:gd name="T57" fmla="*/ 803 h 1015"/>
                <a:gd name="T58" fmla="*/ 1730 w 1731"/>
                <a:gd name="T59" fmla="*/ 803 h 1015"/>
                <a:gd name="T60" fmla="*/ 1518 w 1731"/>
                <a:gd name="T61" fmla="*/ 591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31" h="1015">
                  <a:moveTo>
                    <a:pt x="1518" y="591"/>
                  </a:moveTo>
                  <a:lnTo>
                    <a:pt x="1502" y="591"/>
                  </a:lnTo>
                  <a:lnTo>
                    <a:pt x="1502" y="591"/>
                  </a:lnTo>
                  <a:cubicBezTo>
                    <a:pt x="1505" y="577"/>
                    <a:pt x="1506" y="562"/>
                    <a:pt x="1506" y="547"/>
                  </a:cubicBezTo>
                  <a:lnTo>
                    <a:pt x="1506" y="547"/>
                  </a:lnTo>
                  <a:cubicBezTo>
                    <a:pt x="1506" y="430"/>
                    <a:pt x="1411" y="335"/>
                    <a:pt x="1294" y="335"/>
                  </a:cubicBezTo>
                  <a:lnTo>
                    <a:pt x="817" y="335"/>
                  </a:lnTo>
                  <a:lnTo>
                    <a:pt x="817" y="335"/>
                  </a:lnTo>
                  <a:cubicBezTo>
                    <a:pt x="842" y="300"/>
                    <a:pt x="856" y="258"/>
                    <a:pt x="856" y="212"/>
                  </a:cubicBezTo>
                  <a:lnTo>
                    <a:pt x="856" y="212"/>
                  </a:lnTo>
                  <a:cubicBezTo>
                    <a:pt x="856" y="94"/>
                    <a:pt x="762" y="0"/>
                    <a:pt x="645" y="0"/>
                  </a:cubicBezTo>
                  <a:lnTo>
                    <a:pt x="404" y="0"/>
                  </a:lnTo>
                  <a:lnTo>
                    <a:pt x="404" y="0"/>
                  </a:lnTo>
                  <a:cubicBezTo>
                    <a:pt x="287" y="0"/>
                    <a:pt x="192" y="94"/>
                    <a:pt x="192" y="212"/>
                  </a:cubicBezTo>
                  <a:lnTo>
                    <a:pt x="192" y="212"/>
                  </a:lnTo>
                  <a:cubicBezTo>
                    <a:pt x="192" y="258"/>
                    <a:pt x="207" y="300"/>
                    <a:pt x="232" y="335"/>
                  </a:cubicBezTo>
                  <a:lnTo>
                    <a:pt x="212" y="335"/>
                  </a:lnTo>
                  <a:lnTo>
                    <a:pt x="212" y="335"/>
                  </a:lnTo>
                  <a:cubicBezTo>
                    <a:pt x="95" y="335"/>
                    <a:pt x="0" y="430"/>
                    <a:pt x="0" y="547"/>
                  </a:cubicBezTo>
                  <a:lnTo>
                    <a:pt x="0" y="547"/>
                  </a:lnTo>
                  <a:cubicBezTo>
                    <a:pt x="0" y="665"/>
                    <a:pt x="95" y="759"/>
                    <a:pt x="212" y="759"/>
                  </a:cubicBezTo>
                  <a:lnTo>
                    <a:pt x="812" y="759"/>
                  </a:lnTo>
                  <a:lnTo>
                    <a:pt x="812" y="759"/>
                  </a:lnTo>
                  <a:cubicBezTo>
                    <a:pt x="809" y="773"/>
                    <a:pt x="807" y="787"/>
                    <a:pt x="807" y="803"/>
                  </a:cubicBezTo>
                  <a:lnTo>
                    <a:pt x="807" y="803"/>
                  </a:lnTo>
                  <a:cubicBezTo>
                    <a:pt x="807" y="919"/>
                    <a:pt x="901" y="1014"/>
                    <a:pt x="1018" y="1014"/>
                  </a:cubicBezTo>
                  <a:lnTo>
                    <a:pt x="1518" y="1014"/>
                  </a:lnTo>
                  <a:lnTo>
                    <a:pt x="1518" y="1014"/>
                  </a:lnTo>
                  <a:cubicBezTo>
                    <a:pt x="1635" y="1014"/>
                    <a:pt x="1730" y="919"/>
                    <a:pt x="1730" y="803"/>
                  </a:cubicBezTo>
                  <a:lnTo>
                    <a:pt x="1730" y="803"/>
                  </a:lnTo>
                  <a:cubicBezTo>
                    <a:pt x="1730" y="685"/>
                    <a:pt x="1635" y="591"/>
                    <a:pt x="1518" y="591"/>
                  </a:cubicBezTo>
                </a:path>
              </a:pathLst>
            </a:custGeom>
            <a:solidFill>
              <a:srgbClr val="084D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70">
              <a:extLst>
                <a:ext uri="{FF2B5EF4-FFF2-40B4-BE49-F238E27FC236}">
                  <a16:creationId xmlns:a16="http://schemas.microsoft.com/office/drawing/2014/main" xmlns="" id="{231BBA51-265A-714E-A69C-7F3E6A094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3513" y="5589111"/>
              <a:ext cx="1889608" cy="1263401"/>
            </a:xfrm>
            <a:custGeom>
              <a:avLst/>
              <a:gdLst>
                <a:gd name="T0" fmla="*/ 1444 w 1515"/>
                <a:gd name="T1" fmla="*/ 652 h 1015"/>
                <a:gd name="T2" fmla="*/ 1444 w 1515"/>
                <a:gd name="T3" fmla="*/ 652 h 1015"/>
                <a:gd name="T4" fmla="*/ 1514 w 1515"/>
                <a:gd name="T5" fmla="*/ 495 h 1015"/>
                <a:gd name="T6" fmla="*/ 1514 w 1515"/>
                <a:gd name="T7" fmla="*/ 495 h 1015"/>
                <a:gd name="T8" fmla="*/ 1302 w 1515"/>
                <a:gd name="T9" fmla="*/ 283 h 1015"/>
                <a:gd name="T10" fmla="*/ 1120 w 1515"/>
                <a:gd name="T11" fmla="*/ 283 h 1015"/>
                <a:gd name="T12" fmla="*/ 1120 w 1515"/>
                <a:gd name="T13" fmla="*/ 283 h 1015"/>
                <a:gd name="T14" fmla="*/ 1133 w 1515"/>
                <a:gd name="T15" fmla="*/ 212 h 1015"/>
                <a:gd name="T16" fmla="*/ 1133 w 1515"/>
                <a:gd name="T17" fmla="*/ 212 h 1015"/>
                <a:gd name="T18" fmla="*/ 921 w 1515"/>
                <a:gd name="T19" fmla="*/ 0 h 1015"/>
                <a:gd name="T20" fmla="*/ 890 w 1515"/>
                <a:gd name="T21" fmla="*/ 0 h 1015"/>
                <a:gd name="T22" fmla="*/ 890 w 1515"/>
                <a:gd name="T23" fmla="*/ 0 h 1015"/>
                <a:gd name="T24" fmla="*/ 678 w 1515"/>
                <a:gd name="T25" fmla="*/ 212 h 1015"/>
                <a:gd name="T26" fmla="*/ 678 w 1515"/>
                <a:gd name="T27" fmla="*/ 212 h 1015"/>
                <a:gd name="T28" fmla="*/ 690 w 1515"/>
                <a:gd name="T29" fmla="*/ 283 h 1015"/>
                <a:gd name="T30" fmla="*/ 687 w 1515"/>
                <a:gd name="T31" fmla="*/ 283 h 1015"/>
                <a:gd name="T32" fmla="*/ 687 w 1515"/>
                <a:gd name="T33" fmla="*/ 283 h 1015"/>
                <a:gd name="T34" fmla="*/ 475 w 1515"/>
                <a:gd name="T35" fmla="*/ 495 h 1015"/>
                <a:gd name="T36" fmla="*/ 475 w 1515"/>
                <a:gd name="T37" fmla="*/ 495 h 1015"/>
                <a:gd name="T38" fmla="*/ 498 w 1515"/>
                <a:gd name="T39" fmla="*/ 591 h 1015"/>
                <a:gd name="T40" fmla="*/ 212 w 1515"/>
                <a:gd name="T41" fmla="*/ 591 h 1015"/>
                <a:gd name="T42" fmla="*/ 212 w 1515"/>
                <a:gd name="T43" fmla="*/ 591 h 1015"/>
                <a:gd name="T44" fmla="*/ 0 w 1515"/>
                <a:gd name="T45" fmla="*/ 803 h 1015"/>
                <a:gd name="T46" fmla="*/ 0 w 1515"/>
                <a:gd name="T47" fmla="*/ 803 h 1015"/>
                <a:gd name="T48" fmla="*/ 212 w 1515"/>
                <a:gd name="T49" fmla="*/ 1014 h 1015"/>
                <a:gd name="T50" fmla="*/ 1295 w 1515"/>
                <a:gd name="T51" fmla="*/ 1014 h 1015"/>
                <a:gd name="T52" fmla="*/ 1295 w 1515"/>
                <a:gd name="T53" fmla="*/ 1014 h 1015"/>
                <a:gd name="T54" fmla="*/ 1507 w 1515"/>
                <a:gd name="T55" fmla="*/ 803 h 1015"/>
                <a:gd name="T56" fmla="*/ 1507 w 1515"/>
                <a:gd name="T57" fmla="*/ 803 h 1015"/>
                <a:gd name="T58" fmla="*/ 1444 w 1515"/>
                <a:gd name="T59" fmla="*/ 652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15" h="1015">
                  <a:moveTo>
                    <a:pt x="1444" y="652"/>
                  </a:moveTo>
                  <a:lnTo>
                    <a:pt x="1444" y="652"/>
                  </a:lnTo>
                  <a:cubicBezTo>
                    <a:pt x="1487" y="613"/>
                    <a:pt x="1514" y="557"/>
                    <a:pt x="1514" y="495"/>
                  </a:cubicBezTo>
                  <a:lnTo>
                    <a:pt x="1514" y="495"/>
                  </a:lnTo>
                  <a:cubicBezTo>
                    <a:pt x="1514" y="378"/>
                    <a:pt x="1419" y="283"/>
                    <a:pt x="1302" y="283"/>
                  </a:cubicBezTo>
                  <a:lnTo>
                    <a:pt x="1120" y="283"/>
                  </a:lnTo>
                  <a:lnTo>
                    <a:pt x="1120" y="283"/>
                  </a:lnTo>
                  <a:cubicBezTo>
                    <a:pt x="1128" y="261"/>
                    <a:pt x="1133" y="237"/>
                    <a:pt x="1133" y="212"/>
                  </a:cubicBezTo>
                  <a:lnTo>
                    <a:pt x="1133" y="212"/>
                  </a:lnTo>
                  <a:cubicBezTo>
                    <a:pt x="1133" y="95"/>
                    <a:pt x="1038" y="0"/>
                    <a:pt x="921" y="0"/>
                  </a:cubicBezTo>
                  <a:lnTo>
                    <a:pt x="890" y="0"/>
                  </a:lnTo>
                  <a:lnTo>
                    <a:pt x="890" y="0"/>
                  </a:lnTo>
                  <a:cubicBezTo>
                    <a:pt x="773" y="0"/>
                    <a:pt x="678" y="95"/>
                    <a:pt x="678" y="212"/>
                  </a:cubicBezTo>
                  <a:lnTo>
                    <a:pt x="678" y="212"/>
                  </a:lnTo>
                  <a:cubicBezTo>
                    <a:pt x="678" y="237"/>
                    <a:pt x="683" y="261"/>
                    <a:pt x="690" y="283"/>
                  </a:cubicBezTo>
                  <a:lnTo>
                    <a:pt x="687" y="283"/>
                  </a:lnTo>
                  <a:lnTo>
                    <a:pt x="687" y="283"/>
                  </a:lnTo>
                  <a:cubicBezTo>
                    <a:pt x="570" y="283"/>
                    <a:pt x="475" y="378"/>
                    <a:pt x="475" y="495"/>
                  </a:cubicBezTo>
                  <a:lnTo>
                    <a:pt x="475" y="495"/>
                  </a:lnTo>
                  <a:cubicBezTo>
                    <a:pt x="475" y="529"/>
                    <a:pt x="484" y="562"/>
                    <a:pt x="498" y="591"/>
                  </a:cubicBezTo>
                  <a:lnTo>
                    <a:pt x="212" y="591"/>
                  </a:lnTo>
                  <a:lnTo>
                    <a:pt x="212" y="591"/>
                  </a:lnTo>
                  <a:cubicBezTo>
                    <a:pt x="95" y="591"/>
                    <a:pt x="0" y="685"/>
                    <a:pt x="0" y="803"/>
                  </a:cubicBezTo>
                  <a:lnTo>
                    <a:pt x="0" y="803"/>
                  </a:lnTo>
                  <a:cubicBezTo>
                    <a:pt x="0" y="919"/>
                    <a:pt x="95" y="1014"/>
                    <a:pt x="212" y="1014"/>
                  </a:cubicBezTo>
                  <a:lnTo>
                    <a:pt x="1295" y="1014"/>
                  </a:lnTo>
                  <a:lnTo>
                    <a:pt x="1295" y="1014"/>
                  </a:lnTo>
                  <a:cubicBezTo>
                    <a:pt x="1412" y="1014"/>
                    <a:pt x="1507" y="919"/>
                    <a:pt x="1507" y="803"/>
                  </a:cubicBezTo>
                  <a:lnTo>
                    <a:pt x="1507" y="803"/>
                  </a:lnTo>
                  <a:cubicBezTo>
                    <a:pt x="1507" y="744"/>
                    <a:pt x="1483" y="690"/>
                    <a:pt x="1444" y="652"/>
                  </a:cubicBezTo>
                </a:path>
              </a:pathLst>
            </a:custGeom>
            <a:solidFill>
              <a:srgbClr val="084D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71">
              <a:extLst>
                <a:ext uri="{FF2B5EF4-FFF2-40B4-BE49-F238E27FC236}">
                  <a16:creationId xmlns:a16="http://schemas.microsoft.com/office/drawing/2014/main" xmlns="" id="{736E5150-0890-9149-85F0-45E78B789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2693" y="7945627"/>
              <a:ext cx="258175" cy="280146"/>
            </a:xfrm>
            <a:custGeom>
              <a:avLst/>
              <a:gdLst>
                <a:gd name="T0" fmla="*/ 21 w 208"/>
                <a:gd name="T1" fmla="*/ 201 h 227"/>
                <a:gd name="T2" fmla="*/ 36 w 208"/>
                <a:gd name="T3" fmla="*/ 28 h 227"/>
                <a:gd name="T4" fmla="*/ 177 w 208"/>
                <a:gd name="T5" fmla="*/ 125 h 227"/>
                <a:gd name="T6" fmla="*/ 21 w 208"/>
                <a:gd name="T7" fmla="*/ 201 h 227"/>
                <a:gd name="T8" fmla="*/ 202 w 208"/>
                <a:gd name="T9" fmla="*/ 119 h 227"/>
                <a:gd name="T10" fmla="*/ 33 w 208"/>
                <a:gd name="T11" fmla="*/ 3 h 227"/>
                <a:gd name="T12" fmla="*/ 33 w 208"/>
                <a:gd name="T13" fmla="*/ 3 h 227"/>
                <a:gd name="T14" fmla="*/ 24 w 208"/>
                <a:gd name="T15" fmla="*/ 2 h 227"/>
                <a:gd name="T16" fmla="*/ 24 w 208"/>
                <a:gd name="T17" fmla="*/ 2 h 227"/>
                <a:gd name="T18" fmla="*/ 24 w 208"/>
                <a:gd name="T19" fmla="*/ 2 h 227"/>
                <a:gd name="T20" fmla="*/ 18 w 208"/>
                <a:gd name="T21" fmla="*/ 9 h 227"/>
                <a:gd name="T22" fmla="*/ 1 w 208"/>
                <a:gd name="T23" fmla="*/ 216 h 227"/>
                <a:gd name="T24" fmla="*/ 1 w 208"/>
                <a:gd name="T25" fmla="*/ 216 h 227"/>
                <a:gd name="T26" fmla="*/ 5 w 208"/>
                <a:gd name="T27" fmla="*/ 224 h 227"/>
                <a:gd name="T28" fmla="*/ 5 w 208"/>
                <a:gd name="T29" fmla="*/ 224 h 227"/>
                <a:gd name="T30" fmla="*/ 15 w 208"/>
                <a:gd name="T31" fmla="*/ 225 h 227"/>
                <a:gd name="T32" fmla="*/ 200 w 208"/>
                <a:gd name="T33" fmla="*/ 136 h 227"/>
                <a:gd name="T34" fmla="*/ 200 w 208"/>
                <a:gd name="T35" fmla="*/ 136 h 227"/>
                <a:gd name="T36" fmla="*/ 206 w 208"/>
                <a:gd name="T37" fmla="*/ 128 h 227"/>
                <a:gd name="T38" fmla="*/ 206 w 208"/>
                <a:gd name="T39" fmla="*/ 128 h 227"/>
                <a:gd name="T40" fmla="*/ 202 w 208"/>
                <a:gd name="T41" fmla="*/ 11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8" h="227">
                  <a:moveTo>
                    <a:pt x="21" y="201"/>
                  </a:moveTo>
                  <a:lnTo>
                    <a:pt x="36" y="28"/>
                  </a:lnTo>
                  <a:lnTo>
                    <a:pt x="177" y="125"/>
                  </a:lnTo>
                  <a:lnTo>
                    <a:pt x="21" y="201"/>
                  </a:lnTo>
                  <a:close/>
                  <a:moveTo>
                    <a:pt x="202" y="119"/>
                  </a:moveTo>
                  <a:lnTo>
                    <a:pt x="33" y="3"/>
                  </a:lnTo>
                  <a:lnTo>
                    <a:pt x="33" y="3"/>
                  </a:lnTo>
                  <a:cubicBezTo>
                    <a:pt x="31" y="1"/>
                    <a:pt x="27" y="0"/>
                    <a:pt x="24" y="2"/>
                  </a:cubicBezTo>
                  <a:lnTo>
                    <a:pt x="24" y="2"/>
                  </a:lnTo>
                  <a:lnTo>
                    <a:pt x="24" y="2"/>
                  </a:lnTo>
                  <a:cubicBezTo>
                    <a:pt x="21" y="3"/>
                    <a:pt x="19" y="6"/>
                    <a:pt x="18" y="9"/>
                  </a:cubicBezTo>
                  <a:lnTo>
                    <a:pt x="1" y="216"/>
                  </a:lnTo>
                  <a:lnTo>
                    <a:pt x="1" y="216"/>
                  </a:lnTo>
                  <a:cubicBezTo>
                    <a:pt x="0" y="219"/>
                    <a:pt x="2" y="223"/>
                    <a:pt x="5" y="224"/>
                  </a:cubicBezTo>
                  <a:lnTo>
                    <a:pt x="5" y="224"/>
                  </a:lnTo>
                  <a:cubicBezTo>
                    <a:pt x="8" y="226"/>
                    <a:pt x="11" y="226"/>
                    <a:pt x="15" y="225"/>
                  </a:cubicBezTo>
                  <a:lnTo>
                    <a:pt x="200" y="136"/>
                  </a:lnTo>
                  <a:lnTo>
                    <a:pt x="200" y="136"/>
                  </a:lnTo>
                  <a:cubicBezTo>
                    <a:pt x="204" y="135"/>
                    <a:pt x="206" y="132"/>
                    <a:pt x="206" y="128"/>
                  </a:cubicBezTo>
                  <a:lnTo>
                    <a:pt x="206" y="128"/>
                  </a:lnTo>
                  <a:cubicBezTo>
                    <a:pt x="207" y="124"/>
                    <a:pt x="205" y="121"/>
                    <a:pt x="202" y="1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72">
              <a:extLst>
                <a:ext uri="{FF2B5EF4-FFF2-40B4-BE49-F238E27FC236}">
                  <a16:creationId xmlns:a16="http://schemas.microsoft.com/office/drawing/2014/main" xmlns="" id="{2849C87D-037D-7240-993D-6F9D61CD4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68632" y="7061246"/>
              <a:ext cx="258175" cy="280145"/>
            </a:xfrm>
            <a:custGeom>
              <a:avLst/>
              <a:gdLst>
                <a:gd name="T0" fmla="*/ 21 w 207"/>
                <a:gd name="T1" fmla="*/ 200 h 227"/>
                <a:gd name="T2" fmla="*/ 36 w 207"/>
                <a:gd name="T3" fmla="*/ 27 h 227"/>
                <a:gd name="T4" fmla="*/ 177 w 207"/>
                <a:gd name="T5" fmla="*/ 125 h 227"/>
                <a:gd name="T6" fmla="*/ 21 w 207"/>
                <a:gd name="T7" fmla="*/ 200 h 227"/>
                <a:gd name="T8" fmla="*/ 201 w 207"/>
                <a:gd name="T9" fmla="*/ 118 h 227"/>
                <a:gd name="T10" fmla="*/ 32 w 207"/>
                <a:gd name="T11" fmla="*/ 2 h 227"/>
                <a:gd name="T12" fmla="*/ 32 w 207"/>
                <a:gd name="T13" fmla="*/ 2 h 227"/>
                <a:gd name="T14" fmla="*/ 23 w 207"/>
                <a:gd name="T15" fmla="*/ 1 h 227"/>
                <a:gd name="T16" fmla="*/ 23 w 207"/>
                <a:gd name="T17" fmla="*/ 1 h 227"/>
                <a:gd name="T18" fmla="*/ 23 w 207"/>
                <a:gd name="T19" fmla="*/ 1 h 227"/>
                <a:gd name="T20" fmla="*/ 23 w 207"/>
                <a:gd name="T21" fmla="*/ 1 h 227"/>
                <a:gd name="T22" fmla="*/ 18 w 207"/>
                <a:gd name="T23" fmla="*/ 9 h 227"/>
                <a:gd name="T24" fmla="*/ 0 w 207"/>
                <a:gd name="T25" fmla="*/ 215 h 227"/>
                <a:gd name="T26" fmla="*/ 0 w 207"/>
                <a:gd name="T27" fmla="*/ 215 h 227"/>
                <a:gd name="T28" fmla="*/ 4 w 207"/>
                <a:gd name="T29" fmla="*/ 224 h 227"/>
                <a:gd name="T30" fmla="*/ 4 w 207"/>
                <a:gd name="T31" fmla="*/ 224 h 227"/>
                <a:gd name="T32" fmla="*/ 14 w 207"/>
                <a:gd name="T33" fmla="*/ 224 h 227"/>
                <a:gd name="T34" fmla="*/ 200 w 207"/>
                <a:gd name="T35" fmla="*/ 135 h 227"/>
                <a:gd name="T36" fmla="*/ 200 w 207"/>
                <a:gd name="T37" fmla="*/ 135 h 227"/>
                <a:gd name="T38" fmla="*/ 206 w 207"/>
                <a:gd name="T39" fmla="*/ 127 h 227"/>
                <a:gd name="T40" fmla="*/ 206 w 207"/>
                <a:gd name="T41" fmla="*/ 127 h 227"/>
                <a:gd name="T42" fmla="*/ 201 w 207"/>
                <a:gd name="T43" fmla="*/ 11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7" h="227">
                  <a:moveTo>
                    <a:pt x="21" y="200"/>
                  </a:moveTo>
                  <a:lnTo>
                    <a:pt x="36" y="27"/>
                  </a:lnTo>
                  <a:lnTo>
                    <a:pt x="177" y="125"/>
                  </a:lnTo>
                  <a:lnTo>
                    <a:pt x="21" y="200"/>
                  </a:lnTo>
                  <a:close/>
                  <a:moveTo>
                    <a:pt x="201" y="118"/>
                  </a:moveTo>
                  <a:lnTo>
                    <a:pt x="32" y="2"/>
                  </a:lnTo>
                  <a:lnTo>
                    <a:pt x="32" y="2"/>
                  </a:lnTo>
                  <a:cubicBezTo>
                    <a:pt x="30" y="0"/>
                    <a:pt x="26" y="0"/>
                    <a:pt x="23" y="1"/>
                  </a:cubicBez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cubicBezTo>
                    <a:pt x="20" y="2"/>
                    <a:pt x="18" y="5"/>
                    <a:pt x="18" y="9"/>
                  </a:cubicBezTo>
                  <a:lnTo>
                    <a:pt x="0" y="215"/>
                  </a:lnTo>
                  <a:lnTo>
                    <a:pt x="0" y="215"/>
                  </a:lnTo>
                  <a:cubicBezTo>
                    <a:pt x="0" y="219"/>
                    <a:pt x="1" y="222"/>
                    <a:pt x="4" y="224"/>
                  </a:cubicBezTo>
                  <a:lnTo>
                    <a:pt x="4" y="224"/>
                  </a:lnTo>
                  <a:cubicBezTo>
                    <a:pt x="7" y="225"/>
                    <a:pt x="11" y="226"/>
                    <a:pt x="14" y="224"/>
                  </a:cubicBezTo>
                  <a:lnTo>
                    <a:pt x="200" y="135"/>
                  </a:lnTo>
                  <a:lnTo>
                    <a:pt x="200" y="135"/>
                  </a:lnTo>
                  <a:cubicBezTo>
                    <a:pt x="203" y="134"/>
                    <a:pt x="205" y="131"/>
                    <a:pt x="206" y="127"/>
                  </a:cubicBezTo>
                  <a:lnTo>
                    <a:pt x="206" y="127"/>
                  </a:lnTo>
                  <a:cubicBezTo>
                    <a:pt x="206" y="124"/>
                    <a:pt x="204" y="120"/>
                    <a:pt x="201" y="118"/>
                  </a:cubicBezTo>
                  <a:close/>
                </a:path>
              </a:pathLst>
            </a:custGeom>
            <a:solidFill>
              <a:srgbClr val="F1E6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73">
              <a:extLst>
                <a:ext uri="{FF2B5EF4-FFF2-40B4-BE49-F238E27FC236}">
                  <a16:creationId xmlns:a16="http://schemas.microsoft.com/office/drawing/2014/main" xmlns="" id="{43FC2F7A-374D-3240-8B4F-19777C270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8534" y="5424318"/>
              <a:ext cx="258175" cy="280145"/>
            </a:xfrm>
            <a:custGeom>
              <a:avLst/>
              <a:gdLst>
                <a:gd name="T0" fmla="*/ 21 w 207"/>
                <a:gd name="T1" fmla="*/ 200 h 227"/>
                <a:gd name="T2" fmla="*/ 36 w 207"/>
                <a:gd name="T3" fmla="*/ 28 h 227"/>
                <a:gd name="T4" fmla="*/ 177 w 207"/>
                <a:gd name="T5" fmla="*/ 125 h 227"/>
                <a:gd name="T6" fmla="*/ 21 w 207"/>
                <a:gd name="T7" fmla="*/ 200 h 227"/>
                <a:gd name="T8" fmla="*/ 202 w 207"/>
                <a:gd name="T9" fmla="*/ 119 h 227"/>
                <a:gd name="T10" fmla="*/ 33 w 207"/>
                <a:gd name="T11" fmla="*/ 2 h 227"/>
                <a:gd name="T12" fmla="*/ 33 w 207"/>
                <a:gd name="T13" fmla="*/ 2 h 227"/>
                <a:gd name="T14" fmla="*/ 24 w 207"/>
                <a:gd name="T15" fmla="*/ 1 h 227"/>
                <a:gd name="T16" fmla="*/ 24 w 207"/>
                <a:gd name="T17" fmla="*/ 1 h 227"/>
                <a:gd name="T18" fmla="*/ 24 w 207"/>
                <a:gd name="T19" fmla="*/ 1 h 227"/>
                <a:gd name="T20" fmla="*/ 24 w 207"/>
                <a:gd name="T21" fmla="*/ 1 h 227"/>
                <a:gd name="T22" fmla="*/ 18 w 207"/>
                <a:gd name="T23" fmla="*/ 9 h 227"/>
                <a:gd name="T24" fmla="*/ 1 w 207"/>
                <a:gd name="T25" fmla="*/ 215 h 227"/>
                <a:gd name="T26" fmla="*/ 1 w 207"/>
                <a:gd name="T27" fmla="*/ 215 h 227"/>
                <a:gd name="T28" fmla="*/ 5 w 207"/>
                <a:gd name="T29" fmla="*/ 224 h 227"/>
                <a:gd name="T30" fmla="*/ 5 w 207"/>
                <a:gd name="T31" fmla="*/ 224 h 227"/>
                <a:gd name="T32" fmla="*/ 14 w 207"/>
                <a:gd name="T33" fmla="*/ 224 h 227"/>
                <a:gd name="T34" fmla="*/ 200 w 207"/>
                <a:gd name="T35" fmla="*/ 135 h 227"/>
                <a:gd name="T36" fmla="*/ 200 w 207"/>
                <a:gd name="T37" fmla="*/ 135 h 227"/>
                <a:gd name="T38" fmla="*/ 206 w 207"/>
                <a:gd name="T39" fmla="*/ 127 h 227"/>
                <a:gd name="T40" fmla="*/ 206 w 207"/>
                <a:gd name="T41" fmla="*/ 127 h 227"/>
                <a:gd name="T42" fmla="*/ 202 w 207"/>
                <a:gd name="T43" fmla="*/ 11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7" h="227">
                  <a:moveTo>
                    <a:pt x="21" y="200"/>
                  </a:moveTo>
                  <a:lnTo>
                    <a:pt x="36" y="28"/>
                  </a:lnTo>
                  <a:lnTo>
                    <a:pt x="177" y="125"/>
                  </a:lnTo>
                  <a:lnTo>
                    <a:pt x="21" y="200"/>
                  </a:lnTo>
                  <a:close/>
                  <a:moveTo>
                    <a:pt x="202" y="119"/>
                  </a:moveTo>
                  <a:lnTo>
                    <a:pt x="33" y="2"/>
                  </a:lnTo>
                  <a:lnTo>
                    <a:pt x="33" y="2"/>
                  </a:lnTo>
                  <a:cubicBezTo>
                    <a:pt x="30" y="0"/>
                    <a:pt x="27" y="0"/>
                    <a:pt x="24" y="1"/>
                  </a:cubicBez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cubicBezTo>
                    <a:pt x="21" y="2"/>
                    <a:pt x="19" y="5"/>
                    <a:pt x="18" y="9"/>
                  </a:cubicBezTo>
                  <a:lnTo>
                    <a:pt x="1" y="215"/>
                  </a:lnTo>
                  <a:lnTo>
                    <a:pt x="1" y="215"/>
                  </a:lnTo>
                  <a:cubicBezTo>
                    <a:pt x="0" y="219"/>
                    <a:pt x="2" y="222"/>
                    <a:pt x="5" y="224"/>
                  </a:cubicBezTo>
                  <a:lnTo>
                    <a:pt x="5" y="224"/>
                  </a:lnTo>
                  <a:cubicBezTo>
                    <a:pt x="8" y="225"/>
                    <a:pt x="11" y="226"/>
                    <a:pt x="14" y="224"/>
                  </a:cubicBezTo>
                  <a:lnTo>
                    <a:pt x="200" y="135"/>
                  </a:lnTo>
                  <a:lnTo>
                    <a:pt x="200" y="135"/>
                  </a:lnTo>
                  <a:cubicBezTo>
                    <a:pt x="204" y="134"/>
                    <a:pt x="206" y="131"/>
                    <a:pt x="206" y="127"/>
                  </a:cubicBezTo>
                  <a:lnTo>
                    <a:pt x="206" y="127"/>
                  </a:lnTo>
                  <a:cubicBezTo>
                    <a:pt x="206" y="124"/>
                    <a:pt x="205" y="121"/>
                    <a:pt x="202" y="119"/>
                  </a:cubicBezTo>
                  <a:close/>
                </a:path>
              </a:pathLst>
            </a:custGeom>
            <a:solidFill>
              <a:srgbClr val="6177E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xmlns="" id="{BB70794F-3E21-A940-8E41-A0D458BF3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8605" y="7011808"/>
              <a:ext cx="186763" cy="186763"/>
            </a:xfrm>
            <a:custGeom>
              <a:avLst/>
              <a:gdLst>
                <a:gd name="T0" fmla="*/ 144 w 148"/>
                <a:gd name="T1" fmla="*/ 5 h 149"/>
                <a:gd name="T2" fmla="*/ 144 w 148"/>
                <a:gd name="T3" fmla="*/ 5 h 149"/>
                <a:gd name="T4" fmla="*/ 130 w 148"/>
                <a:gd name="T5" fmla="*/ 5 h 149"/>
                <a:gd name="T6" fmla="*/ 73 w 148"/>
                <a:gd name="T7" fmla="*/ 61 h 149"/>
                <a:gd name="T8" fmla="*/ 17 w 148"/>
                <a:gd name="T9" fmla="*/ 5 h 149"/>
                <a:gd name="T10" fmla="*/ 17 w 148"/>
                <a:gd name="T11" fmla="*/ 5 h 149"/>
                <a:gd name="T12" fmla="*/ 3 w 148"/>
                <a:gd name="T13" fmla="*/ 5 h 149"/>
                <a:gd name="T14" fmla="*/ 3 w 148"/>
                <a:gd name="T15" fmla="*/ 5 h 149"/>
                <a:gd name="T16" fmla="*/ 3 w 148"/>
                <a:gd name="T17" fmla="*/ 18 h 149"/>
                <a:gd name="T18" fmla="*/ 60 w 148"/>
                <a:gd name="T19" fmla="*/ 74 h 149"/>
                <a:gd name="T20" fmla="*/ 3 w 148"/>
                <a:gd name="T21" fmla="*/ 131 h 149"/>
                <a:gd name="T22" fmla="*/ 3 w 148"/>
                <a:gd name="T23" fmla="*/ 131 h 149"/>
                <a:gd name="T24" fmla="*/ 3 w 148"/>
                <a:gd name="T25" fmla="*/ 144 h 149"/>
                <a:gd name="T26" fmla="*/ 3 w 148"/>
                <a:gd name="T27" fmla="*/ 144 h 149"/>
                <a:gd name="T28" fmla="*/ 10 w 148"/>
                <a:gd name="T29" fmla="*/ 148 h 149"/>
                <a:gd name="T30" fmla="*/ 10 w 148"/>
                <a:gd name="T31" fmla="*/ 148 h 149"/>
                <a:gd name="T32" fmla="*/ 17 w 148"/>
                <a:gd name="T33" fmla="*/ 144 h 149"/>
                <a:gd name="T34" fmla="*/ 73 w 148"/>
                <a:gd name="T35" fmla="*/ 88 h 149"/>
                <a:gd name="T36" fmla="*/ 130 w 148"/>
                <a:gd name="T37" fmla="*/ 144 h 149"/>
                <a:gd name="T38" fmla="*/ 130 w 148"/>
                <a:gd name="T39" fmla="*/ 144 h 149"/>
                <a:gd name="T40" fmla="*/ 137 w 148"/>
                <a:gd name="T41" fmla="*/ 148 h 149"/>
                <a:gd name="T42" fmla="*/ 137 w 148"/>
                <a:gd name="T43" fmla="*/ 148 h 149"/>
                <a:gd name="T44" fmla="*/ 144 w 148"/>
                <a:gd name="T45" fmla="*/ 144 h 149"/>
                <a:gd name="T46" fmla="*/ 144 w 148"/>
                <a:gd name="T47" fmla="*/ 144 h 149"/>
                <a:gd name="T48" fmla="*/ 144 w 148"/>
                <a:gd name="T49" fmla="*/ 131 h 149"/>
                <a:gd name="T50" fmla="*/ 87 w 148"/>
                <a:gd name="T51" fmla="*/ 74 h 149"/>
                <a:gd name="T52" fmla="*/ 144 w 148"/>
                <a:gd name="T53" fmla="*/ 18 h 149"/>
                <a:gd name="T54" fmla="*/ 144 w 148"/>
                <a:gd name="T55" fmla="*/ 18 h 149"/>
                <a:gd name="T56" fmla="*/ 144 w 148"/>
                <a:gd name="T57" fmla="*/ 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8" h="149">
                  <a:moveTo>
                    <a:pt x="144" y="5"/>
                  </a:moveTo>
                  <a:lnTo>
                    <a:pt x="144" y="5"/>
                  </a:lnTo>
                  <a:cubicBezTo>
                    <a:pt x="140" y="0"/>
                    <a:pt x="134" y="0"/>
                    <a:pt x="130" y="5"/>
                  </a:cubicBezTo>
                  <a:lnTo>
                    <a:pt x="73" y="61"/>
                  </a:lnTo>
                  <a:lnTo>
                    <a:pt x="17" y="5"/>
                  </a:lnTo>
                  <a:lnTo>
                    <a:pt x="17" y="5"/>
                  </a:lnTo>
                  <a:cubicBezTo>
                    <a:pt x="13" y="0"/>
                    <a:pt x="7" y="0"/>
                    <a:pt x="3" y="5"/>
                  </a:cubicBezTo>
                  <a:lnTo>
                    <a:pt x="3" y="5"/>
                  </a:lnTo>
                  <a:cubicBezTo>
                    <a:pt x="0" y="8"/>
                    <a:pt x="0" y="14"/>
                    <a:pt x="3" y="18"/>
                  </a:cubicBezTo>
                  <a:lnTo>
                    <a:pt x="60" y="74"/>
                  </a:lnTo>
                  <a:lnTo>
                    <a:pt x="3" y="131"/>
                  </a:lnTo>
                  <a:lnTo>
                    <a:pt x="3" y="131"/>
                  </a:lnTo>
                  <a:cubicBezTo>
                    <a:pt x="0" y="135"/>
                    <a:pt x="0" y="141"/>
                    <a:pt x="3" y="144"/>
                  </a:cubicBezTo>
                  <a:lnTo>
                    <a:pt x="3" y="144"/>
                  </a:lnTo>
                  <a:cubicBezTo>
                    <a:pt x="5" y="146"/>
                    <a:pt x="8" y="148"/>
                    <a:pt x="10" y="148"/>
                  </a:cubicBezTo>
                  <a:lnTo>
                    <a:pt x="10" y="148"/>
                  </a:lnTo>
                  <a:cubicBezTo>
                    <a:pt x="13" y="148"/>
                    <a:pt x="15" y="146"/>
                    <a:pt x="17" y="144"/>
                  </a:cubicBezTo>
                  <a:lnTo>
                    <a:pt x="73" y="88"/>
                  </a:lnTo>
                  <a:lnTo>
                    <a:pt x="130" y="144"/>
                  </a:lnTo>
                  <a:lnTo>
                    <a:pt x="130" y="144"/>
                  </a:lnTo>
                  <a:cubicBezTo>
                    <a:pt x="132" y="146"/>
                    <a:pt x="134" y="148"/>
                    <a:pt x="137" y="148"/>
                  </a:cubicBezTo>
                  <a:lnTo>
                    <a:pt x="137" y="148"/>
                  </a:lnTo>
                  <a:cubicBezTo>
                    <a:pt x="139" y="148"/>
                    <a:pt x="142" y="146"/>
                    <a:pt x="144" y="144"/>
                  </a:cubicBezTo>
                  <a:lnTo>
                    <a:pt x="144" y="144"/>
                  </a:lnTo>
                  <a:cubicBezTo>
                    <a:pt x="147" y="141"/>
                    <a:pt x="147" y="135"/>
                    <a:pt x="144" y="131"/>
                  </a:cubicBezTo>
                  <a:lnTo>
                    <a:pt x="87" y="74"/>
                  </a:lnTo>
                  <a:lnTo>
                    <a:pt x="144" y="18"/>
                  </a:lnTo>
                  <a:lnTo>
                    <a:pt x="144" y="18"/>
                  </a:lnTo>
                  <a:cubicBezTo>
                    <a:pt x="147" y="14"/>
                    <a:pt x="147" y="8"/>
                    <a:pt x="144" y="5"/>
                  </a:cubicBezTo>
                </a:path>
              </a:pathLst>
            </a:custGeom>
            <a:solidFill>
              <a:srgbClr val="69E0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75">
              <a:extLst>
                <a:ext uri="{FF2B5EF4-FFF2-40B4-BE49-F238E27FC236}">
                  <a16:creationId xmlns:a16="http://schemas.microsoft.com/office/drawing/2014/main" xmlns="" id="{0982DE90-45E7-634D-83AE-871DA191D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42294" y="8516903"/>
              <a:ext cx="186763" cy="186763"/>
            </a:xfrm>
            <a:custGeom>
              <a:avLst/>
              <a:gdLst>
                <a:gd name="T0" fmla="*/ 144 w 149"/>
                <a:gd name="T1" fmla="*/ 4 h 148"/>
                <a:gd name="T2" fmla="*/ 144 w 149"/>
                <a:gd name="T3" fmla="*/ 4 h 148"/>
                <a:gd name="T4" fmla="*/ 131 w 149"/>
                <a:gd name="T5" fmla="*/ 4 h 148"/>
                <a:gd name="T6" fmla="*/ 74 w 149"/>
                <a:gd name="T7" fmla="*/ 61 h 148"/>
                <a:gd name="T8" fmla="*/ 18 w 149"/>
                <a:gd name="T9" fmla="*/ 4 h 148"/>
                <a:gd name="T10" fmla="*/ 18 w 149"/>
                <a:gd name="T11" fmla="*/ 4 h 148"/>
                <a:gd name="T12" fmla="*/ 4 w 149"/>
                <a:gd name="T13" fmla="*/ 4 h 148"/>
                <a:gd name="T14" fmla="*/ 4 w 149"/>
                <a:gd name="T15" fmla="*/ 4 h 148"/>
                <a:gd name="T16" fmla="*/ 4 w 149"/>
                <a:gd name="T17" fmla="*/ 17 h 148"/>
                <a:gd name="T18" fmla="*/ 60 w 149"/>
                <a:gd name="T19" fmla="*/ 74 h 148"/>
                <a:gd name="T20" fmla="*/ 4 w 149"/>
                <a:gd name="T21" fmla="*/ 130 h 148"/>
                <a:gd name="T22" fmla="*/ 4 w 149"/>
                <a:gd name="T23" fmla="*/ 130 h 148"/>
                <a:gd name="T24" fmla="*/ 4 w 149"/>
                <a:gd name="T25" fmla="*/ 144 h 148"/>
                <a:gd name="T26" fmla="*/ 4 w 149"/>
                <a:gd name="T27" fmla="*/ 144 h 148"/>
                <a:gd name="T28" fmla="*/ 10 w 149"/>
                <a:gd name="T29" fmla="*/ 147 h 148"/>
                <a:gd name="T30" fmla="*/ 10 w 149"/>
                <a:gd name="T31" fmla="*/ 147 h 148"/>
                <a:gd name="T32" fmla="*/ 18 w 149"/>
                <a:gd name="T33" fmla="*/ 144 h 148"/>
                <a:gd name="T34" fmla="*/ 74 w 149"/>
                <a:gd name="T35" fmla="*/ 87 h 148"/>
                <a:gd name="T36" fmla="*/ 131 w 149"/>
                <a:gd name="T37" fmla="*/ 144 h 148"/>
                <a:gd name="T38" fmla="*/ 131 w 149"/>
                <a:gd name="T39" fmla="*/ 144 h 148"/>
                <a:gd name="T40" fmla="*/ 138 w 149"/>
                <a:gd name="T41" fmla="*/ 147 h 148"/>
                <a:gd name="T42" fmla="*/ 138 w 149"/>
                <a:gd name="T43" fmla="*/ 147 h 148"/>
                <a:gd name="T44" fmla="*/ 144 w 149"/>
                <a:gd name="T45" fmla="*/ 144 h 148"/>
                <a:gd name="T46" fmla="*/ 144 w 149"/>
                <a:gd name="T47" fmla="*/ 144 h 148"/>
                <a:gd name="T48" fmla="*/ 144 w 149"/>
                <a:gd name="T49" fmla="*/ 130 h 148"/>
                <a:gd name="T50" fmla="*/ 88 w 149"/>
                <a:gd name="T51" fmla="*/ 74 h 148"/>
                <a:gd name="T52" fmla="*/ 144 w 149"/>
                <a:gd name="T53" fmla="*/ 17 h 148"/>
                <a:gd name="T54" fmla="*/ 144 w 149"/>
                <a:gd name="T55" fmla="*/ 17 h 148"/>
                <a:gd name="T56" fmla="*/ 144 w 149"/>
                <a:gd name="T57" fmla="*/ 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9" h="148">
                  <a:moveTo>
                    <a:pt x="144" y="4"/>
                  </a:moveTo>
                  <a:lnTo>
                    <a:pt x="144" y="4"/>
                  </a:lnTo>
                  <a:cubicBezTo>
                    <a:pt x="141" y="0"/>
                    <a:pt x="135" y="0"/>
                    <a:pt x="131" y="4"/>
                  </a:cubicBezTo>
                  <a:lnTo>
                    <a:pt x="74" y="61"/>
                  </a:lnTo>
                  <a:lnTo>
                    <a:pt x="18" y="4"/>
                  </a:lnTo>
                  <a:lnTo>
                    <a:pt x="18" y="4"/>
                  </a:lnTo>
                  <a:cubicBezTo>
                    <a:pt x="14" y="0"/>
                    <a:pt x="7" y="0"/>
                    <a:pt x="4" y="4"/>
                  </a:cubicBezTo>
                  <a:lnTo>
                    <a:pt x="4" y="4"/>
                  </a:lnTo>
                  <a:cubicBezTo>
                    <a:pt x="0" y="7"/>
                    <a:pt x="0" y="14"/>
                    <a:pt x="4" y="17"/>
                  </a:cubicBezTo>
                  <a:lnTo>
                    <a:pt x="60" y="74"/>
                  </a:lnTo>
                  <a:lnTo>
                    <a:pt x="4" y="130"/>
                  </a:lnTo>
                  <a:lnTo>
                    <a:pt x="4" y="130"/>
                  </a:lnTo>
                  <a:cubicBezTo>
                    <a:pt x="0" y="134"/>
                    <a:pt x="0" y="140"/>
                    <a:pt x="4" y="144"/>
                  </a:cubicBezTo>
                  <a:lnTo>
                    <a:pt x="4" y="144"/>
                  </a:lnTo>
                  <a:cubicBezTo>
                    <a:pt x="6" y="146"/>
                    <a:pt x="8" y="147"/>
                    <a:pt x="10" y="147"/>
                  </a:cubicBezTo>
                  <a:lnTo>
                    <a:pt x="10" y="147"/>
                  </a:lnTo>
                  <a:cubicBezTo>
                    <a:pt x="13" y="147"/>
                    <a:pt x="16" y="146"/>
                    <a:pt x="18" y="144"/>
                  </a:cubicBezTo>
                  <a:lnTo>
                    <a:pt x="74" y="87"/>
                  </a:lnTo>
                  <a:lnTo>
                    <a:pt x="131" y="144"/>
                  </a:lnTo>
                  <a:lnTo>
                    <a:pt x="131" y="144"/>
                  </a:lnTo>
                  <a:cubicBezTo>
                    <a:pt x="133" y="146"/>
                    <a:pt x="135" y="147"/>
                    <a:pt x="138" y="147"/>
                  </a:cubicBezTo>
                  <a:lnTo>
                    <a:pt x="138" y="147"/>
                  </a:lnTo>
                  <a:cubicBezTo>
                    <a:pt x="140" y="147"/>
                    <a:pt x="143" y="146"/>
                    <a:pt x="144" y="144"/>
                  </a:cubicBezTo>
                  <a:lnTo>
                    <a:pt x="144" y="144"/>
                  </a:lnTo>
                  <a:cubicBezTo>
                    <a:pt x="148" y="140"/>
                    <a:pt x="148" y="134"/>
                    <a:pt x="144" y="130"/>
                  </a:cubicBezTo>
                  <a:lnTo>
                    <a:pt x="88" y="74"/>
                  </a:lnTo>
                  <a:lnTo>
                    <a:pt x="144" y="17"/>
                  </a:lnTo>
                  <a:lnTo>
                    <a:pt x="144" y="17"/>
                  </a:lnTo>
                  <a:cubicBezTo>
                    <a:pt x="148" y="14"/>
                    <a:pt x="148" y="7"/>
                    <a:pt x="144" y="4"/>
                  </a:cubicBezTo>
                </a:path>
              </a:pathLst>
            </a:custGeom>
            <a:solidFill>
              <a:srgbClr val="69E0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76">
              <a:extLst>
                <a:ext uri="{FF2B5EF4-FFF2-40B4-BE49-F238E27FC236}">
                  <a16:creationId xmlns:a16="http://schemas.microsoft.com/office/drawing/2014/main" xmlns="" id="{5C9B8402-0DA5-B44A-B1DC-2D9C135A8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86442" y="5160653"/>
              <a:ext cx="186763" cy="186763"/>
            </a:xfrm>
            <a:custGeom>
              <a:avLst/>
              <a:gdLst>
                <a:gd name="T0" fmla="*/ 144 w 149"/>
                <a:gd name="T1" fmla="*/ 4 h 148"/>
                <a:gd name="T2" fmla="*/ 144 w 149"/>
                <a:gd name="T3" fmla="*/ 4 h 148"/>
                <a:gd name="T4" fmla="*/ 130 w 149"/>
                <a:gd name="T5" fmla="*/ 4 h 148"/>
                <a:gd name="T6" fmla="*/ 74 w 149"/>
                <a:gd name="T7" fmla="*/ 60 h 148"/>
                <a:gd name="T8" fmla="*/ 17 w 149"/>
                <a:gd name="T9" fmla="*/ 4 h 148"/>
                <a:gd name="T10" fmla="*/ 17 w 149"/>
                <a:gd name="T11" fmla="*/ 4 h 148"/>
                <a:gd name="T12" fmla="*/ 4 w 149"/>
                <a:gd name="T13" fmla="*/ 4 h 148"/>
                <a:gd name="T14" fmla="*/ 4 w 149"/>
                <a:gd name="T15" fmla="*/ 4 h 148"/>
                <a:gd name="T16" fmla="*/ 4 w 149"/>
                <a:gd name="T17" fmla="*/ 17 h 148"/>
                <a:gd name="T18" fmla="*/ 60 w 149"/>
                <a:gd name="T19" fmla="*/ 73 h 148"/>
                <a:gd name="T20" fmla="*/ 4 w 149"/>
                <a:gd name="T21" fmla="*/ 130 h 148"/>
                <a:gd name="T22" fmla="*/ 4 w 149"/>
                <a:gd name="T23" fmla="*/ 130 h 148"/>
                <a:gd name="T24" fmla="*/ 4 w 149"/>
                <a:gd name="T25" fmla="*/ 144 h 148"/>
                <a:gd name="T26" fmla="*/ 4 w 149"/>
                <a:gd name="T27" fmla="*/ 144 h 148"/>
                <a:gd name="T28" fmla="*/ 11 w 149"/>
                <a:gd name="T29" fmla="*/ 147 h 148"/>
                <a:gd name="T30" fmla="*/ 11 w 149"/>
                <a:gd name="T31" fmla="*/ 147 h 148"/>
                <a:gd name="T32" fmla="*/ 17 w 149"/>
                <a:gd name="T33" fmla="*/ 144 h 148"/>
                <a:gd name="T34" fmla="*/ 74 w 149"/>
                <a:gd name="T35" fmla="*/ 88 h 148"/>
                <a:gd name="T36" fmla="*/ 130 w 149"/>
                <a:gd name="T37" fmla="*/ 144 h 148"/>
                <a:gd name="T38" fmla="*/ 130 w 149"/>
                <a:gd name="T39" fmla="*/ 144 h 148"/>
                <a:gd name="T40" fmla="*/ 137 w 149"/>
                <a:gd name="T41" fmla="*/ 147 h 148"/>
                <a:gd name="T42" fmla="*/ 137 w 149"/>
                <a:gd name="T43" fmla="*/ 147 h 148"/>
                <a:gd name="T44" fmla="*/ 144 w 149"/>
                <a:gd name="T45" fmla="*/ 144 h 148"/>
                <a:gd name="T46" fmla="*/ 144 w 149"/>
                <a:gd name="T47" fmla="*/ 144 h 148"/>
                <a:gd name="T48" fmla="*/ 144 w 149"/>
                <a:gd name="T49" fmla="*/ 130 h 148"/>
                <a:gd name="T50" fmla="*/ 88 w 149"/>
                <a:gd name="T51" fmla="*/ 73 h 148"/>
                <a:gd name="T52" fmla="*/ 144 w 149"/>
                <a:gd name="T53" fmla="*/ 17 h 148"/>
                <a:gd name="T54" fmla="*/ 144 w 149"/>
                <a:gd name="T55" fmla="*/ 17 h 148"/>
                <a:gd name="T56" fmla="*/ 144 w 149"/>
                <a:gd name="T57" fmla="*/ 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9" h="148">
                  <a:moveTo>
                    <a:pt x="144" y="4"/>
                  </a:moveTo>
                  <a:lnTo>
                    <a:pt x="144" y="4"/>
                  </a:lnTo>
                  <a:cubicBezTo>
                    <a:pt x="140" y="0"/>
                    <a:pt x="134" y="0"/>
                    <a:pt x="130" y="4"/>
                  </a:cubicBezTo>
                  <a:lnTo>
                    <a:pt x="74" y="60"/>
                  </a:lnTo>
                  <a:lnTo>
                    <a:pt x="17" y="4"/>
                  </a:lnTo>
                  <a:lnTo>
                    <a:pt x="17" y="4"/>
                  </a:lnTo>
                  <a:cubicBezTo>
                    <a:pt x="14" y="0"/>
                    <a:pt x="8" y="0"/>
                    <a:pt x="4" y="4"/>
                  </a:cubicBezTo>
                  <a:lnTo>
                    <a:pt x="4" y="4"/>
                  </a:lnTo>
                  <a:cubicBezTo>
                    <a:pt x="0" y="8"/>
                    <a:pt x="0" y="14"/>
                    <a:pt x="4" y="17"/>
                  </a:cubicBezTo>
                  <a:lnTo>
                    <a:pt x="60" y="73"/>
                  </a:lnTo>
                  <a:lnTo>
                    <a:pt x="4" y="130"/>
                  </a:lnTo>
                  <a:lnTo>
                    <a:pt x="4" y="130"/>
                  </a:lnTo>
                  <a:cubicBezTo>
                    <a:pt x="0" y="134"/>
                    <a:pt x="0" y="140"/>
                    <a:pt x="4" y="144"/>
                  </a:cubicBezTo>
                  <a:lnTo>
                    <a:pt x="4" y="144"/>
                  </a:lnTo>
                  <a:cubicBezTo>
                    <a:pt x="6" y="146"/>
                    <a:pt x="8" y="147"/>
                    <a:pt x="11" y="147"/>
                  </a:cubicBezTo>
                  <a:lnTo>
                    <a:pt x="11" y="147"/>
                  </a:lnTo>
                  <a:cubicBezTo>
                    <a:pt x="13" y="147"/>
                    <a:pt x="15" y="146"/>
                    <a:pt x="17" y="144"/>
                  </a:cubicBezTo>
                  <a:lnTo>
                    <a:pt x="74" y="88"/>
                  </a:lnTo>
                  <a:lnTo>
                    <a:pt x="130" y="144"/>
                  </a:lnTo>
                  <a:lnTo>
                    <a:pt x="130" y="144"/>
                  </a:lnTo>
                  <a:cubicBezTo>
                    <a:pt x="132" y="146"/>
                    <a:pt x="135" y="147"/>
                    <a:pt x="137" y="147"/>
                  </a:cubicBezTo>
                  <a:lnTo>
                    <a:pt x="137" y="147"/>
                  </a:lnTo>
                  <a:cubicBezTo>
                    <a:pt x="140" y="147"/>
                    <a:pt x="142" y="146"/>
                    <a:pt x="144" y="144"/>
                  </a:cubicBezTo>
                  <a:lnTo>
                    <a:pt x="144" y="144"/>
                  </a:lnTo>
                  <a:cubicBezTo>
                    <a:pt x="148" y="140"/>
                    <a:pt x="148" y="134"/>
                    <a:pt x="144" y="130"/>
                  </a:cubicBezTo>
                  <a:lnTo>
                    <a:pt x="88" y="73"/>
                  </a:lnTo>
                  <a:lnTo>
                    <a:pt x="144" y="17"/>
                  </a:lnTo>
                  <a:lnTo>
                    <a:pt x="144" y="17"/>
                  </a:lnTo>
                  <a:cubicBezTo>
                    <a:pt x="148" y="14"/>
                    <a:pt x="148" y="8"/>
                    <a:pt x="144" y="4"/>
                  </a:cubicBezTo>
                </a:path>
              </a:pathLst>
            </a:custGeom>
            <a:solidFill>
              <a:srgbClr val="69E0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77">
              <a:extLst>
                <a:ext uri="{FF2B5EF4-FFF2-40B4-BE49-F238E27FC236}">
                  <a16:creationId xmlns:a16="http://schemas.microsoft.com/office/drawing/2014/main" xmlns="" id="{5D2920E5-B57B-144B-A051-6D15FF5F3F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085" y="8939869"/>
              <a:ext cx="274652" cy="274652"/>
            </a:xfrm>
            <a:custGeom>
              <a:avLst/>
              <a:gdLst>
                <a:gd name="T0" fmla="*/ 111 w 220"/>
                <a:gd name="T1" fmla="*/ 195 h 220"/>
                <a:gd name="T2" fmla="*/ 24 w 220"/>
                <a:gd name="T3" fmla="*/ 111 h 220"/>
                <a:gd name="T4" fmla="*/ 108 w 220"/>
                <a:gd name="T5" fmla="*/ 24 h 220"/>
                <a:gd name="T6" fmla="*/ 194 w 220"/>
                <a:gd name="T7" fmla="*/ 108 h 220"/>
                <a:gd name="T8" fmla="*/ 111 w 220"/>
                <a:gd name="T9" fmla="*/ 195 h 220"/>
                <a:gd name="T10" fmla="*/ 215 w 220"/>
                <a:gd name="T11" fmla="*/ 101 h 220"/>
                <a:gd name="T12" fmla="*/ 114 w 220"/>
                <a:gd name="T13" fmla="*/ 4 h 220"/>
                <a:gd name="T14" fmla="*/ 114 w 220"/>
                <a:gd name="T15" fmla="*/ 4 h 220"/>
                <a:gd name="T16" fmla="*/ 101 w 220"/>
                <a:gd name="T17" fmla="*/ 4 h 220"/>
                <a:gd name="T18" fmla="*/ 4 w 220"/>
                <a:gd name="T19" fmla="*/ 104 h 220"/>
                <a:gd name="T20" fmla="*/ 4 w 220"/>
                <a:gd name="T21" fmla="*/ 104 h 220"/>
                <a:gd name="T22" fmla="*/ 4 w 220"/>
                <a:gd name="T23" fmla="*/ 118 h 220"/>
                <a:gd name="T24" fmla="*/ 104 w 220"/>
                <a:gd name="T25" fmla="*/ 215 h 220"/>
                <a:gd name="T26" fmla="*/ 104 w 220"/>
                <a:gd name="T27" fmla="*/ 215 h 220"/>
                <a:gd name="T28" fmla="*/ 118 w 220"/>
                <a:gd name="T29" fmla="*/ 215 h 220"/>
                <a:gd name="T30" fmla="*/ 215 w 220"/>
                <a:gd name="T31" fmla="*/ 115 h 220"/>
                <a:gd name="T32" fmla="*/ 215 w 220"/>
                <a:gd name="T33" fmla="*/ 115 h 220"/>
                <a:gd name="T34" fmla="*/ 215 w 220"/>
                <a:gd name="T35" fmla="*/ 101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0" h="220">
                  <a:moveTo>
                    <a:pt x="111" y="195"/>
                  </a:moveTo>
                  <a:lnTo>
                    <a:pt x="24" y="111"/>
                  </a:lnTo>
                  <a:lnTo>
                    <a:pt x="108" y="24"/>
                  </a:lnTo>
                  <a:lnTo>
                    <a:pt x="194" y="108"/>
                  </a:lnTo>
                  <a:lnTo>
                    <a:pt x="111" y="195"/>
                  </a:lnTo>
                  <a:close/>
                  <a:moveTo>
                    <a:pt x="215" y="101"/>
                  </a:moveTo>
                  <a:lnTo>
                    <a:pt x="114" y="4"/>
                  </a:lnTo>
                  <a:lnTo>
                    <a:pt x="114" y="4"/>
                  </a:lnTo>
                  <a:cubicBezTo>
                    <a:pt x="111" y="0"/>
                    <a:pt x="105" y="0"/>
                    <a:pt x="101" y="4"/>
                  </a:cubicBezTo>
                  <a:lnTo>
                    <a:pt x="4" y="104"/>
                  </a:lnTo>
                  <a:lnTo>
                    <a:pt x="4" y="104"/>
                  </a:lnTo>
                  <a:cubicBezTo>
                    <a:pt x="0" y="108"/>
                    <a:pt x="0" y="114"/>
                    <a:pt x="4" y="118"/>
                  </a:cubicBezTo>
                  <a:lnTo>
                    <a:pt x="104" y="215"/>
                  </a:lnTo>
                  <a:lnTo>
                    <a:pt x="104" y="215"/>
                  </a:lnTo>
                  <a:cubicBezTo>
                    <a:pt x="108" y="219"/>
                    <a:pt x="114" y="219"/>
                    <a:pt x="118" y="215"/>
                  </a:cubicBezTo>
                  <a:lnTo>
                    <a:pt x="215" y="115"/>
                  </a:lnTo>
                  <a:lnTo>
                    <a:pt x="215" y="115"/>
                  </a:lnTo>
                  <a:cubicBezTo>
                    <a:pt x="219" y="111"/>
                    <a:pt x="219" y="105"/>
                    <a:pt x="215" y="101"/>
                  </a:cubicBezTo>
                  <a:close/>
                </a:path>
              </a:pathLst>
            </a:custGeom>
            <a:solidFill>
              <a:srgbClr val="F9D1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78">
              <a:extLst>
                <a:ext uri="{FF2B5EF4-FFF2-40B4-BE49-F238E27FC236}">
                  <a16:creationId xmlns:a16="http://schemas.microsoft.com/office/drawing/2014/main" xmlns="" id="{E1DFD08B-AF32-E149-A20F-55861A2FA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4646" y="5836297"/>
              <a:ext cx="274652" cy="274652"/>
            </a:xfrm>
            <a:custGeom>
              <a:avLst/>
              <a:gdLst>
                <a:gd name="T0" fmla="*/ 105 w 220"/>
                <a:gd name="T1" fmla="*/ 194 h 220"/>
                <a:gd name="T2" fmla="*/ 24 w 220"/>
                <a:gd name="T3" fmla="*/ 106 h 220"/>
                <a:gd name="T4" fmla="*/ 113 w 220"/>
                <a:gd name="T5" fmla="*/ 25 h 220"/>
                <a:gd name="T6" fmla="*/ 194 w 220"/>
                <a:gd name="T7" fmla="*/ 113 h 220"/>
                <a:gd name="T8" fmla="*/ 105 w 220"/>
                <a:gd name="T9" fmla="*/ 194 h 220"/>
                <a:gd name="T10" fmla="*/ 215 w 220"/>
                <a:gd name="T11" fmla="*/ 108 h 220"/>
                <a:gd name="T12" fmla="*/ 121 w 220"/>
                <a:gd name="T13" fmla="*/ 4 h 220"/>
                <a:gd name="T14" fmla="*/ 121 w 220"/>
                <a:gd name="T15" fmla="*/ 4 h 220"/>
                <a:gd name="T16" fmla="*/ 107 w 220"/>
                <a:gd name="T17" fmla="*/ 4 h 220"/>
                <a:gd name="T18" fmla="*/ 4 w 220"/>
                <a:gd name="T19" fmla="*/ 98 h 220"/>
                <a:gd name="T20" fmla="*/ 4 w 220"/>
                <a:gd name="T21" fmla="*/ 98 h 220"/>
                <a:gd name="T22" fmla="*/ 3 w 220"/>
                <a:gd name="T23" fmla="*/ 112 h 220"/>
                <a:gd name="T24" fmla="*/ 98 w 220"/>
                <a:gd name="T25" fmla="*/ 215 h 220"/>
                <a:gd name="T26" fmla="*/ 98 w 220"/>
                <a:gd name="T27" fmla="*/ 215 h 220"/>
                <a:gd name="T28" fmla="*/ 111 w 220"/>
                <a:gd name="T29" fmla="*/ 215 h 220"/>
                <a:gd name="T30" fmla="*/ 215 w 220"/>
                <a:gd name="T31" fmla="*/ 121 h 220"/>
                <a:gd name="T32" fmla="*/ 215 w 220"/>
                <a:gd name="T33" fmla="*/ 121 h 220"/>
                <a:gd name="T34" fmla="*/ 215 w 220"/>
                <a:gd name="T35" fmla="*/ 10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0" h="220">
                  <a:moveTo>
                    <a:pt x="105" y="194"/>
                  </a:moveTo>
                  <a:lnTo>
                    <a:pt x="24" y="106"/>
                  </a:lnTo>
                  <a:lnTo>
                    <a:pt x="113" y="25"/>
                  </a:lnTo>
                  <a:lnTo>
                    <a:pt x="194" y="113"/>
                  </a:lnTo>
                  <a:lnTo>
                    <a:pt x="105" y="194"/>
                  </a:lnTo>
                  <a:close/>
                  <a:moveTo>
                    <a:pt x="215" y="108"/>
                  </a:moveTo>
                  <a:lnTo>
                    <a:pt x="121" y="4"/>
                  </a:lnTo>
                  <a:lnTo>
                    <a:pt x="121" y="4"/>
                  </a:lnTo>
                  <a:cubicBezTo>
                    <a:pt x="117" y="1"/>
                    <a:pt x="111" y="0"/>
                    <a:pt x="107" y="4"/>
                  </a:cubicBezTo>
                  <a:lnTo>
                    <a:pt x="4" y="98"/>
                  </a:lnTo>
                  <a:lnTo>
                    <a:pt x="4" y="98"/>
                  </a:lnTo>
                  <a:cubicBezTo>
                    <a:pt x="0" y="102"/>
                    <a:pt x="0" y="108"/>
                    <a:pt x="3" y="112"/>
                  </a:cubicBezTo>
                  <a:lnTo>
                    <a:pt x="98" y="215"/>
                  </a:lnTo>
                  <a:lnTo>
                    <a:pt x="98" y="215"/>
                  </a:lnTo>
                  <a:cubicBezTo>
                    <a:pt x="101" y="219"/>
                    <a:pt x="107" y="219"/>
                    <a:pt x="111" y="215"/>
                  </a:cubicBezTo>
                  <a:lnTo>
                    <a:pt x="215" y="121"/>
                  </a:lnTo>
                  <a:lnTo>
                    <a:pt x="215" y="121"/>
                  </a:lnTo>
                  <a:cubicBezTo>
                    <a:pt x="218" y="118"/>
                    <a:pt x="219" y="112"/>
                    <a:pt x="215" y="108"/>
                  </a:cubicBezTo>
                  <a:close/>
                </a:path>
              </a:pathLst>
            </a:custGeom>
            <a:solidFill>
              <a:srgbClr val="FF74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79">
              <a:extLst>
                <a:ext uri="{FF2B5EF4-FFF2-40B4-BE49-F238E27FC236}">
                  <a16:creationId xmlns:a16="http://schemas.microsoft.com/office/drawing/2014/main" xmlns="" id="{FC5383BB-1D82-BD40-9B4C-BE60C9901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95506" y="6363630"/>
              <a:ext cx="252680" cy="252680"/>
            </a:xfrm>
            <a:custGeom>
              <a:avLst/>
              <a:gdLst>
                <a:gd name="T0" fmla="*/ 100 w 202"/>
                <a:gd name="T1" fmla="*/ 20 h 202"/>
                <a:gd name="T2" fmla="*/ 100 w 202"/>
                <a:gd name="T3" fmla="*/ 20 h 202"/>
                <a:gd name="T4" fmla="*/ 19 w 202"/>
                <a:gd name="T5" fmla="*/ 100 h 202"/>
                <a:gd name="T6" fmla="*/ 19 w 202"/>
                <a:gd name="T7" fmla="*/ 100 h 202"/>
                <a:gd name="T8" fmla="*/ 100 w 202"/>
                <a:gd name="T9" fmla="*/ 182 h 202"/>
                <a:gd name="T10" fmla="*/ 100 w 202"/>
                <a:gd name="T11" fmla="*/ 182 h 202"/>
                <a:gd name="T12" fmla="*/ 182 w 202"/>
                <a:gd name="T13" fmla="*/ 100 h 202"/>
                <a:gd name="T14" fmla="*/ 182 w 202"/>
                <a:gd name="T15" fmla="*/ 100 h 202"/>
                <a:gd name="T16" fmla="*/ 100 w 202"/>
                <a:gd name="T17" fmla="*/ 20 h 202"/>
                <a:gd name="T18" fmla="*/ 100 w 202"/>
                <a:gd name="T19" fmla="*/ 201 h 202"/>
                <a:gd name="T20" fmla="*/ 100 w 202"/>
                <a:gd name="T21" fmla="*/ 201 h 202"/>
                <a:gd name="T22" fmla="*/ 0 w 202"/>
                <a:gd name="T23" fmla="*/ 100 h 202"/>
                <a:gd name="T24" fmla="*/ 0 w 202"/>
                <a:gd name="T25" fmla="*/ 100 h 202"/>
                <a:gd name="T26" fmla="*/ 100 w 202"/>
                <a:gd name="T27" fmla="*/ 0 h 202"/>
                <a:gd name="T28" fmla="*/ 100 w 202"/>
                <a:gd name="T29" fmla="*/ 0 h 202"/>
                <a:gd name="T30" fmla="*/ 201 w 202"/>
                <a:gd name="T31" fmla="*/ 100 h 202"/>
                <a:gd name="T32" fmla="*/ 201 w 202"/>
                <a:gd name="T33" fmla="*/ 100 h 202"/>
                <a:gd name="T34" fmla="*/ 100 w 202"/>
                <a:gd name="T35" fmla="*/ 20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2" h="202">
                  <a:moveTo>
                    <a:pt x="100" y="20"/>
                  </a:moveTo>
                  <a:lnTo>
                    <a:pt x="100" y="20"/>
                  </a:lnTo>
                  <a:cubicBezTo>
                    <a:pt x="56" y="20"/>
                    <a:pt x="19" y="56"/>
                    <a:pt x="19" y="100"/>
                  </a:cubicBezTo>
                  <a:lnTo>
                    <a:pt x="19" y="100"/>
                  </a:lnTo>
                  <a:cubicBezTo>
                    <a:pt x="19" y="146"/>
                    <a:pt x="56" y="182"/>
                    <a:pt x="100" y="182"/>
                  </a:cubicBezTo>
                  <a:lnTo>
                    <a:pt x="100" y="182"/>
                  </a:lnTo>
                  <a:cubicBezTo>
                    <a:pt x="145" y="182"/>
                    <a:pt x="182" y="146"/>
                    <a:pt x="182" y="100"/>
                  </a:cubicBezTo>
                  <a:lnTo>
                    <a:pt x="182" y="100"/>
                  </a:lnTo>
                  <a:cubicBezTo>
                    <a:pt x="182" y="56"/>
                    <a:pt x="145" y="20"/>
                    <a:pt x="100" y="20"/>
                  </a:cubicBezTo>
                  <a:close/>
                  <a:moveTo>
                    <a:pt x="100" y="201"/>
                  </a:moveTo>
                  <a:lnTo>
                    <a:pt x="100" y="201"/>
                  </a:lnTo>
                  <a:cubicBezTo>
                    <a:pt x="45" y="201"/>
                    <a:pt x="0" y="156"/>
                    <a:pt x="0" y="100"/>
                  </a:cubicBezTo>
                  <a:lnTo>
                    <a:pt x="0" y="100"/>
                  </a:lnTo>
                  <a:cubicBezTo>
                    <a:pt x="0" y="45"/>
                    <a:pt x="45" y="0"/>
                    <a:pt x="100" y="0"/>
                  </a:cubicBezTo>
                  <a:lnTo>
                    <a:pt x="100" y="0"/>
                  </a:lnTo>
                  <a:cubicBezTo>
                    <a:pt x="156" y="0"/>
                    <a:pt x="201" y="45"/>
                    <a:pt x="201" y="100"/>
                  </a:cubicBezTo>
                  <a:lnTo>
                    <a:pt x="201" y="100"/>
                  </a:lnTo>
                  <a:cubicBezTo>
                    <a:pt x="201" y="156"/>
                    <a:pt x="156" y="201"/>
                    <a:pt x="100" y="201"/>
                  </a:cubicBezTo>
                  <a:close/>
                </a:path>
              </a:pathLst>
            </a:custGeom>
            <a:solidFill>
              <a:srgbClr val="F9D1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80">
              <a:extLst>
                <a:ext uri="{FF2B5EF4-FFF2-40B4-BE49-F238E27FC236}">
                  <a16:creationId xmlns:a16="http://schemas.microsoft.com/office/drawing/2014/main" xmlns="" id="{D25CC174-3434-1849-B4A8-8D7DDF8EC6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1424" y="5017834"/>
              <a:ext cx="252680" cy="252680"/>
            </a:xfrm>
            <a:custGeom>
              <a:avLst/>
              <a:gdLst>
                <a:gd name="T0" fmla="*/ 101 w 202"/>
                <a:gd name="T1" fmla="*/ 20 h 203"/>
                <a:gd name="T2" fmla="*/ 101 w 202"/>
                <a:gd name="T3" fmla="*/ 20 h 203"/>
                <a:gd name="T4" fmla="*/ 19 w 202"/>
                <a:gd name="T5" fmla="*/ 101 h 203"/>
                <a:gd name="T6" fmla="*/ 19 w 202"/>
                <a:gd name="T7" fmla="*/ 101 h 203"/>
                <a:gd name="T8" fmla="*/ 101 w 202"/>
                <a:gd name="T9" fmla="*/ 182 h 203"/>
                <a:gd name="T10" fmla="*/ 101 w 202"/>
                <a:gd name="T11" fmla="*/ 182 h 203"/>
                <a:gd name="T12" fmla="*/ 182 w 202"/>
                <a:gd name="T13" fmla="*/ 101 h 203"/>
                <a:gd name="T14" fmla="*/ 182 w 202"/>
                <a:gd name="T15" fmla="*/ 101 h 203"/>
                <a:gd name="T16" fmla="*/ 101 w 202"/>
                <a:gd name="T17" fmla="*/ 20 h 203"/>
                <a:gd name="T18" fmla="*/ 101 w 202"/>
                <a:gd name="T19" fmla="*/ 202 h 203"/>
                <a:gd name="T20" fmla="*/ 101 w 202"/>
                <a:gd name="T21" fmla="*/ 202 h 203"/>
                <a:gd name="T22" fmla="*/ 0 w 202"/>
                <a:gd name="T23" fmla="*/ 101 h 203"/>
                <a:gd name="T24" fmla="*/ 0 w 202"/>
                <a:gd name="T25" fmla="*/ 101 h 203"/>
                <a:gd name="T26" fmla="*/ 101 w 202"/>
                <a:gd name="T27" fmla="*/ 0 h 203"/>
                <a:gd name="T28" fmla="*/ 101 w 202"/>
                <a:gd name="T29" fmla="*/ 0 h 203"/>
                <a:gd name="T30" fmla="*/ 201 w 202"/>
                <a:gd name="T31" fmla="*/ 101 h 203"/>
                <a:gd name="T32" fmla="*/ 201 w 202"/>
                <a:gd name="T33" fmla="*/ 101 h 203"/>
                <a:gd name="T34" fmla="*/ 101 w 202"/>
                <a:gd name="T35" fmla="*/ 202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2" h="203">
                  <a:moveTo>
                    <a:pt x="101" y="20"/>
                  </a:moveTo>
                  <a:lnTo>
                    <a:pt x="101" y="20"/>
                  </a:lnTo>
                  <a:cubicBezTo>
                    <a:pt x="55" y="20"/>
                    <a:pt x="19" y="56"/>
                    <a:pt x="19" y="101"/>
                  </a:cubicBezTo>
                  <a:lnTo>
                    <a:pt x="19" y="101"/>
                  </a:lnTo>
                  <a:cubicBezTo>
                    <a:pt x="19" y="146"/>
                    <a:pt x="55" y="182"/>
                    <a:pt x="101" y="182"/>
                  </a:cubicBezTo>
                  <a:lnTo>
                    <a:pt x="101" y="182"/>
                  </a:lnTo>
                  <a:cubicBezTo>
                    <a:pt x="145" y="182"/>
                    <a:pt x="182" y="146"/>
                    <a:pt x="182" y="101"/>
                  </a:cubicBezTo>
                  <a:lnTo>
                    <a:pt x="182" y="101"/>
                  </a:lnTo>
                  <a:cubicBezTo>
                    <a:pt x="182" y="56"/>
                    <a:pt x="145" y="20"/>
                    <a:pt x="101" y="20"/>
                  </a:cubicBezTo>
                  <a:close/>
                  <a:moveTo>
                    <a:pt x="101" y="202"/>
                  </a:moveTo>
                  <a:lnTo>
                    <a:pt x="101" y="202"/>
                  </a:lnTo>
                  <a:cubicBezTo>
                    <a:pt x="45" y="202"/>
                    <a:pt x="0" y="156"/>
                    <a:pt x="0" y="101"/>
                  </a:cubicBezTo>
                  <a:lnTo>
                    <a:pt x="0" y="101"/>
                  </a:lnTo>
                  <a:cubicBezTo>
                    <a:pt x="0" y="46"/>
                    <a:pt x="45" y="0"/>
                    <a:pt x="101" y="0"/>
                  </a:cubicBezTo>
                  <a:lnTo>
                    <a:pt x="101" y="0"/>
                  </a:lnTo>
                  <a:cubicBezTo>
                    <a:pt x="156" y="0"/>
                    <a:pt x="201" y="46"/>
                    <a:pt x="201" y="101"/>
                  </a:cubicBezTo>
                  <a:lnTo>
                    <a:pt x="201" y="101"/>
                  </a:lnTo>
                  <a:cubicBezTo>
                    <a:pt x="201" y="156"/>
                    <a:pt x="156" y="202"/>
                    <a:pt x="101" y="202"/>
                  </a:cubicBezTo>
                  <a:close/>
                </a:path>
              </a:pathLst>
            </a:custGeom>
            <a:solidFill>
              <a:srgbClr val="3B46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81">
              <a:extLst>
                <a:ext uri="{FF2B5EF4-FFF2-40B4-BE49-F238E27FC236}">
                  <a16:creationId xmlns:a16="http://schemas.microsoft.com/office/drawing/2014/main" xmlns="" id="{22C78260-927A-BE49-80FD-EEA9C94AD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52155" y="9599035"/>
              <a:ext cx="252680" cy="252680"/>
            </a:xfrm>
            <a:custGeom>
              <a:avLst/>
              <a:gdLst>
                <a:gd name="T0" fmla="*/ 101 w 202"/>
                <a:gd name="T1" fmla="*/ 19 h 202"/>
                <a:gd name="T2" fmla="*/ 101 w 202"/>
                <a:gd name="T3" fmla="*/ 19 h 202"/>
                <a:gd name="T4" fmla="*/ 20 w 202"/>
                <a:gd name="T5" fmla="*/ 100 h 202"/>
                <a:gd name="T6" fmla="*/ 20 w 202"/>
                <a:gd name="T7" fmla="*/ 100 h 202"/>
                <a:gd name="T8" fmla="*/ 101 w 202"/>
                <a:gd name="T9" fmla="*/ 182 h 202"/>
                <a:gd name="T10" fmla="*/ 101 w 202"/>
                <a:gd name="T11" fmla="*/ 182 h 202"/>
                <a:gd name="T12" fmla="*/ 182 w 202"/>
                <a:gd name="T13" fmla="*/ 100 h 202"/>
                <a:gd name="T14" fmla="*/ 182 w 202"/>
                <a:gd name="T15" fmla="*/ 100 h 202"/>
                <a:gd name="T16" fmla="*/ 101 w 202"/>
                <a:gd name="T17" fmla="*/ 19 h 202"/>
                <a:gd name="T18" fmla="*/ 101 w 202"/>
                <a:gd name="T19" fmla="*/ 201 h 202"/>
                <a:gd name="T20" fmla="*/ 101 w 202"/>
                <a:gd name="T21" fmla="*/ 201 h 202"/>
                <a:gd name="T22" fmla="*/ 0 w 202"/>
                <a:gd name="T23" fmla="*/ 100 h 202"/>
                <a:gd name="T24" fmla="*/ 0 w 202"/>
                <a:gd name="T25" fmla="*/ 100 h 202"/>
                <a:gd name="T26" fmla="*/ 101 w 202"/>
                <a:gd name="T27" fmla="*/ 0 h 202"/>
                <a:gd name="T28" fmla="*/ 101 w 202"/>
                <a:gd name="T29" fmla="*/ 0 h 202"/>
                <a:gd name="T30" fmla="*/ 201 w 202"/>
                <a:gd name="T31" fmla="*/ 100 h 202"/>
                <a:gd name="T32" fmla="*/ 201 w 202"/>
                <a:gd name="T33" fmla="*/ 100 h 202"/>
                <a:gd name="T34" fmla="*/ 101 w 202"/>
                <a:gd name="T35" fmla="*/ 20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2" h="202">
                  <a:moveTo>
                    <a:pt x="101" y="19"/>
                  </a:moveTo>
                  <a:lnTo>
                    <a:pt x="101" y="19"/>
                  </a:lnTo>
                  <a:cubicBezTo>
                    <a:pt x="56" y="19"/>
                    <a:pt x="20" y="56"/>
                    <a:pt x="20" y="100"/>
                  </a:cubicBezTo>
                  <a:lnTo>
                    <a:pt x="20" y="100"/>
                  </a:lnTo>
                  <a:cubicBezTo>
                    <a:pt x="20" y="145"/>
                    <a:pt x="56" y="182"/>
                    <a:pt x="101" y="182"/>
                  </a:cubicBezTo>
                  <a:lnTo>
                    <a:pt x="101" y="182"/>
                  </a:lnTo>
                  <a:cubicBezTo>
                    <a:pt x="146" y="182"/>
                    <a:pt x="182" y="145"/>
                    <a:pt x="182" y="100"/>
                  </a:cubicBezTo>
                  <a:lnTo>
                    <a:pt x="182" y="100"/>
                  </a:lnTo>
                  <a:cubicBezTo>
                    <a:pt x="182" y="56"/>
                    <a:pt x="146" y="19"/>
                    <a:pt x="101" y="19"/>
                  </a:cubicBezTo>
                  <a:close/>
                  <a:moveTo>
                    <a:pt x="101" y="201"/>
                  </a:moveTo>
                  <a:lnTo>
                    <a:pt x="101" y="201"/>
                  </a:lnTo>
                  <a:cubicBezTo>
                    <a:pt x="45" y="201"/>
                    <a:pt x="0" y="156"/>
                    <a:pt x="0" y="100"/>
                  </a:cubicBezTo>
                  <a:lnTo>
                    <a:pt x="0" y="100"/>
                  </a:lnTo>
                  <a:cubicBezTo>
                    <a:pt x="0" y="45"/>
                    <a:pt x="45" y="0"/>
                    <a:pt x="101" y="0"/>
                  </a:cubicBezTo>
                  <a:lnTo>
                    <a:pt x="101" y="0"/>
                  </a:lnTo>
                  <a:cubicBezTo>
                    <a:pt x="156" y="0"/>
                    <a:pt x="201" y="45"/>
                    <a:pt x="201" y="100"/>
                  </a:cubicBezTo>
                  <a:lnTo>
                    <a:pt x="201" y="100"/>
                  </a:lnTo>
                  <a:cubicBezTo>
                    <a:pt x="201" y="156"/>
                    <a:pt x="156" y="201"/>
                    <a:pt x="101" y="201"/>
                  </a:cubicBezTo>
                  <a:close/>
                </a:path>
              </a:pathLst>
            </a:custGeom>
            <a:solidFill>
              <a:srgbClr val="B9B7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82">
              <a:extLst>
                <a:ext uri="{FF2B5EF4-FFF2-40B4-BE49-F238E27FC236}">
                  <a16:creationId xmlns:a16="http://schemas.microsoft.com/office/drawing/2014/main" xmlns="" id="{C09E3E67-317D-2546-91EF-D15F4FD37B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8749" y="8808034"/>
              <a:ext cx="1488617" cy="609727"/>
            </a:xfrm>
            <a:custGeom>
              <a:avLst/>
              <a:gdLst>
                <a:gd name="T0" fmla="*/ 1195 w 1196"/>
                <a:gd name="T1" fmla="*/ 490 h 491"/>
                <a:gd name="T2" fmla="*/ 0 w 1196"/>
                <a:gd name="T3" fmla="*/ 490 h 491"/>
                <a:gd name="T4" fmla="*/ 0 w 1196"/>
                <a:gd name="T5" fmla="*/ 0 h 491"/>
                <a:gd name="T6" fmla="*/ 1195 w 1196"/>
                <a:gd name="T7" fmla="*/ 0 h 491"/>
                <a:gd name="T8" fmla="*/ 1195 w 1196"/>
                <a:gd name="T9" fmla="*/ 490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6" h="491">
                  <a:moveTo>
                    <a:pt x="1195" y="490"/>
                  </a:moveTo>
                  <a:lnTo>
                    <a:pt x="0" y="490"/>
                  </a:lnTo>
                  <a:lnTo>
                    <a:pt x="0" y="0"/>
                  </a:lnTo>
                  <a:lnTo>
                    <a:pt x="1195" y="0"/>
                  </a:lnTo>
                  <a:lnTo>
                    <a:pt x="1195" y="490"/>
                  </a:lnTo>
                </a:path>
              </a:pathLst>
            </a:custGeom>
            <a:gradFill>
              <a:gsLst>
                <a:gs pos="1000">
                  <a:srgbClr val="222F5E"/>
                </a:gs>
                <a:gs pos="90000">
                  <a:srgbClr val="000000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83">
              <a:extLst>
                <a:ext uri="{FF2B5EF4-FFF2-40B4-BE49-F238E27FC236}">
                  <a16:creationId xmlns:a16="http://schemas.microsoft.com/office/drawing/2014/main" xmlns="" id="{0D2207EA-C146-C14A-89A7-1F126F665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415" y="8297179"/>
              <a:ext cx="2548772" cy="922832"/>
            </a:xfrm>
            <a:custGeom>
              <a:avLst/>
              <a:gdLst>
                <a:gd name="T0" fmla="*/ 2044 w 2045"/>
                <a:gd name="T1" fmla="*/ 371 h 743"/>
                <a:gd name="T2" fmla="*/ 1021 w 2045"/>
                <a:gd name="T3" fmla="*/ 742 h 743"/>
                <a:gd name="T4" fmla="*/ 0 w 2045"/>
                <a:gd name="T5" fmla="*/ 371 h 743"/>
                <a:gd name="T6" fmla="*/ 1021 w 2045"/>
                <a:gd name="T7" fmla="*/ 0 h 743"/>
                <a:gd name="T8" fmla="*/ 2044 w 2045"/>
                <a:gd name="T9" fmla="*/ 37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5" h="743">
                  <a:moveTo>
                    <a:pt x="2044" y="371"/>
                  </a:moveTo>
                  <a:lnTo>
                    <a:pt x="1021" y="742"/>
                  </a:lnTo>
                  <a:lnTo>
                    <a:pt x="0" y="371"/>
                  </a:lnTo>
                  <a:lnTo>
                    <a:pt x="1021" y="0"/>
                  </a:lnTo>
                  <a:lnTo>
                    <a:pt x="2044" y="371"/>
                  </a:lnTo>
                </a:path>
              </a:pathLst>
            </a:custGeom>
            <a:gradFill>
              <a:gsLst>
                <a:gs pos="12000">
                  <a:srgbClr val="222F5E"/>
                </a:gs>
                <a:gs pos="87000">
                  <a:srgbClr val="3B467E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84">
              <a:extLst>
                <a:ext uri="{FF2B5EF4-FFF2-40B4-BE49-F238E27FC236}">
                  <a16:creationId xmlns:a16="http://schemas.microsoft.com/office/drawing/2014/main" xmlns="" id="{2FFED6C2-5FBF-DC4A-81F9-D9E0D782F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66053" y="6687720"/>
              <a:ext cx="741563" cy="4240631"/>
            </a:xfrm>
            <a:custGeom>
              <a:avLst/>
              <a:gdLst>
                <a:gd name="T0" fmla="*/ 0 w 594"/>
                <a:gd name="T1" fmla="*/ 3402 h 3403"/>
                <a:gd name="T2" fmla="*/ 593 w 594"/>
                <a:gd name="T3" fmla="*/ 3402 h 3403"/>
                <a:gd name="T4" fmla="*/ 593 w 594"/>
                <a:gd name="T5" fmla="*/ 0 h 3403"/>
                <a:gd name="T6" fmla="*/ 0 w 594"/>
                <a:gd name="T7" fmla="*/ 0 h 3403"/>
                <a:gd name="T8" fmla="*/ 0 w 594"/>
                <a:gd name="T9" fmla="*/ 3402 h 3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3403">
                  <a:moveTo>
                    <a:pt x="0" y="3402"/>
                  </a:moveTo>
                  <a:lnTo>
                    <a:pt x="593" y="3402"/>
                  </a:lnTo>
                  <a:lnTo>
                    <a:pt x="593" y="0"/>
                  </a:lnTo>
                  <a:lnTo>
                    <a:pt x="0" y="0"/>
                  </a:lnTo>
                  <a:lnTo>
                    <a:pt x="0" y="3402"/>
                  </a:lnTo>
                </a:path>
              </a:pathLst>
            </a:custGeom>
            <a:gradFill>
              <a:gsLst>
                <a:gs pos="1000">
                  <a:srgbClr val="FFB452"/>
                </a:gs>
                <a:gs pos="99000">
                  <a:srgbClr val="F9D15D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85">
              <a:extLst>
                <a:ext uri="{FF2B5EF4-FFF2-40B4-BE49-F238E27FC236}">
                  <a16:creationId xmlns:a16="http://schemas.microsoft.com/office/drawing/2014/main" xmlns="" id="{026F3190-E47A-BD46-AA51-C36D8933F2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2122" y="7017302"/>
              <a:ext cx="714095" cy="3911048"/>
            </a:xfrm>
            <a:custGeom>
              <a:avLst/>
              <a:gdLst>
                <a:gd name="T0" fmla="*/ 572 w 573"/>
                <a:gd name="T1" fmla="*/ 3137 h 3138"/>
                <a:gd name="T2" fmla="*/ 0 w 573"/>
                <a:gd name="T3" fmla="*/ 3137 h 3138"/>
                <a:gd name="T4" fmla="*/ 0 w 573"/>
                <a:gd name="T5" fmla="*/ 0 h 3138"/>
                <a:gd name="T6" fmla="*/ 572 w 573"/>
                <a:gd name="T7" fmla="*/ 0 h 3138"/>
                <a:gd name="T8" fmla="*/ 572 w 573"/>
                <a:gd name="T9" fmla="*/ 3137 h 3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3138">
                  <a:moveTo>
                    <a:pt x="572" y="3137"/>
                  </a:moveTo>
                  <a:lnTo>
                    <a:pt x="0" y="3137"/>
                  </a:lnTo>
                  <a:lnTo>
                    <a:pt x="0" y="0"/>
                  </a:lnTo>
                  <a:lnTo>
                    <a:pt x="572" y="0"/>
                  </a:lnTo>
                  <a:lnTo>
                    <a:pt x="572" y="3137"/>
                  </a:lnTo>
                </a:path>
              </a:pathLst>
            </a:custGeom>
            <a:gradFill>
              <a:gsLst>
                <a:gs pos="30000">
                  <a:srgbClr val="E85D6D"/>
                </a:gs>
                <a:gs pos="99000">
                  <a:srgbClr val="FF747E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86">
              <a:extLst>
                <a:ext uri="{FF2B5EF4-FFF2-40B4-BE49-F238E27FC236}">
                  <a16:creationId xmlns:a16="http://schemas.microsoft.com/office/drawing/2014/main" xmlns="" id="{DA3702EE-EA20-2744-A26B-49A208ACE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6218" y="6358135"/>
              <a:ext cx="873396" cy="4570215"/>
            </a:xfrm>
            <a:custGeom>
              <a:avLst/>
              <a:gdLst>
                <a:gd name="T0" fmla="*/ 0 w 700"/>
                <a:gd name="T1" fmla="*/ 3669 h 3670"/>
                <a:gd name="T2" fmla="*/ 699 w 700"/>
                <a:gd name="T3" fmla="*/ 3669 h 3670"/>
                <a:gd name="T4" fmla="*/ 699 w 700"/>
                <a:gd name="T5" fmla="*/ 0 h 3670"/>
                <a:gd name="T6" fmla="*/ 0 w 700"/>
                <a:gd name="T7" fmla="*/ 0 h 3670"/>
                <a:gd name="T8" fmla="*/ 0 w 700"/>
                <a:gd name="T9" fmla="*/ 3669 h 3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0" h="3670">
                  <a:moveTo>
                    <a:pt x="0" y="3669"/>
                  </a:moveTo>
                  <a:lnTo>
                    <a:pt x="699" y="3669"/>
                  </a:lnTo>
                  <a:lnTo>
                    <a:pt x="699" y="0"/>
                  </a:lnTo>
                  <a:lnTo>
                    <a:pt x="0" y="0"/>
                  </a:lnTo>
                  <a:lnTo>
                    <a:pt x="0" y="3669"/>
                  </a:lnTo>
                </a:path>
              </a:pathLst>
            </a:custGeom>
            <a:gradFill>
              <a:gsLst>
                <a:gs pos="40000">
                  <a:srgbClr val="4AB9FA"/>
                </a:gs>
                <a:gs pos="99000">
                  <a:srgbClr val="69E0F6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87">
              <a:extLst>
                <a:ext uri="{FF2B5EF4-FFF2-40B4-BE49-F238E27FC236}">
                  <a16:creationId xmlns:a16="http://schemas.microsoft.com/office/drawing/2014/main" xmlns="" id="{BE89ED6B-A815-FA49-9819-A34FACE7A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7884" y="10604260"/>
              <a:ext cx="483389" cy="82397"/>
            </a:xfrm>
            <a:custGeom>
              <a:avLst/>
              <a:gdLst>
                <a:gd name="T0" fmla="*/ 360 w 390"/>
                <a:gd name="T1" fmla="*/ 63 h 64"/>
                <a:gd name="T2" fmla="*/ 29 w 390"/>
                <a:gd name="T3" fmla="*/ 63 h 64"/>
                <a:gd name="T4" fmla="*/ 29 w 390"/>
                <a:gd name="T5" fmla="*/ 63 h 64"/>
                <a:gd name="T6" fmla="*/ 0 w 390"/>
                <a:gd name="T7" fmla="*/ 34 h 64"/>
                <a:gd name="T8" fmla="*/ 0 w 390"/>
                <a:gd name="T9" fmla="*/ 29 h 64"/>
                <a:gd name="T10" fmla="*/ 0 w 390"/>
                <a:gd name="T11" fmla="*/ 29 h 64"/>
                <a:gd name="T12" fmla="*/ 29 w 390"/>
                <a:gd name="T13" fmla="*/ 0 h 64"/>
                <a:gd name="T14" fmla="*/ 360 w 390"/>
                <a:gd name="T15" fmla="*/ 0 h 64"/>
                <a:gd name="T16" fmla="*/ 360 w 390"/>
                <a:gd name="T17" fmla="*/ 0 h 64"/>
                <a:gd name="T18" fmla="*/ 389 w 390"/>
                <a:gd name="T19" fmla="*/ 29 h 64"/>
                <a:gd name="T20" fmla="*/ 389 w 390"/>
                <a:gd name="T21" fmla="*/ 34 h 64"/>
                <a:gd name="T22" fmla="*/ 389 w 390"/>
                <a:gd name="T23" fmla="*/ 34 h 64"/>
                <a:gd name="T24" fmla="*/ 360 w 390"/>
                <a:gd name="T25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0" h="64">
                  <a:moveTo>
                    <a:pt x="360" y="63"/>
                  </a:moveTo>
                  <a:lnTo>
                    <a:pt x="29" y="63"/>
                  </a:lnTo>
                  <a:lnTo>
                    <a:pt x="29" y="63"/>
                  </a:lnTo>
                  <a:cubicBezTo>
                    <a:pt x="13" y="63"/>
                    <a:pt x="0" y="50"/>
                    <a:pt x="0" y="34"/>
                  </a:cubicBezTo>
                  <a:lnTo>
                    <a:pt x="0" y="29"/>
                  </a:lnTo>
                  <a:lnTo>
                    <a:pt x="0" y="29"/>
                  </a:lnTo>
                  <a:cubicBezTo>
                    <a:pt x="0" y="13"/>
                    <a:pt x="13" y="0"/>
                    <a:pt x="29" y="0"/>
                  </a:cubicBezTo>
                  <a:lnTo>
                    <a:pt x="360" y="0"/>
                  </a:lnTo>
                  <a:lnTo>
                    <a:pt x="360" y="0"/>
                  </a:lnTo>
                  <a:cubicBezTo>
                    <a:pt x="376" y="0"/>
                    <a:pt x="389" y="13"/>
                    <a:pt x="389" y="29"/>
                  </a:cubicBezTo>
                  <a:lnTo>
                    <a:pt x="389" y="34"/>
                  </a:lnTo>
                  <a:lnTo>
                    <a:pt x="389" y="34"/>
                  </a:lnTo>
                  <a:cubicBezTo>
                    <a:pt x="389" y="50"/>
                    <a:pt x="376" y="63"/>
                    <a:pt x="360" y="63"/>
                  </a:cubicBezTo>
                </a:path>
              </a:pathLst>
            </a:custGeom>
            <a:solidFill>
              <a:srgbClr val="F9D1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88">
              <a:extLst>
                <a:ext uri="{FF2B5EF4-FFF2-40B4-BE49-F238E27FC236}">
                  <a16:creationId xmlns:a16="http://schemas.microsoft.com/office/drawing/2014/main" xmlns="" id="{929BF6D3-3259-974A-953E-E07F2463E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22966" y="10604260"/>
              <a:ext cx="483389" cy="82397"/>
            </a:xfrm>
            <a:custGeom>
              <a:avLst/>
              <a:gdLst>
                <a:gd name="T0" fmla="*/ 361 w 390"/>
                <a:gd name="T1" fmla="*/ 63 h 64"/>
                <a:gd name="T2" fmla="*/ 29 w 390"/>
                <a:gd name="T3" fmla="*/ 63 h 64"/>
                <a:gd name="T4" fmla="*/ 29 w 390"/>
                <a:gd name="T5" fmla="*/ 63 h 64"/>
                <a:gd name="T6" fmla="*/ 0 w 390"/>
                <a:gd name="T7" fmla="*/ 34 h 64"/>
                <a:gd name="T8" fmla="*/ 0 w 390"/>
                <a:gd name="T9" fmla="*/ 29 h 64"/>
                <a:gd name="T10" fmla="*/ 0 w 390"/>
                <a:gd name="T11" fmla="*/ 29 h 64"/>
                <a:gd name="T12" fmla="*/ 29 w 390"/>
                <a:gd name="T13" fmla="*/ 0 h 64"/>
                <a:gd name="T14" fmla="*/ 361 w 390"/>
                <a:gd name="T15" fmla="*/ 0 h 64"/>
                <a:gd name="T16" fmla="*/ 361 w 390"/>
                <a:gd name="T17" fmla="*/ 0 h 64"/>
                <a:gd name="T18" fmla="*/ 389 w 390"/>
                <a:gd name="T19" fmla="*/ 29 h 64"/>
                <a:gd name="T20" fmla="*/ 389 w 390"/>
                <a:gd name="T21" fmla="*/ 34 h 64"/>
                <a:gd name="T22" fmla="*/ 389 w 390"/>
                <a:gd name="T23" fmla="*/ 34 h 64"/>
                <a:gd name="T24" fmla="*/ 361 w 390"/>
                <a:gd name="T25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0" h="64">
                  <a:moveTo>
                    <a:pt x="361" y="63"/>
                  </a:moveTo>
                  <a:lnTo>
                    <a:pt x="29" y="63"/>
                  </a:lnTo>
                  <a:lnTo>
                    <a:pt x="29" y="63"/>
                  </a:lnTo>
                  <a:cubicBezTo>
                    <a:pt x="13" y="63"/>
                    <a:pt x="0" y="50"/>
                    <a:pt x="0" y="34"/>
                  </a:cubicBezTo>
                  <a:lnTo>
                    <a:pt x="0" y="29"/>
                  </a:lnTo>
                  <a:lnTo>
                    <a:pt x="0" y="29"/>
                  </a:lnTo>
                  <a:cubicBezTo>
                    <a:pt x="0" y="13"/>
                    <a:pt x="13" y="0"/>
                    <a:pt x="29" y="0"/>
                  </a:cubicBezTo>
                  <a:lnTo>
                    <a:pt x="361" y="0"/>
                  </a:lnTo>
                  <a:lnTo>
                    <a:pt x="361" y="0"/>
                  </a:lnTo>
                  <a:cubicBezTo>
                    <a:pt x="377" y="0"/>
                    <a:pt x="389" y="13"/>
                    <a:pt x="389" y="29"/>
                  </a:cubicBezTo>
                  <a:lnTo>
                    <a:pt x="389" y="34"/>
                  </a:lnTo>
                  <a:lnTo>
                    <a:pt x="389" y="34"/>
                  </a:lnTo>
                  <a:cubicBezTo>
                    <a:pt x="389" y="50"/>
                    <a:pt x="377" y="63"/>
                    <a:pt x="361" y="63"/>
                  </a:cubicBezTo>
                </a:path>
              </a:pathLst>
            </a:custGeom>
            <a:solidFill>
              <a:srgbClr val="FF74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89">
              <a:extLst>
                <a:ext uri="{FF2B5EF4-FFF2-40B4-BE49-F238E27FC236}">
                  <a16:creationId xmlns:a16="http://schemas.microsoft.com/office/drawing/2014/main" xmlns="" id="{236537C1-F85F-044F-82E4-C5083E093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22966" y="7226037"/>
              <a:ext cx="483389" cy="82395"/>
            </a:xfrm>
            <a:custGeom>
              <a:avLst/>
              <a:gdLst>
                <a:gd name="T0" fmla="*/ 361 w 390"/>
                <a:gd name="T1" fmla="*/ 63 h 64"/>
                <a:gd name="T2" fmla="*/ 29 w 390"/>
                <a:gd name="T3" fmla="*/ 63 h 64"/>
                <a:gd name="T4" fmla="*/ 29 w 390"/>
                <a:gd name="T5" fmla="*/ 63 h 64"/>
                <a:gd name="T6" fmla="*/ 0 w 390"/>
                <a:gd name="T7" fmla="*/ 33 h 64"/>
                <a:gd name="T8" fmla="*/ 0 w 390"/>
                <a:gd name="T9" fmla="*/ 28 h 64"/>
                <a:gd name="T10" fmla="*/ 0 w 390"/>
                <a:gd name="T11" fmla="*/ 28 h 64"/>
                <a:gd name="T12" fmla="*/ 29 w 390"/>
                <a:gd name="T13" fmla="*/ 0 h 64"/>
                <a:gd name="T14" fmla="*/ 361 w 390"/>
                <a:gd name="T15" fmla="*/ 0 h 64"/>
                <a:gd name="T16" fmla="*/ 361 w 390"/>
                <a:gd name="T17" fmla="*/ 0 h 64"/>
                <a:gd name="T18" fmla="*/ 389 w 390"/>
                <a:gd name="T19" fmla="*/ 28 h 64"/>
                <a:gd name="T20" fmla="*/ 389 w 390"/>
                <a:gd name="T21" fmla="*/ 33 h 64"/>
                <a:gd name="T22" fmla="*/ 389 w 390"/>
                <a:gd name="T23" fmla="*/ 33 h 64"/>
                <a:gd name="T24" fmla="*/ 361 w 390"/>
                <a:gd name="T25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0" h="64">
                  <a:moveTo>
                    <a:pt x="361" y="63"/>
                  </a:moveTo>
                  <a:lnTo>
                    <a:pt x="29" y="63"/>
                  </a:lnTo>
                  <a:lnTo>
                    <a:pt x="29" y="63"/>
                  </a:lnTo>
                  <a:cubicBezTo>
                    <a:pt x="13" y="63"/>
                    <a:pt x="0" y="49"/>
                    <a:pt x="0" y="33"/>
                  </a:cubicBezTo>
                  <a:lnTo>
                    <a:pt x="0" y="28"/>
                  </a:lnTo>
                  <a:lnTo>
                    <a:pt x="0" y="28"/>
                  </a:lnTo>
                  <a:cubicBezTo>
                    <a:pt x="0" y="12"/>
                    <a:pt x="13" y="0"/>
                    <a:pt x="29" y="0"/>
                  </a:cubicBezTo>
                  <a:lnTo>
                    <a:pt x="361" y="0"/>
                  </a:lnTo>
                  <a:lnTo>
                    <a:pt x="361" y="0"/>
                  </a:lnTo>
                  <a:cubicBezTo>
                    <a:pt x="377" y="0"/>
                    <a:pt x="389" y="12"/>
                    <a:pt x="389" y="28"/>
                  </a:cubicBezTo>
                  <a:lnTo>
                    <a:pt x="389" y="33"/>
                  </a:lnTo>
                  <a:lnTo>
                    <a:pt x="389" y="33"/>
                  </a:lnTo>
                  <a:cubicBezTo>
                    <a:pt x="389" y="49"/>
                    <a:pt x="377" y="63"/>
                    <a:pt x="361" y="63"/>
                  </a:cubicBezTo>
                </a:path>
              </a:pathLst>
            </a:custGeom>
            <a:solidFill>
              <a:srgbClr val="E85D6D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90">
              <a:extLst>
                <a:ext uri="{FF2B5EF4-FFF2-40B4-BE49-F238E27FC236}">
                  <a16:creationId xmlns:a16="http://schemas.microsoft.com/office/drawing/2014/main" xmlns="" id="{C202957E-EC8F-7642-B6E4-76D35FBA9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19460" y="10604260"/>
              <a:ext cx="483389" cy="82397"/>
            </a:xfrm>
            <a:custGeom>
              <a:avLst/>
              <a:gdLst>
                <a:gd name="T0" fmla="*/ 360 w 390"/>
                <a:gd name="T1" fmla="*/ 63 h 64"/>
                <a:gd name="T2" fmla="*/ 29 w 390"/>
                <a:gd name="T3" fmla="*/ 63 h 64"/>
                <a:gd name="T4" fmla="*/ 29 w 390"/>
                <a:gd name="T5" fmla="*/ 63 h 64"/>
                <a:gd name="T6" fmla="*/ 0 w 390"/>
                <a:gd name="T7" fmla="*/ 34 h 64"/>
                <a:gd name="T8" fmla="*/ 0 w 390"/>
                <a:gd name="T9" fmla="*/ 29 h 64"/>
                <a:gd name="T10" fmla="*/ 0 w 390"/>
                <a:gd name="T11" fmla="*/ 29 h 64"/>
                <a:gd name="T12" fmla="*/ 29 w 390"/>
                <a:gd name="T13" fmla="*/ 0 h 64"/>
                <a:gd name="T14" fmla="*/ 360 w 390"/>
                <a:gd name="T15" fmla="*/ 0 h 64"/>
                <a:gd name="T16" fmla="*/ 360 w 390"/>
                <a:gd name="T17" fmla="*/ 0 h 64"/>
                <a:gd name="T18" fmla="*/ 389 w 390"/>
                <a:gd name="T19" fmla="*/ 29 h 64"/>
                <a:gd name="T20" fmla="*/ 389 w 390"/>
                <a:gd name="T21" fmla="*/ 34 h 64"/>
                <a:gd name="T22" fmla="*/ 389 w 390"/>
                <a:gd name="T23" fmla="*/ 34 h 64"/>
                <a:gd name="T24" fmla="*/ 360 w 390"/>
                <a:gd name="T25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0" h="64">
                  <a:moveTo>
                    <a:pt x="360" y="63"/>
                  </a:moveTo>
                  <a:lnTo>
                    <a:pt x="29" y="63"/>
                  </a:lnTo>
                  <a:lnTo>
                    <a:pt x="29" y="63"/>
                  </a:lnTo>
                  <a:cubicBezTo>
                    <a:pt x="13" y="63"/>
                    <a:pt x="0" y="50"/>
                    <a:pt x="0" y="34"/>
                  </a:cubicBezTo>
                  <a:lnTo>
                    <a:pt x="0" y="29"/>
                  </a:lnTo>
                  <a:lnTo>
                    <a:pt x="0" y="29"/>
                  </a:lnTo>
                  <a:cubicBezTo>
                    <a:pt x="0" y="13"/>
                    <a:pt x="13" y="0"/>
                    <a:pt x="29" y="0"/>
                  </a:cubicBezTo>
                  <a:lnTo>
                    <a:pt x="360" y="0"/>
                  </a:lnTo>
                  <a:lnTo>
                    <a:pt x="360" y="0"/>
                  </a:lnTo>
                  <a:cubicBezTo>
                    <a:pt x="376" y="0"/>
                    <a:pt x="389" y="13"/>
                    <a:pt x="389" y="29"/>
                  </a:cubicBezTo>
                  <a:lnTo>
                    <a:pt x="389" y="34"/>
                  </a:lnTo>
                  <a:lnTo>
                    <a:pt x="389" y="34"/>
                  </a:lnTo>
                  <a:cubicBezTo>
                    <a:pt x="389" y="50"/>
                    <a:pt x="376" y="63"/>
                    <a:pt x="360" y="63"/>
                  </a:cubicBezTo>
                </a:path>
              </a:pathLst>
            </a:custGeom>
            <a:solidFill>
              <a:srgbClr val="69E0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91">
              <a:extLst>
                <a:ext uri="{FF2B5EF4-FFF2-40B4-BE49-F238E27FC236}">
                  <a16:creationId xmlns:a16="http://schemas.microsoft.com/office/drawing/2014/main" xmlns="" id="{A30F3FFC-8F84-BA4A-B7E3-6149F456B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19460" y="6583351"/>
              <a:ext cx="483389" cy="82397"/>
            </a:xfrm>
            <a:custGeom>
              <a:avLst/>
              <a:gdLst>
                <a:gd name="T0" fmla="*/ 360 w 390"/>
                <a:gd name="T1" fmla="*/ 63 h 64"/>
                <a:gd name="T2" fmla="*/ 29 w 390"/>
                <a:gd name="T3" fmla="*/ 63 h 64"/>
                <a:gd name="T4" fmla="*/ 29 w 390"/>
                <a:gd name="T5" fmla="*/ 63 h 64"/>
                <a:gd name="T6" fmla="*/ 0 w 390"/>
                <a:gd name="T7" fmla="*/ 34 h 64"/>
                <a:gd name="T8" fmla="*/ 0 w 390"/>
                <a:gd name="T9" fmla="*/ 28 h 64"/>
                <a:gd name="T10" fmla="*/ 0 w 390"/>
                <a:gd name="T11" fmla="*/ 28 h 64"/>
                <a:gd name="T12" fmla="*/ 29 w 390"/>
                <a:gd name="T13" fmla="*/ 0 h 64"/>
                <a:gd name="T14" fmla="*/ 360 w 390"/>
                <a:gd name="T15" fmla="*/ 0 h 64"/>
                <a:gd name="T16" fmla="*/ 360 w 390"/>
                <a:gd name="T17" fmla="*/ 0 h 64"/>
                <a:gd name="T18" fmla="*/ 389 w 390"/>
                <a:gd name="T19" fmla="*/ 28 h 64"/>
                <a:gd name="T20" fmla="*/ 389 w 390"/>
                <a:gd name="T21" fmla="*/ 34 h 64"/>
                <a:gd name="T22" fmla="*/ 389 w 390"/>
                <a:gd name="T23" fmla="*/ 34 h 64"/>
                <a:gd name="T24" fmla="*/ 360 w 390"/>
                <a:gd name="T25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0" h="64">
                  <a:moveTo>
                    <a:pt x="360" y="63"/>
                  </a:moveTo>
                  <a:lnTo>
                    <a:pt x="29" y="63"/>
                  </a:lnTo>
                  <a:lnTo>
                    <a:pt x="29" y="63"/>
                  </a:lnTo>
                  <a:cubicBezTo>
                    <a:pt x="13" y="63"/>
                    <a:pt x="0" y="50"/>
                    <a:pt x="0" y="34"/>
                  </a:cubicBezTo>
                  <a:lnTo>
                    <a:pt x="0" y="28"/>
                  </a:lnTo>
                  <a:lnTo>
                    <a:pt x="0" y="28"/>
                  </a:lnTo>
                  <a:cubicBezTo>
                    <a:pt x="0" y="12"/>
                    <a:pt x="13" y="0"/>
                    <a:pt x="29" y="0"/>
                  </a:cubicBezTo>
                  <a:lnTo>
                    <a:pt x="360" y="0"/>
                  </a:lnTo>
                  <a:lnTo>
                    <a:pt x="360" y="0"/>
                  </a:lnTo>
                  <a:cubicBezTo>
                    <a:pt x="376" y="0"/>
                    <a:pt x="389" y="12"/>
                    <a:pt x="389" y="28"/>
                  </a:cubicBezTo>
                  <a:lnTo>
                    <a:pt x="389" y="34"/>
                  </a:lnTo>
                  <a:lnTo>
                    <a:pt x="389" y="34"/>
                  </a:lnTo>
                  <a:cubicBezTo>
                    <a:pt x="389" y="50"/>
                    <a:pt x="376" y="63"/>
                    <a:pt x="360" y="63"/>
                  </a:cubicBezTo>
                </a:path>
              </a:pathLst>
            </a:custGeom>
            <a:solidFill>
              <a:srgbClr val="4AB9FA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92">
              <a:extLst>
                <a:ext uri="{FF2B5EF4-FFF2-40B4-BE49-F238E27FC236}">
                  <a16:creationId xmlns:a16="http://schemas.microsoft.com/office/drawing/2014/main" xmlns="" id="{D5FEDC02-0C33-9E4E-9B0C-6DE2DDFC9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2393" y="7066738"/>
              <a:ext cx="477892" cy="3114558"/>
            </a:xfrm>
            <a:custGeom>
              <a:avLst/>
              <a:gdLst>
                <a:gd name="T0" fmla="*/ 381 w 382"/>
                <a:gd name="T1" fmla="*/ 1249 h 2500"/>
                <a:gd name="T2" fmla="*/ 381 w 382"/>
                <a:gd name="T3" fmla="*/ 1249 h 2500"/>
                <a:gd name="T4" fmla="*/ 190 w 382"/>
                <a:gd name="T5" fmla="*/ 2499 h 2500"/>
                <a:gd name="T6" fmla="*/ 190 w 382"/>
                <a:gd name="T7" fmla="*/ 2499 h 2500"/>
                <a:gd name="T8" fmla="*/ 0 w 382"/>
                <a:gd name="T9" fmla="*/ 1249 h 2500"/>
                <a:gd name="T10" fmla="*/ 0 w 382"/>
                <a:gd name="T11" fmla="*/ 1249 h 2500"/>
                <a:gd name="T12" fmla="*/ 190 w 382"/>
                <a:gd name="T13" fmla="*/ 0 h 2500"/>
                <a:gd name="T14" fmla="*/ 190 w 382"/>
                <a:gd name="T15" fmla="*/ 0 h 2500"/>
                <a:gd name="T16" fmla="*/ 381 w 382"/>
                <a:gd name="T17" fmla="*/ 1249 h 2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2" h="2500">
                  <a:moveTo>
                    <a:pt x="381" y="1249"/>
                  </a:moveTo>
                  <a:lnTo>
                    <a:pt x="381" y="1249"/>
                  </a:lnTo>
                  <a:cubicBezTo>
                    <a:pt x="381" y="1940"/>
                    <a:pt x="296" y="2499"/>
                    <a:pt x="190" y="2499"/>
                  </a:cubicBezTo>
                  <a:lnTo>
                    <a:pt x="190" y="2499"/>
                  </a:lnTo>
                  <a:cubicBezTo>
                    <a:pt x="85" y="2499"/>
                    <a:pt x="0" y="1940"/>
                    <a:pt x="0" y="1249"/>
                  </a:cubicBezTo>
                  <a:lnTo>
                    <a:pt x="0" y="1249"/>
                  </a:lnTo>
                  <a:cubicBezTo>
                    <a:pt x="0" y="559"/>
                    <a:pt x="85" y="0"/>
                    <a:pt x="190" y="0"/>
                  </a:cubicBezTo>
                  <a:lnTo>
                    <a:pt x="190" y="0"/>
                  </a:lnTo>
                  <a:cubicBezTo>
                    <a:pt x="296" y="0"/>
                    <a:pt x="381" y="559"/>
                    <a:pt x="381" y="1249"/>
                  </a:cubicBezTo>
                </a:path>
              </a:pathLst>
            </a:custGeom>
            <a:solidFill>
              <a:srgbClr val="F9D1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93">
              <a:extLst>
                <a:ext uri="{FF2B5EF4-FFF2-40B4-BE49-F238E27FC236}">
                  <a16:creationId xmlns:a16="http://schemas.microsoft.com/office/drawing/2014/main" xmlns="" id="{0A558D48-4271-964C-807D-085426044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77898" y="7632522"/>
              <a:ext cx="346064" cy="2433418"/>
            </a:xfrm>
            <a:custGeom>
              <a:avLst/>
              <a:gdLst>
                <a:gd name="T0" fmla="*/ 279 w 280"/>
                <a:gd name="T1" fmla="*/ 977 h 1955"/>
                <a:gd name="T2" fmla="*/ 279 w 280"/>
                <a:gd name="T3" fmla="*/ 977 h 1955"/>
                <a:gd name="T4" fmla="*/ 139 w 280"/>
                <a:gd name="T5" fmla="*/ 1954 h 1955"/>
                <a:gd name="T6" fmla="*/ 139 w 280"/>
                <a:gd name="T7" fmla="*/ 1954 h 1955"/>
                <a:gd name="T8" fmla="*/ 0 w 280"/>
                <a:gd name="T9" fmla="*/ 977 h 1955"/>
                <a:gd name="T10" fmla="*/ 0 w 280"/>
                <a:gd name="T11" fmla="*/ 977 h 1955"/>
                <a:gd name="T12" fmla="*/ 139 w 280"/>
                <a:gd name="T13" fmla="*/ 0 h 1955"/>
                <a:gd name="T14" fmla="*/ 139 w 280"/>
                <a:gd name="T15" fmla="*/ 0 h 1955"/>
                <a:gd name="T16" fmla="*/ 279 w 280"/>
                <a:gd name="T17" fmla="*/ 977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1955">
                  <a:moveTo>
                    <a:pt x="279" y="977"/>
                  </a:moveTo>
                  <a:lnTo>
                    <a:pt x="279" y="977"/>
                  </a:lnTo>
                  <a:cubicBezTo>
                    <a:pt x="279" y="1516"/>
                    <a:pt x="217" y="1954"/>
                    <a:pt x="139" y="1954"/>
                  </a:cubicBezTo>
                  <a:lnTo>
                    <a:pt x="139" y="1954"/>
                  </a:lnTo>
                  <a:cubicBezTo>
                    <a:pt x="62" y="1954"/>
                    <a:pt x="0" y="1516"/>
                    <a:pt x="0" y="977"/>
                  </a:cubicBezTo>
                  <a:lnTo>
                    <a:pt x="0" y="977"/>
                  </a:lnTo>
                  <a:cubicBezTo>
                    <a:pt x="0" y="437"/>
                    <a:pt x="62" y="0"/>
                    <a:pt x="139" y="0"/>
                  </a:cubicBezTo>
                  <a:lnTo>
                    <a:pt x="139" y="0"/>
                  </a:lnTo>
                  <a:cubicBezTo>
                    <a:pt x="217" y="0"/>
                    <a:pt x="279" y="437"/>
                    <a:pt x="279" y="977"/>
                  </a:cubicBezTo>
                </a:path>
              </a:pathLst>
            </a:custGeom>
            <a:solidFill>
              <a:srgbClr val="FF74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94">
              <a:extLst>
                <a:ext uri="{FF2B5EF4-FFF2-40B4-BE49-F238E27FC236}">
                  <a16:creationId xmlns:a16="http://schemas.microsoft.com/office/drawing/2014/main" xmlns="" id="{AE105DF9-7939-D444-8213-EA02AEA7D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24954" y="6731663"/>
              <a:ext cx="472402" cy="3779215"/>
            </a:xfrm>
            <a:custGeom>
              <a:avLst/>
              <a:gdLst>
                <a:gd name="T0" fmla="*/ 377 w 378"/>
                <a:gd name="T1" fmla="*/ 1517 h 3036"/>
                <a:gd name="T2" fmla="*/ 377 w 378"/>
                <a:gd name="T3" fmla="*/ 1517 h 3036"/>
                <a:gd name="T4" fmla="*/ 189 w 378"/>
                <a:gd name="T5" fmla="*/ 3035 h 3036"/>
                <a:gd name="T6" fmla="*/ 189 w 378"/>
                <a:gd name="T7" fmla="*/ 3035 h 3036"/>
                <a:gd name="T8" fmla="*/ 0 w 378"/>
                <a:gd name="T9" fmla="*/ 1517 h 3036"/>
                <a:gd name="T10" fmla="*/ 0 w 378"/>
                <a:gd name="T11" fmla="*/ 1517 h 3036"/>
                <a:gd name="T12" fmla="*/ 189 w 378"/>
                <a:gd name="T13" fmla="*/ 0 h 3036"/>
                <a:gd name="T14" fmla="*/ 189 w 378"/>
                <a:gd name="T15" fmla="*/ 0 h 3036"/>
                <a:gd name="T16" fmla="*/ 377 w 378"/>
                <a:gd name="T17" fmla="*/ 1517 h 3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3036">
                  <a:moveTo>
                    <a:pt x="377" y="1517"/>
                  </a:moveTo>
                  <a:lnTo>
                    <a:pt x="377" y="1517"/>
                  </a:lnTo>
                  <a:cubicBezTo>
                    <a:pt x="377" y="2356"/>
                    <a:pt x="293" y="3035"/>
                    <a:pt x="189" y="3035"/>
                  </a:cubicBezTo>
                  <a:lnTo>
                    <a:pt x="189" y="3035"/>
                  </a:lnTo>
                  <a:cubicBezTo>
                    <a:pt x="85" y="3035"/>
                    <a:pt x="0" y="2356"/>
                    <a:pt x="0" y="1517"/>
                  </a:cubicBezTo>
                  <a:lnTo>
                    <a:pt x="0" y="1517"/>
                  </a:lnTo>
                  <a:cubicBezTo>
                    <a:pt x="0" y="679"/>
                    <a:pt x="85" y="0"/>
                    <a:pt x="189" y="0"/>
                  </a:cubicBezTo>
                  <a:lnTo>
                    <a:pt x="189" y="0"/>
                  </a:lnTo>
                  <a:cubicBezTo>
                    <a:pt x="293" y="0"/>
                    <a:pt x="377" y="679"/>
                    <a:pt x="377" y="1517"/>
                  </a:cubicBezTo>
                </a:path>
              </a:pathLst>
            </a:custGeom>
            <a:solidFill>
              <a:srgbClr val="69E0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95">
              <a:extLst>
                <a:ext uri="{FF2B5EF4-FFF2-40B4-BE49-F238E27FC236}">
                  <a16:creationId xmlns:a16="http://schemas.microsoft.com/office/drawing/2014/main" xmlns="" id="{06EB0B66-50E9-7E48-944D-ECC5D8AAD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425" y="9417763"/>
              <a:ext cx="2026933" cy="538319"/>
            </a:xfrm>
            <a:custGeom>
              <a:avLst/>
              <a:gdLst>
                <a:gd name="T0" fmla="*/ 1574 w 1625"/>
                <a:gd name="T1" fmla="*/ 432 h 433"/>
                <a:gd name="T2" fmla="*/ 51 w 1625"/>
                <a:gd name="T3" fmla="*/ 432 h 433"/>
                <a:gd name="T4" fmla="*/ 51 w 1625"/>
                <a:gd name="T5" fmla="*/ 432 h 433"/>
                <a:gd name="T6" fmla="*/ 0 w 1625"/>
                <a:gd name="T7" fmla="*/ 381 h 433"/>
                <a:gd name="T8" fmla="*/ 0 w 1625"/>
                <a:gd name="T9" fmla="*/ 51 h 433"/>
                <a:gd name="T10" fmla="*/ 0 w 1625"/>
                <a:gd name="T11" fmla="*/ 51 h 433"/>
                <a:gd name="T12" fmla="*/ 51 w 1625"/>
                <a:gd name="T13" fmla="*/ 0 h 433"/>
                <a:gd name="T14" fmla="*/ 1574 w 1625"/>
                <a:gd name="T15" fmla="*/ 0 h 433"/>
                <a:gd name="T16" fmla="*/ 1574 w 1625"/>
                <a:gd name="T17" fmla="*/ 0 h 433"/>
                <a:gd name="T18" fmla="*/ 1624 w 1625"/>
                <a:gd name="T19" fmla="*/ 51 h 433"/>
                <a:gd name="T20" fmla="*/ 1624 w 1625"/>
                <a:gd name="T21" fmla="*/ 381 h 433"/>
                <a:gd name="T22" fmla="*/ 1624 w 1625"/>
                <a:gd name="T23" fmla="*/ 381 h 433"/>
                <a:gd name="T24" fmla="*/ 1574 w 1625"/>
                <a:gd name="T25" fmla="*/ 432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25" h="433">
                  <a:moveTo>
                    <a:pt x="1574" y="432"/>
                  </a:moveTo>
                  <a:lnTo>
                    <a:pt x="51" y="432"/>
                  </a:lnTo>
                  <a:lnTo>
                    <a:pt x="51" y="432"/>
                  </a:lnTo>
                  <a:cubicBezTo>
                    <a:pt x="23" y="432"/>
                    <a:pt x="0" y="409"/>
                    <a:pt x="0" y="381"/>
                  </a:cubicBezTo>
                  <a:lnTo>
                    <a:pt x="0" y="51"/>
                  </a:lnTo>
                  <a:lnTo>
                    <a:pt x="0" y="51"/>
                  </a:lnTo>
                  <a:cubicBezTo>
                    <a:pt x="0" y="23"/>
                    <a:pt x="23" y="0"/>
                    <a:pt x="51" y="0"/>
                  </a:cubicBezTo>
                  <a:lnTo>
                    <a:pt x="1574" y="0"/>
                  </a:lnTo>
                  <a:lnTo>
                    <a:pt x="1574" y="0"/>
                  </a:lnTo>
                  <a:cubicBezTo>
                    <a:pt x="1602" y="0"/>
                    <a:pt x="1624" y="23"/>
                    <a:pt x="1624" y="51"/>
                  </a:cubicBezTo>
                  <a:lnTo>
                    <a:pt x="1624" y="381"/>
                  </a:lnTo>
                  <a:lnTo>
                    <a:pt x="1624" y="381"/>
                  </a:lnTo>
                  <a:cubicBezTo>
                    <a:pt x="1624" y="409"/>
                    <a:pt x="1602" y="432"/>
                    <a:pt x="1574" y="432"/>
                  </a:cubicBezTo>
                </a:path>
              </a:pathLst>
            </a:custGeom>
            <a:gradFill>
              <a:gsLst>
                <a:gs pos="8000">
                  <a:srgbClr val="FFB452"/>
                </a:gs>
                <a:gs pos="55000">
                  <a:srgbClr val="F9D15D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96">
              <a:extLst>
                <a:ext uri="{FF2B5EF4-FFF2-40B4-BE49-F238E27FC236}">
                  <a16:creationId xmlns:a16="http://schemas.microsoft.com/office/drawing/2014/main" xmlns="" id="{F828AA93-BFB5-AE46-899E-30587BC92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2819" y="9483678"/>
              <a:ext cx="1944538" cy="411981"/>
            </a:xfrm>
            <a:custGeom>
              <a:avLst/>
              <a:gdLst>
                <a:gd name="T0" fmla="*/ 1562 w 1563"/>
                <a:gd name="T1" fmla="*/ 330 h 331"/>
                <a:gd name="T2" fmla="*/ 29 w 1563"/>
                <a:gd name="T3" fmla="*/ 330 h 331"/>
                <a:gd name="T4" fmla="*/ 29 w 1563"/>
                <a:gd name="T5" fmla="*/ 330 h 331"/>
                <a:gd name="T6" fmla="*/ 0 w 1563"/>
                <a:gd name="T7" fmla="*/ 302 h 331"/>
                <a:gd name="T8" fmla="*/ 0 w 1563"/>
                <a:gd name="T9" fmla="*/ 28 h 331"/>
                <a:gd name="T10" fmla="*/ 0 w 1563"/>
                <a:gd name="T11" fmla="*/ 28 h 331"/>
                <a:gd name="T12" fmla="*/ 29 w 1563"/>
                <a:gd name="T13" fmla="*/ 0 h 331"/>
                <a:gd name="T14" fmla="*/ 1562 w 1563"/>
                <a:gd name="T15" fmla="*/ 0 h 331"/>
                <a:gd name="T16" fmla="*/ 1562 w 1563"/>
                <a:gd name="T17" fmla="*/ 33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3" h="331">
                  <a:moveTo>
                    <a:pt x="1562" y="330"/>
                  </a:moveTo>
                  <a:lnTo>
                    <a:pt x="29" y="330"/>
                  </a:lnTo>
                  <a:lnTo>
                    <a:pt x="29" y="330"/>
                  </a:lnTo>
                  <a:cubicBezTo>
                    <a:pt x="13" y="330"/>
                    <a:pt x="0" y="318"/>
                    <a:pt x="0" y="302"/>
                  </a:cubicBezTo>
                  <a:lnTo>
                    <a:pt x="0" y="28"/>
                  </a:lnTo>
                  <a:lnTo>
                    <a:pt x="0" y="28"/>
                  </a:lnTo>
                  <a:cubicBezTo>
                    <a:pt x="0" y="12"/>
                    <a:pt x="13" y="0"/>
                    <a:pt x="29" y="0"/>
                  </a:cubicBezTo>
                  <a:lnTo>
                    <a:pt x="1562" y="0"/>
                  </a:lnTo>
                  <a:lnTo>
                    <a:pt x="1562" y="33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56">
              <a:extLst>
                <a:ext uri="{FF2B5EF4-FFF2-40B4-BE49-F238E27FC236}">
                  <a16:creationId xmlns:a16="http://schemas.microsoft.com/office/drawing/2014/main" xmlns="" id="{8E0A8BB8-D922-B04B-BC2D-FE6451E0E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2818" y="9593539"/>
              <a:ext cx="1509345" cy="180050"/>
            </a:xfrm>
            <a:custGeom>
              <a:avLst/>
              <a:gdLst>
                <a:gd name="connsiteX0" fmla="*/ 1 w 1509345"/>
                <a:gd name="connsiteY0" fmla="*/ 159299 h 180050"/>
                <a:gd name="connsiteX1" fmla="*/ 1206976 w 1509345"/>
                <a:gd name="connsiteY1" fmla="*/ 159299 h 180050"/>
                <a:gd name="connsiteX2" fmla="*/ 1218209 w 1509345"/>
                <a:gd name="connsiteY2" fmla="*/ 169064 h 180050"/>
                <a:gd name="connsiteX3" fmla="*/ 1218209 w 1509345"/>
                <a:gd name="connsiteY3" fmla="*/ 170285 h 180050"/>
                <a:gd name="connsiteX4" fmla="*/ 1206976 w 1509345"/>
                <a:gd name="connsiteY4" fmla="*/ 180050 h 180050"/>
                <a:gd name="connsiteX5" fmla="*/ 1 w 1509345"/>
                <a:gd name="connsiteY5" fmla="*/ 180050 h 180050"/>
                <a:gd name="connsiteX6" fmla="*/ 0 w 1509345"/>
                <a:gd name="connsiteY6" fmla="*/ 76902 h 180050"/>
                <a:gd name="connsiteX7" fmla="*/ 785258 w 1509345"/>
                <a:gd name="connsiteY7" fmla="*/ 76902 h 180050"/>
                <a:gd name="connsiteX8" fmla="*/ 795246 w 1509345"/>
                <a:gd name="connsiteY8" fmla="*/ 86667 h 180050"/>
                <a:gd name="connsiteX9" fmla="*/ 795246 w 1509345"/>
                <a:gd name="connsiteY9" fmla="*/ 87888 h 180050"/>
                <a:gd name="connsiteX10" fmla="*/ 785258 w 1509345"/>
                <a:gd name="connsiteY10" fmla="*/ 97653 h 180050"/>
                <a:gd name="connsiteX11" fmla="*/ 0 w 1509345"/>
                <a:gd name="connsiteY11" fmla="*/ 97653 h 180050"/>
                <a:gd name="connsiteX12" fmla="*/ 1 w 1509345"/>
                <a:gd name="connsiteY12" fmla="*/ 0 h 180050"/>
                <a:gd name="connsiteX13" fmla="*/ 1499382 w 1509345"/>
                <a:gd name="connsiteY13" fmla="*/ 0 h 180050"/>
                <a:gd name="connsiteX14" fmla="*/ 1509345 w 1509345"/>
                <a:gd name="connsiteY14" fmla="*/ 9765 h 180050"/>
                <a:gd name="connsiteX15" fmla="*/ 1509345 w 1509345"/>
                <a:gd name="connsiteY15" fmla="*/ 12207 h 180050"/>
                <a:gd name="connsiteX16" fmla="*/ 1499382 w 1509345"/>
                <a:gd name="connsiteY16" fmla="*/ 20751 h 180050"/>
                <a:gd name="connsiteX17" fmla="*/ 1 w 1509345"/>
                <a:gd name="connsiteY17" fmla="*/ 20751 h 18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09345" h="180050">
                  <a:moveTo>
                    <a:pt x="1" y="159299"/>
                  </a:moveTo>
                  <a:lnTo>
                    <a:pt x="1206976" y="159299"/>
                  </a:lnTo>
                  <a:cubicBezTo>
                    <a:pt x="1213216" y="159299"/>
                    <a:pt x="1218209" y="162961"/>
                    <a:pt x="1218209" y="169064"/>
                  </a:cubicBezTo>
                  <a:lnTo>
                    <a:pt x="1218209" y="170285"/>
                  </a:lnTo>
                  <a:cubicBezTo>
                    <a:pt x="1218209" y="175168"/>
                    <a:pt x="1213216" y="180050"/>
                    <a:pt x="1206976" y="180050"/>
                  </a:cubicBezTo>
                  <a:lnTo>
                    <a:pt x="1" y="180050"/>
                  </a:lnTo>
                  <a:close/>
                  <a:moveTo>
                    <a:pt x="0" y="76902"/>
                  </a:moveTo>
                  <a:lnTo>
                    <a:pt x="785258" y="76902"/>
                  </a:lnTo>
                  <a:cubicBezTo>
                    <a:pt x="790252" y="76902"/>
                    <a:pt x="795246" y="80564"/>
                    <a:pt x="795246" y="86667"/>
                  </a:cubicBezTo>
                  <a:lnTo>
                    <a:pt x="795246" y="87888"/>
                  </a:lnTo>
                  <a:cubicBezTo>
                    <a:pt x="795246" y="92771"/>
                    <a:pt x="790252" y="97653"/>
                    <a:pt x="785258" y="97653"/>
                  </a:cubicBezTo>
                  <a:lnTo>
                    <a:pt x="0" y="97653"/>
                  </a:lnTo>
                  <a:close/>
                  <a:moveTo>
                    <a:pt x="1" y="0"/>
                  </a:moveTo>
                  <a:lnTo>
                    <a:pt x="1499382" y="0"/>
                  </a:lnTo>
                  <a:cubicBezTo>
                    <a:pt x="1504364" y="0"/>
                    <a:pt x="1509345" y="4883"/>
                    <a:pt x="1509345" y="9765"/>
                  </a:cubicBezTo>
                  <a:lnTo>
                    <a:pt x="1509345" y="12207"/>
                  </a:lnTo>
                  <a:cubicBezTo>
                    <a:pt x="1509345" y="17089"/>
                    <a:pt x="1504364" y="20751"/>
                    <a:pt x="1499382" y="20751"/>
                  </a:cubicBezTo>
                  <a:lnTo>
                    <a:pt x="1" y="20751"/>
                  </a:lnTo>
                  <a:close/>
                </a:path>
              </a:pathLst>
            </a:custGeom>
            <a:solidFill>
              <a:srgbClr val="E3E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100">
              <a:extLst>
                <a:ext uri="{FF2B5EF4-FFF2-40B4-BE49-F238E27FC236}">
                  <a16:creationId xmlns:a16="http://schemas.microsoft.com/office/drawing/2014/main" xmlns="" id="{119D189B-19D2-6D43-AFCD-8A642E916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1276" y="9956080"/>
              <a:ext cx="1719326" cy="455925"/>
            </a:xfrm>
            <a:custGeom>
              <a:avLst/>
              <a:gdLst>
                <a:gd name="T0" fmla="*/ 1336 w 1379"/>
                <a:gd name="T1" fmla="*/ 365 h 366"/>
                <a:gd name="T2" fmla="*/ 43 w 1379"/>
                <a:gd name="T3" fmla="*/ 365 h 366"/>
                <a:gd name="T4" fmla="*/ 43 w 1379"/>
                <a:gd name="T5" fmla="*/ 365 h 366"/>
                <a:gd name="T6" fmla="*/ 0 w 1379"/>
                <a:gd name="T7" fmla="*/ 322 h 366"/>
                <a:gd name="T8" fmla="*/ 0 w 1379"/>
                <a:gd name="T9" fmla="*/ 43 h 366"/>
                <a:gd name="T10" fmla="*/ 0 w 1379"/>
                <a:gd name="T11" fmla="*/ 43 h 366"/>
                <a:gd name="T12" fmla="*/ 43 w 1379"/>
                <a:gd name="T13" fmla="*/ 0 h 366"/>
                <a:gd name="T14" fmla="*/ 1336 w 1379"/>
                <a:gd name="T15" fmla="*/ 0 h 366"/>
                <a:gd name="T16" fmla="*/ 1336 w 1379"/>
                <a:gd name="T17" fmla="*/ 0 h 366"/>
                <a:gd name="T18" fmla="*/ 1378 w 1379"/>
                <a:gd name="T19" fmla="*/ 43 h 366"/>
                <a:gd name="T20" fmla="*/ 1378 w 1379"/>
                <a:gd name="T21" fmla="*/ 322 h 366"/>
                <a:gd name="T22" fmla="*/ 1378 w 1379"/>
                <a:gd name="T23" fmla="*/ 322 h 366"/>
                <a:gd name="T24" fmla="*/ 1336 w 1379"/>
                <a:gd name="T25" fmla="*/ 365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9" h="366">
                  <a:moveTo>
                    <a:pt x="1336" y="365"/>
                  </a:moveTo>
                  <a:lnTo>
                    <a:pt x="43" y="365"/>
                  </a:lnTo>
                  <a:lnTo>
                    <a:pt x="43" y="365"/>
                  </a:lnTo>
                  <a:cubicBezTo>
                    <a:pt x="20" y="365"/>
                    <a:pt x="0" y="346"/>
                    <a:pt x="0" y="322"/>
                  </a:cubicBezTo>
                  <a:lnTo>
                    <a:pt x="0" y="43"/>
                  </a:lnTo>
                  <a:lnTo>
                    <a:pt x="0" y="43"/>
                  </a:lnTo>
                  <a:cubicBezTo>
                    <a:pt x="0" y="19"/>
                    <a:pt x="20" y="0"/>
                    <a:pt x="43" y="0"/>
                  </a:cubicBezTo>
                  <a:lnTo>
                    <a:pt x="1336" y="0"/>
                  </a:lnTo>
                  <a:lnTo>
                    <a:pt x="1336" y="0"/>
                  </a:lnTo>
                  <a:cubicBezTo>
                    <a:pt x="1359" y="0"/>
                    <a:pt x="1378" y="19"/>
                    <a:pt x="1378" y="43"/>
                  </a:cubicBezTo>
                  <a:lnTo>
                    <a:pt x="1378" y="322"/>
                  </a:lnTo>
                  <a:lnTo>
                    <a:pt x="1378" y="322"/>
                  </a:lnTo>
                  <a:cubicBezTo>
                    <a:pt x="1378" y="346"/>
                    <a:pt x="1359" y="365"/>
                    <a:pt x="1336" y="365"/>
                  </a:cubicBezTo>
                </a:path>
              </a:pathLst>
            </a:custGeom>
            <a:gradFill>
              <a:gsLst>
                <a:gs pos="15000">
                  <a:srgbClr val="4AB9FA"/>
                </a:gs>
                <a:gs pos="80000">
                  <a:srgbClr val="69E0F6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101">
              <a:extLst>
                <a:ext uri="{FF2B5EF4-FFF2-40B4-BE49-F238E27FC236}">
                  <a16:creationId xmlns:a16="http://schemas.microsoft.com/office/drawing/2014/main" xmlns="" id="{A08F0B92-5F54-B340-8521-D7A5E2F0E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7191" y="10011011"/>
              <a:ext cx="1653409" cy="351554"/>
            </a:xfrm>
            <a:custGeom>
              <a:avLst/>
              <a:gdLst>
                <a:gd name="T0" fmla="*/ 1325 w 1326"/>
                <a:gd name="T1" fmla="*/ 280 h 281"/>
                <a:gd name="T2" fmla="*/ 24 w 1326"/>
                <a:gd name="T3" fmla="*/ 280 h 281"/>
                <a:gd name="T4" fmla="*/ 24 w 1326"/>
                <a:gd name="T5" fmla="*/ 280 h 281"/>
                <a:gd name="T6" fmla="*/ 0 w 1326"/>
                <a:gd name="T7" fmla="*/ 256 h 281"/>
                <a:gd name="T8" fmla="*/ 0 w 1326"/>
                <a:gd name="T9" fmla="*/ 24 h 281"/>
                <a:gd name="T10" fmla="*/ 0 w 1326"/>
                <a:gd name="T11" fmla="*/ 24 h 281"/>
                <a:gd name="T12" fmla="*/ 24 w 1326"/>
                <a:gd name="T13" fmla="*/ 0 h 281"/>
                <a:gd name="T14" fmla="*/ 1325 w 1326"/>
                <a:gd name="T15" fmla="*/ 0 h 281"/>
                <a:gd name="T16" fmla="*/ 1325 w 1326"/>
                <a:gd name="T17" fmla="*/ 28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6" h="281">
                  <a:moveTo>
                    <a:pt x="1325" y="280"/>
                  </a:moveTo>
                  <a:lnTo>
                    <a:pt x="24" y="280"/>
                  </a:lnTo>
                  <a:lnTo>
                    <a:pt x="24" y="280"/>
                  </a:lnTo>
                  <a:cubicBezTo>
                    <a:pt x="11" y="280"/>
                    <a:pt x="0" y="269"/>
                    <a:pt x="0" y="256"/>
                  </a:cubicBezTo>
                  <a:lnTo>
                    <a:pt x="0" y="24"/>
                  </a:lnTo>
                  <a:lnTo>
                    <a:pt x="0" y="24"/>
                  </a:lnTo>
                  <a:cubicBezTo>
                    <a:pt x="0" y="11"/>
                    <a:pt x="11" y="0"/>
                    <a:pt x="24" y="0"/>
                  </a:cubicBezTo>
                  <a:lnTo>
                    <a:pt x="1325" y="0"/>
                  </a:lnTo>
                  <a:lnTo>
                    <a:pt x="1325" y="28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59">
              <a:extLst>
                <a:ext uri="{FF2B5EF4-FFF2-40B4-BE49-F238E27FC236}">
                  <a16:creationId xmlns:a16="http://schemas.microsoft.com/office/drawing/2014/main" xmlns="" id="{005A358F-5DE6-6D4F-B8B6-99A8A13549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7191" y="10126366"/>
              <a:ext cx="1278639" cy="125240"/>
            </a:xfrm>
            <a:custGeom>
              <a:avLst/>
              <a:gdLst>
                <a:gd name="connsiteX0" fmla="*/ 0 w 1278639"/>
                <a:gd name="connsiteY0" fmla="*/ 109861 h 125240"/>
                <a:gd name="connsiteX1" fmla="*/ 918384 w 1278639"/>
                <a:gd name="connsiteY1" fmla="*/ 109861 h 125240"/>
                <a:gd name="connsiteX2" fmla="*/ 927083 w 1278639"/>
                <a:gd name="connsiteY2" fmla="*/ 116452 h 125240"/>
                <a:gd name="connsiteX3" fmla="*/ 927083 w 1278639"/>
                <a:gd name="connsiteY3" fmla="*/ 117550 h 125240"/>
                <a:gd name="connsiteX4" fmla="*/ 918384 w 1278639"/>
                <a:gd name="connsiteY4" fmla="*/ 125240 h 125240"/>
                <a:gd name="connsiteX5" fmla="*/ 0 w 1278639"/>
                <a:gd name="connsiteY5" fmla="*/ 125240 h 125240"/>
                <a:gd name="connsiteX6" fmla="*/ 2 w 1278639"/>
                <a:gd name="connsiteY6" fmla="*/ 0 h 125240"/>
                <a:gd name="connsiteX7" fmla="*/ 1269933 w 1278639"/>
                <a:gd name="connsiteY7" fmla="*/ 0 h 125240"/>
                <a:gd name="connsiteX8" fmla="*/ 1278639 w 1278639"/>
                <a:gd name="connsiteY8" fmla="*/ 9613 h 125240"/>
                <a:gd name="connsiteX9" fmla="*/ 1278639 w 1278639"/>
                <a:gd name="connsiteY9" fmla="*/ 12359 h 125240"/>
                <a:gd name="connsiteX10" fmla="*/ 1269933 w 1278639"/>
                <a:gd name="connsiteY10" fmla="*/ 20599 h 125240"/>
                <a:gd name="connsiteX11" fmla="*/ 2 w 1278639"/>
                <a:gd name="connsiteY11" fmla="*/ 20599 h 12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8639" h="125240">
                  <a:moveTo>
                    <a:pt x="0" y="109861"/>
                  </a:moveTo>
                  <a:lnTo>
                    <a:pt x="918384" y="109861"/>
                  </a:lnTo>
                  <a:cubicBezTo>
                    <a:pt x="923355" y="109861"/>
                    <a:pt x="927083" y="112058"/>
                    <a:pt x="927083" y="116452"/>
                  </a:cubicBezTo>
                  <a:lnTo>
                    <a:pt x="927083" y="117550"/>
                  </a:lnTo>
                  <a:cubicBezTo>
                    <a:pt x="927083" y="121944"/>
                    <a:pt x="923355" y="125240"/>
                    <a:pt x="918384" y="125240"/>
                  </a:cubicBezTo>
                  <a:lnTo>
                    <a:pt x="0" y="125240"/>
                  </a:lnTo>
                  <a:close/>
                  <a:moveTo>
                    <a:pt x="2" y="0"/>
                  </a:moveTo>
                  <a:lnTo>
                    <a:pt x="1269933" y="0"/>
                  </a:lnTo>
                  <a:cubicBezTo>
                    <a:pt x="1273664" y="0"/>
                    <a:pt x="1278639" y="5493"/>
                    <a:pt x="1278639" y="9613"/>
                  </a:cubicBezTo>
                  <a:lnTo>
                    <a:pt x="1278639" y="12359"/>
                  </a:lnTo>
                  <a:cubicBezTo>
                    <a:pt x="1278639" y="16479"/>
                    <a:pt x="1273664" y="20599"/>
                    <a:pt x="1269933" y="20599"/>
                  </a:cubicBezTo>
                  <a:lnTo>
                    <a:pt x="2" y="20599"/>
                  </a:lnTo>
                  <a:close/>
                </a:path>
              </a:pathLst>
            </a:custGeom>
            <a:solidFill>
              <a:srgbClr val="E3E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04">
              <a:extLst>
                <a:ext uri="{FF2B5EF4-FFF2-40B4-BE49-F238E27FC236}">
                  <a16:creationId xmlns:a16="http://schemas.microsoft.com/office/drawing/2014/main" xmlns="" id="{29197236-7E45-C142-9AEB-2C430DE0E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9861" y="10412005"/>
              <a:ext cx="1911579" cy="510851"/>
            </a:xfrm>
            <a:custGeom>
              <a:avLst/>
              <a:gdLst>
                <a:gd name="T0" fmla="*/ 1486 w 1535"/>
                <a:gd name="T1" fmla="*/ 408 h 409"/>
                <a:gd name="T2" fmla="*/ 48 w 1535"/>
                <a:gd name="T3" fmla="*/ 408 h 409"/>
                <a:gd name="T4" fmla="*/ 48 w 1535"/>
                <a:gd name="T5" fmla="*/ 408 h 409"/>
                <a:gd name="T6" fmla="*/ 0 w 1535"/>
                <a:gd name="T7" fmla="*/ 360 h 409"/>
                <a:gd name="T8" fmla="*/ 0 w 1535"/>
                <a:gd name="T9" fmla="*/ 48 h 409"/>
                <a:gd name="T10" fmla="*/ 0 w 1535"/>
                <a:gd name="T11" fmla="*/ 48 h 409"/>
                <a:gd name="T12" fmla="*/ 48 w 1535"/>
                <a:gd name="T13" fmla="*/ 0 h 409"/>
                <a:gd name="T14" fmla="*/ 1486 w 1535"/>
                <a:gd name="T15" fmla="*/ 0 h 409"/>
                <a:gd name="T16" fmla="*/ 1486 w 1535"/>
                <a:gd name="T17" fmla="*/ 0 h 409"/>
                <a:gd name="T18" fmla="*/ 1534 w 1535"/>
                <a:gd name="T19" fmla="*/ 48 h 409"/>
                <a:gd name="T20" fmla="*/ 1534 w 1535"/>
                <a:gd name="T21" fmla="*/ 360 h 409"/>
                <a:gd name="T22" fmla="*/ 1534 w 1535"/>
                <a:gd name="T23" fmla="*/ 360 h 409"/>
                <a:gd name="T24" fmla="*/ 1486 w 1535"/>
                <a:gd name="T25" fmla="*/ 408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409">
                  <a:moveTo>
                    <a:pt x="1486" y="408"/>
                  </a:moveTo>
                  <a:lnTo>
                    <a:pt x="48" y="408"/>
                  </a:lnTo>
                  <a:lnTo>
                    <a:pt x="48" y="408"/>
                  </a:lnTo>
                  <a:cubicBezTo>
                    <a:pt x="22" y="408"/>
                    <a:pt x="0" y="386"/>
                    <a:pt x="0" y="360"/>
                  </a:cubicBezTo>
                  <a:lnTo>
                    <a:pt x="0" y="48"/>
                  </a:lnTo>
                  <a:lnTo>
                    <a:pt x="0" y="48"/>
                  </a:lnTo>
                  <a:cubicBezTo>
                    <a:pt x="0" y="22"/>
                    <a:pt x="22" y="0"/>
                    <a:pt x="48" y="0"/>
                  </a:cubicBezTo>
                  <a:lnTo>
                    <a:pt x="1486" y="0"/>
                  </a:lnTo>
                  <a:lnTo>
                    <a:pt x="1486" y="0"/>
                  </a:lnTo>
                  <a:cubicBezTo>
                    <a:pt x="1513" y="0"/>
                    <a:pt x="1534" y="22"/>
                    <a:pt x="1534" y="48"/>
                  </a:cubicBezTo>
                  <a:lnTo>
                    <a:pt x="1534" y="360"/>
                  </a:lnTo>
                  <a:lnTo>
                    <a:pt x="1534" y="360"/>
                  </a:lnTo>
                  <a:cubicBezTo>
                    <a:pt x="1534" y="386"/>
                    <a:pt x="1513" y="408"/>
                    <a:pt x="1486" y="408"/>
                  </a:cubicBezTo>
                </a:path>
              </a:pathLst>
            </a:custGeom>
            <a:gradFill>
              <a:gsLst>
                <a:gs pos="17000">
                  <a:srgbClr val="E85D6D"/>
                </a:gs>
                <a:gs pos="69000">
                  <a:srgbClr val="FF747E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105">
              <a:extLst>
                <a:ext uri="{FF2B5EF4-FFF2-40B4-BE49-F238E27FC236}">
                  <a16:creationId xmlns:a16="http://schemas.microsoft.com/office/drawing/2014/main" xmlns="" id="{3B1DDC80-2469-564F-AD05-5F654C9BE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1271" y="10466933"/>
              <a:ext cx="1840168" cy="390005"/>
            </a:xfrm>
            <a:custGeom>
              <a:avLst/>
              <a:gdLst>
                <a:gd name="T0" fmla="*/ 1476 w 1477"/>
                <a:gd name="T1" fmla="*/ 314 h 315"/>
                <a:gd name="T2" fmla="*/ 28 w 1477"/>
                <a:gd name="T3" fmla="*/ 314 h 315"/>
                <a:gd name="T4" fmla="*/ 28 w 1477"/>
                <a:gd name="T5" fmla="*/ 314 h 315"/>
                <a:gd name="T6" fmla="*/ 0 w 1477"/>
                <a:gd name="T7" fmla="*/ 286 h 315"/>
                <a:gd name="T8" fmla="*/ 0 w 1477"/>
                <a:gd name="T9" fmla="*/ 28 h 315"/>
                <a:gd name="T10" fmla="*/ 0 w 1477"/>
                <a:gd name="T11" fmla="*/ 28 h 315"/>
                <a:gd name="T12" fmla="*/ 28 w 1477"/>
                <a:gd name="T13" fmla="*/ 0 h 315"/>
                <a:gd name="T14" fmla="*/ 1476 w 1477"/>
                <a:gd name="T15" fmla="*/ 0 h 315"/>
                <a:gd name="T16" fmla="*/ 1476 w 1477"/>
                <a:gd name="T17" fmla="*/ 31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315">
                  <a:moveTo>
                    <a:pt x="1476" y="314"/>
                  </a:moveTo>
                  <a:lnTo>
                    <a:pt x="28" y="314"/>
                  </a:lnTo>
                  <a:lnTo>
                    <a:pt x="28" y="314"/>
                  </a:lnTo>
                  <a:cubicBezTo>
                    <a:pt x="13" y="314"/>
                    <a:pt x="0" y="301"/>
                    <a:pt x="0" y="286"/>
                  </a:cubicBezTo>
                  <a:lnTo>
                    <a:pt x="0" y="28"/>
                  </a:lnTo>
                  <a:lnTo>
                    <a:pt x="0" y="28"/>
                  </a:lnTo>
                  <a:cubicBezTo>
                    <a:pt x="0" y="13"/>
                    <a:pt x="13" y="0"/>
                    <a:pt x="28" y="0"/>
                  </a:cubicBezTo>
                  <a:lnTo>
                    <a:pt x="1476" y="0"/>
                  </a:lnTo>
                  <a:lnTo>
                    <a:pt x="1476" y="31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62">
              <a:extLst>
                <a:ext uri="{FF2B5EF4-FFF2-40B4-BE49-F238E27FC236}">
                  <a16:creationId xmlns:a16="http://schemas.microsoft.com/office/drawing/2014/main" xmlns="" id="{4039A03E-AB2D-C248-BE4A-F9F275258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1271" y="10576796"/>
              <a:ext cx="1426946" cy="168990"/>
            </a:xfrm>
            <a:custGeom>
              <a:avLst/>
              <a:gdLst>
                <a:gd name="connsiteX0" fmla="*/ 0 w 1426946"/>
                <a:gd name="connsiteY0" fmla="*/ 148310 h 168990"/>
                <a:gd name="connsiteX1" fmla="*/ 511922 w 1426946"/>
                <a:gd name="connsiteY1" fmla="*/ 148310 h 168990"/>
                <a:gd name="connsiteX2" fmla="*/ 520599 w 1426946"/>
                <a:gd name="connsiteY2" fmla="*/ 157357 h 168990"/>
                <a:gd name="connsiteX3" fmla="*/ 520599 w 1426946"/>
                <a:gd name="connsiteY3" fmla="*/ 158650 h 168990"/>
                <a:gd name="connsiteX4" fmla="*/ 511922 w 1426946"/>
                <a:gd name="connsiteY4" fmla="*/ 168990 h 168990"/>
                <a:gd name="connsiteX5" fmla="*/ 0 w 1426946"/>
                <a:gd name="connsiteY5" fmla="*/ 168990 h 168990"/>
                <a:gd name="connsiteX6" fmla="*/ 1 w 1426946"/>
                <a:gd name="connsiteY6" fmla="*/ 71408 h 168990"/>
                <a:gd name="connsiteX7" fmla="*/ 741315 w 1426946"/>
                <a:gd name="connsiteY7" fmla="*/ 71408 h 168990"/>
                <a:gd name="connsiteX8" fmla="*/ 751299 w 1426946"/>
                <a:gd name="connsiteY8" fmla="*/ 81748 h 168990"/>
                <a:gd name="connsiteX9" fmla="*/ 751299 w 1426946"/>
                <a:gd name="connsiteY9" fmla="*/ 83040 h 168990"/>
                <a:gd name="connsiteX10" fmla="*/ 741315 w 1426946"/>
                <a:gd name="connsiteY10" fmla="*/ 92088 h 168990"/>
                <a:gd name="connsiteX11" fmla="*/ 1 w 1426946"/>
                <a:gd name="connsiteY11" fmla="*/ 92088 h 168990"/>
                <a:gd name="connsiteX12" fmla="*/ 0 w 1426946"/>
                <a:gd name="connsiteY12" fmla="*/ 0 h 168990"/>
                <a:gd name="connsiteX13" fmla="*/ 1416976 w 1426946"/>
                <a:gd name="connsiteY13" fmla="*/ 0 h 168990"/>
                <a:gd name="connsiteX14" fmla="*/ 1426946 w 1426946"/>
                <a:gd name="connsiteY14" fmla="*/ 9047 h 168990"/>
                <a:gd name="connsiteX15" fmla="*/ 1426946 w 1426946"/>
                <a:gd name="connsiteY15" fmla="*/ 10340 h 168990"/>
                <a:gd name="connsiteX16" fmla="*/ 1416976 w 1426946"/>
                <a:gd name="connsiteY16" fmla="*/ 20680 h 168990"/>
                <a:gd name="connsiteX17" fmla="*/ 0 w 1426946"/>
                <a:gd name="connsiteY17" fmla="*/ 20680 h 168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6946" h="168990">
                  <a:moveTo>
                    <a:pt x="0" y="148310"/>
                  </a:moveTo>
                  <a:lnTo>
                    <a:pt x="511922" y="148310"/>
                  </a:lnTo>
                  <a:cubicBezTo>
                    <a:pt x="516880" y="148310"/>
                    <a:pt x="520599" y="152187"/>
                    <a:pt x="520599" y="157357"/>
                  </a:cubicBezTo>
                  <a:lnTo>
                    <a:pt x="520599" y="158650"/>
                  </a:lnTo>
                  <a:cubicBezTo>
                    <a:pt x="520599" y="165112"/>
                    <a:pt x="516880" y="168990"/>
                    <a:pt x="511922" y="168990"/>
                  </a:cubicBezTo>
                  <a:lnTo>
                    <a:pt x="0" y="168990"/>
                  </a:lnTo>
                  <a:close/>
                  <a:moveTo>
                    <a:pt x="1" y="71408"/>
                  </a:moveTo>
                  <a:lnTo>
                    <a:pt x="741315" y="71408"/>
                  </a:lnTo>
                  <a:cubicBezTo>
                    <a:pt x="746307" y="71408"/>
                    <a:pt x="751299" y="76578"/>
                    <a:pt x="751299" y="81748"/>
                  </a:cubicBezTo>
                  <a:lnTo>
                    <a:pt x="751299" y="83040"/>
                  </a:lnTo>
                  <a:cubicBezTo>
                    <a:pt x="751299" y="88210"/>
                    <a:pt x="746307" y="92088"/>
                    <a:pt x="741315" y="92088"/>
                  </a:cubicBezTo>
                  <a:lnTo>
                    <a:pt x="1" y="92088"/>
                  </a:lnTo>
                  <a:close/>
                  <a:moveTo>
                    <a:pt x="0" y="0"/>
                  </a:moveTo>
                  <a:lnTo>
                    <a:pt x="1416976" y="0"/>
                  </a:lnTo>
                  <a:cubicBezTo>
                    <a:pt x="1423207" y="0"/>
                    <a:pt x="1426946" y="3877"/>
                    <a:pt x="1426946" y="9047"/>
                  </a:cubicBezTo>
                  <a:lnTo>
                    <a:pt x="1426946" y="10340"/>
                  </a:lnTo>
                  <a:cubicBezTo>
                    <a:pt x="1426946" y="16802"/>
                    <a:pt x="1423207" y="20680"/>
                    <a:pt x="1416976" y="20680"/>
                  </a:cubicBezTo>
                  <a:lnTo>
                    <a:pt x="0" y="20680"/>
                  </a:lnTo>
                  <a:close/>
                </a:path>
              </a:pathLst>
            </a:custGeom>
            <a:solidFill>
              <a:srgbClr val="E3E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109">
              <a:extLst>
                <a:ext uri="{FF2B5EF4-FFF2-40B4-BE49-F238E27FC236}">
                  <a16:creationId xmlns:a16="http://schemas.microsoft.com/office/drawing/2014/main" xmlns="" id="{2DB5CBD9-8333-0A4F-B17B-1C02D8EE2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1984" y="8747609"/>
              <a:ext cx="939313" cy="488883"/>
            </a:xfrm>
            <a:custGeom>
              <a:avLst/>
              <a:gdLst>
                <a:gd name="T0" fmla="*/ 10 w 756"/>
                <a:gd name="T1" fmla="*/ 392 h 393"/>
                <a:gd name="T2" fmla="*/ 10 w 756"/>
                <a:gd name="T3" fmla="*/ 392 h 393"/>
                <a:gd name="T4" fmla="*/ 0 w 756"/>
                <a:gd name="T5" fmla="*/ 382 h 393"/>
                <a:gd name="T6" fmla="*/ 0 w 756"/>
                <a:gd name="T7" fmla="*/ 115 h 393"/>
                <a:gd name="T8" fmla="*/ 0 w 756"/>
                <a:gd name="T9" fmla="*/ 115 h 393"/>
                <a:gd name="T10" fmla="*/ 9 w 756"/>
                <a:gd name="T11" fmla="*/ 106 h 393"/>
                <a:gd name="T12" fmla="*/ 743 w 756"/>
                <a:gd name="T13" fmla="*/ 1 h 393"/>
                <a:gd name="T14" fmla="*/ 743 w 756"/>
                <a:gd name="T15" fmla="*/ 1 h 393"/>
                <a:gd name="T16" fmla="*/ 754 w 756"/>
                <a:gd name="T17" fmla="*/ 9 h 393"/>
                <a:gd name="T18" fmla="*/ 754 w 756"/>
                <a:gd name="T19" fmla="*/ 9 h 393"/>
                <a:gd name="T20" fmla="*/ 746 w 756"/>
                <a:gd name="T21" fmla="*/ 20 h 393"/>
                <a:gd name="T22" fmla="*/ 20 w 756"/>
                <a:gd name="T23" fmla="*/ 123 h 393"/>
                <a:gd name="T24" fmla="*/ 20 w 756"/>
                <a:gd name="T25" fmla="*/ 382 h 393"/>
                <a:gd name="T26" fmla="*/ 20 w 756"/>
                <a:gd name="T27" fmla="*/ 382 h 393"/>
                <a:gd name="T28" fmla="*/ 10 w 756"/>
                <a:gd name="T29" fmla="*/ 392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56" h="393">
                  <a:moveTo>
                    <a:pt x="10" y="392"/>
                  </a:moveTo>
                  <a:lnTo>
                    <a:pt x="10" y="392"/>
                  </a:lnTo>
                  <a:cubicBezTo>
                    <a:pt x="5" y="392"/>
                    <a:pt x="0" y="387"/>
                    <a:pt x="0" y="382"/>
                  </a:cubicBezTo>
                  <a:lnTo>
                    <a:pt x="0" y="115"/>
                  </a:lnTo>
                  <a:lnTo>
                    <a:pt x="0" y="115"/>
                  </a:lnTo>
                  <a:cubicBezTo>
                    <a:pt x="0" y="111"/>
                    <a:pt x="4" y="106"/>
                    <a:pt x="9" y="106"/>
                  </a:cubicBezTo>
                  <a:lnTo>
                    <a:pt x="743" y="1"/>
                  </a:lnTo>
                  <a:lnTo>
                    <a:pt x="743" y="1"/>
                  </a:lnTo>
                  <a:cubicBezTo>
                    <a:pt x="749" y="0"/>
                    <a:pt x="754" y="4"/>
                    <a:pt x="754" y="9"/>
                  </a:cubicBezTo>
                  <a:lnTo>
                    <a:pt x="754" y="9"/>
                  </a:lnTo>
                  <a:cubicBezTo>
                    <a:pt x="755" y="14"/>
                    <a:pt x="751" y="19"/>
                    <a:pt x="746" y="20"/>
                  </a:cubicBezTo>
                  <a:lnTo>
                    <a:pt x="20" y="123"/>
                  </a:lnTo>
                  <a:lnTo>
                    <a:pt x="20" y="382"/>
                  </a:lnTo>
                  <a:lnTo>
                    <a:pt x="20" y="382"/>
                  </a:lnTo>
                  <a:cubicBezTo>
                    <a:pt x="20" y="387"/>
                    <a:pt x="15" y="392"/>
                    <a:pt x="10" y="392"/>
                  </a:cubicBezTo>
                </a:path>
              </a:pathLst>
            </a:custGeom>
            <a:solidFill>
              <a:srgbClr val="F9D1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110">
              <a:extLst>
                <a:ext uri="{FF2B5EF4-FFF2-40B4-BE49-F238E27FC236}">
                  <a16:creationId xmlns:a16="http://schemas.microsoft.com/office/drawing/2014/main" xmlns="" id="{166168B6-7EAA-FD40-9C55-3CE3C9BF0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9590" y="9214521"/>
              <a:ext cx="192255" cy="329582"/>
            </a:xfrm>
            <a:custGeom>
              <a:avLst/>
              <a:gdLst>
                <a:gd name="T0" fmla="*/ 152 w 153"/>
                <a:gd name="T1" fmla="*/ 75 h 265"/>
                <a:gd name="T2" fmla="*/ 152 w 153"/>
                <a:gd name="T3" fmla="*/ 75 h 265"/>
                <a:gd name="T4" fmla="*/ 150 w 153"/>
                <a:gd name="T5" fmla="*/ 264 h 265"/>
                <a:gd name="T6" fmla="*/ 1 w 153"/>
                <a:gd name="T7" fmla="*/ 264 h 265"/>
                <a:gd name="T8" fmla="*/ 1 w 153"/>
                <a:gd name="T9" fmla="*/ 264 h 265"/>
                <a:gd name="T10" fmla="*/ 0 w 153"/>
                <a:gd name="T11" fmla="*/ 75 h 265"/>
                <a:gd name="T12" fmla="*/ 0 w 153"/>
                <a:gd name="T13" fmla="*/ 75 h 265"/>
                <a:gd name="T14" fmla="*/ 76 w 153"/>
                <a:gd name="T15" fmla="*/ 0 h 265"/>
                <a:gd name="T16" fmla="*/ 76 w 153"/>
                <a:gd name="T17" fmla="*/ 0 h 265"/>
                <a:gd name="T18" fmla="*/ 152 w 153"/>
                <a:gd name="T19" fmla="*/ 7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265">
                  <a:moveTo>
                    <a:pt x="152" y="75"/>
                  </a:moveTo>
                  <a:lnTo>
                    <a:pt x="152" y="75"/>
                  </a:lnTo>
                  <a:cubicBezTo>
                    <a:pt x="152" y="111"/>
                    <a:pt x="150" y="264"/>
                    <a:pt x="150" y="264"/>
                  </a:cubicBezTo>
                  <a:lnTo>
                    <a:pt x="1" y="264"/>
                  </a:lnTo>
                  <a:lnTo>
                    <a:pt x="1" y="264"/>
                  </a:lnTo>
                  <a:cubicBezTo>
                    <a:pt x="1" y="264"/>
                    <a:pt x="0" y="117"/>
                    <a:pt x="0" y="75"/>
                  </a:cubicBezTo>
                  <a:lnTo>
                    <a:pt x="0" y="75"/>
                  </a:lnTo>
                  <a:cubicBezTo>
                    <a:pt x="0" y="34"/>
                    <a:pt x="35" y="0"/>
                    <a:pt x="76" y="0"/>
                  </a:cubicBezTo>
                  <a:lnTo>
                    <a:pt x="76" y="0"/>
                  </a:lnTo>
                  <a:cubicBezTo>
                    <a:pt x="118" y="0"/>
                    <a:pt x="152" y="34"/>
                    <a:pt x="152" y="75"/>
                  </a:cubicBezTo>
                </a:path>
              </a:pathLst>
            </a:custGeom>
            <a:gradFill>
              <a:gsLst>
                <a:gs pos="54000">
                  <a:srgbClr val="FFB452"/>
                </a:gs>
                <a:gs pos="92000">
                  <a:srgbClr val="F9D15D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65">
              <a:extLst>
                <a:ext uri="{FF2B5EF4-FFF2-40B4-BE49-F238E27FC236}">
                  <a16:creationId xmlns:a16="http://schemas.microsoft.com/office/drawing/2014/main" xmlns="" id="{9140D1B0-06A6-6046-B31D-008712B3A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3532" y="9390297"/>
              <a:ext cx="103268" cy="152584"/>
            </a:xfrm>
            <a:custGeom>
              <a:avLst/>
              <a:gdLst>
                <a:gd name="connsiteX0" fmla="*/ 87889 w 103268"/>
                <a:gd name="connsiteY0" fmla="*/ 109861 h 152584"/>
                <a:gd name="connsiteX1" fmla="*/ 103268 w 103268"/>
                <a:gd name="connsiteY1" fmla="*/ 109861 h 152584"/>
                <a:gd name="connsiteX2" fmla="*/ 103268 w 103268"/>
                <a:gd name="connsiteY2" fmla="*/ 152584 h 152584"/>
                <a:gd name="connsiteX3" fmla="*/ 87889 w 103268"/>
                <a:gd name="connsiteY3" fmla="*/ 152584 h 152584"/>
                <a:gd name="connsiteX4" fmla="*/ 43946 w 103268"/>
                <a:gd name="connsiteY4" fmla="*/ 60423 h 152584"/>
                <a:gd name="connsiteX5" fmla="*/ 59246 w 103268"/>
                <a:gd name="connsiteY5" fmla="*/ 60423 h 152584"/>
                <a:gd name="connsiteX6" fmla="*/ 59246 w 103268"/>
                <a:gd name="connsiteY6" fmla="*/ 152527 h 152584"/>
                <a:gd name="connsiteX7" fmla="*/ 43946 w 103268"/>
                <a:gd name="connsiteY7" fmla="*/ 152527 h 152584"/>
                <a:gd name="connsiteX8" fmla="*/ 0 w 103268"/>
                <a:gd name="connsiteY8" fmla="*/ 0 h 152584"/>
                <a:gd name="connsiteX9" fmla="*/ 15300 w 103268"/>
                <a:gd name="connsiteY9" fmla="*/ 0 h 152584"/>
                <a:gd name="connsiteX10" fmla="*/ 15300 w 103268"/>
                <a:gd name="connsiteY10" fmla="*/ 147084 h 152584"/>
                <a:gd name="connsiteX11" fmla="*/ 0 w 103268"/>
                <a:gd name="connsiteY11" fmla="*/ 147084 h 152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3268" h="152584">
                  <a:moveTo>
                    <a:pt x="87889" y="109861"/>
                  </a:moveTo>
                  <a:lnTo>
                    <a:pt x="103268" y="109861"/>
                  </a:lnTo>
                  <a:lnTo>
                    <a:pt x="103268" y="152584"/>
                  </a:lnTo>
                  <a:lnTo>
                    <a:pt x="87889" y="152584"/>
                  </a:lnTo>
                  <a:close/>
                  <a:moveTo>
                    <a:pt x="43946" y="60423"/>
                  </a:moveTo>
                  <a:lnTo>
                    <a:pt x="59246" y="60423"/>
                  </a:lnTo>
                  <a:lnTo>
                    <a:pt x="59246" y="152527"/>
                  </a:lnTo>
                  <a:lnTo>
                    <a:pt x="43946" y="152527"/>
                  </a:lnTo>
                  <a:close/>
                  <a:moveTo>
                    <a:pt x="0" y="0"/>
                  </a:moveTo>
                  <a:lnTo>
                    <a:pt x="15300" y="0"/>
                  </a:lnTo>
                  <a:lnTo>
                    <a:pt x="15300" y="147084"/>
                  </a:lnTo>
                  <a:lnTo>
                    <a:pt x="0" y="147084"/>
                  </a:lnTo>
                  <a:close/>
                </a:path>
              </a:pathLst>
            </a:custGeom>
            <a:solidFill>
              <a:srgbClr val="F9D1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14">
              <a:extLst>
                <a:ext uri="{FF2B5EF4-FFF2-40B4-BE49-F238E27FC236}">
                  <a16:creationId xmlns:a16="http://schemas.microsoft.com/office/drawing/2014/main" xmlns="" id="{27C1EA8E-F903-8449-90E9-6ECD25EC1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437" y="8709162"/>
              <a:ext cx="203240" cy="98874"/>
            </a:xfrm>
            <a:custGeom>
              <a:avLst/>
              <a:gdLst>
                <a:gd name="T0" fmla="*/ 161 w 162"/>
                <a:gd name="T1" fmla="*/ 39 h 79"/>
                <a:gd name="T2" fmla="*/ 161 w 162"/>
                <a:gd name="T3" fmla="*/ 39 h 79"/>
                <a:gd name="T4" fmla="*/ 80 w 162"/>
                <a:gd name="T5" fmla="*/ 78 h 79"/>
                <a:gd name="T6" fmla="*/ 80 w 162"/>
                <a:gd name="T7" fmla="*/ 78 h 79"/>
                <a:gd name="T8" fmla="*/ 0 w 162"/>
                <a:gd name="T9" fmla="*/ 39 h 79"/>
                <a:gd name="T10" fmla="*/ 0 w 162"/>
                <a:gd name="T11" fmla="*/ 39 h 79"/>
                <a:gd name="T12" fmla="*/ 80 w 162"/>
                <a:gd name="T13" fmla="*/ 0 h 79"/>
                <a:gd name="T14" fmla="*/ 80 w 162"/>
                <a:gd name="T15" fmla="*/ 0 h 79"/>
                <a:gd name="T16" fmla="*/ 161 w 162"/>
                <a:gd name="T17" fmla="*/ 3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" h="79">
                  <a:moveTo>
                    <a:pt x="161" y="39"/>
                  </a:moveTo>
                  <a:lnTo>
                    <a:pt x="161" y="39"/>
                  </a:lnTo>
                  <a:cubicBezTo>
                    <a:pt x="161" y="61"/>
                    <a:pt x="125" y="78"/>
                    <a:pt x="80" y="78"/>
                  </a:cubicBezTo>
                  <a:lnTo>
                    <a:pt x="80" y="78"/>
                  </a:lnTo>
                  <a:cubicBezTo>
                    <a:pt x="37" y="78"/>
                    <a:pt x="0" y="61"/>
                    <a:pt x="0" y="39"/>
                  </a:cubicBezTo>
                  <a:lnTo>
                    <a:pt x="0" y="39"/>
                  </a:lnTo>
                  <a:cubicBezTo>
                    <a:pt x="0" y="18"/>
                    <a:pt x="37" y="0"/>
                    <a:pt x="80" y="0"/>
                  </a:cubicBezTo>
                  <a:lnTo>
                    <a:pt x="80" y="0"/>
                  </a:lnTo>
                  <a:cubicBezTo>
                    <a:pt x="125" y="0"/>
                    <a:pt x="161" y="18"/>
                    <a:pt x="161" y="39"/>
                  </a:cubicBezTo>
                </a:path>
              </a:pathLst>
            </a:custGeom>
            <a:solidFill>
              <a:srgbClr val="222F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115">
              <a:extLst>
                <a:ext uri="{FF2B5EF4-FFF2-40B4-BE49-F238E27FC236}">
                  <a16:creationId xmlns:a16="http://schemas.microsoft.com/office/drawing/2014/main" xmlns="" id="{520E5C9B-6E69-4E44-B2EE-775AD0BE20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9884" y="8731132"/>
              <a:ext cx="131833" cy="65917"/>
            </a:xfrm>
            <a:custGeom>
              <a:avLst/>
              <a:gdLst>
                <a:gd name="T0" fmla="*/ 103 w 104"/>
                <a:gd name="T1" fmla="*/ 25 h 51"/>
                <a:gd name="T2" fmla="*/ 103 w 104"/>
                <a:gd name="T3" fmla="*/ 25 h 51"/>
                <a:gd name="T4" fmla="*/ 51 w 104"/>
                <a:gd name="T5" fmla="*/ 50 h 51"/>
                <a:gd name="T6" fmla="*/ 51 w 104"/>
                <a:gd name="T7" fmla="*/ 50 h 51"/>
                <a:gd name="T8" fmla="*/ 0 w 104"/>
                <a:gd name="T9" fmla="*/ 25 h 51"/>
                <a:gd name="T10" fmla="*/ 0 w 104"/>
                <a:gd name="T11" fmla="*/ 25 h 51"/>
                <a:gd name="T12" fmla="*/ 51 w 104"/>
                <a:gd name="T13" fmla="*/ 0 h 51"/>
                <a:gd name="T14" fmla="*/ 51 w 104"/>
                <a:gd name="T15" fmla="*/ 0 h 51"/>
                <a:gd name="T16" fmla="*/ 103 w 104"/>
                <a:gd name="T1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51">
                  <a:moveTo>
                    <a:pt x="103" y="25"/>
                  </a:moveTo>
                  <a:lnTo>
                    <a:pt x="103" y="25"/>
                  </a:lnTo>
                  <a:cubicBezTo>
                    <a:pt x="103" y="39"/>
                    <a:pt x="80" y="50"/>
                    <a:pt x="51" y="50"/>
                  </a:cubicBezTo>
                  <a:lnTo>
                    <a:pt x="51" y="50"/>
                  </a:lnTo>
                  <a:cubicBezTo>
                    <a:pt x="23" y="50"/>
                    <a:pt x="0" y="39"/>
                    <a:pt x="0" y="25"/>
                  </a:cubicBezTo>
                  <a:lnTo>
                    <a:pt x="0" y="25"/>
                  </a:lnTo>
                  <a:cubicBezTo>
                    <a:pt x="0" y="11"/>
                    <a:pt x="23" y="0"/>
                    <a:pt x="51" y="0"/>
                  </a:cubicBezTo>
                  <a:lnTo>
                    <a:pt x="51" y="0"/>
                  </a:lnTo>
                  <a:cubicBezTo>
                    <a:pt x="80" y="0"/>
                    <a:pt x="103" y="11"/>
                    <a:pt x="103" y="25"/>
                  </a:cubicBezTo>
                </a:path>
              </a:pathLst>
            </a:custGeom>
            <a:solidFill>
              <a:srgbClr val="000000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116">
              <a:extLst>
                <a:ext uri="{FF2B5EF4-FFF2-40B4-BE49-F238E27FC236}">
                  <a16:creationId xmlns:a16="http://schemas.microsoft.com/office/drawing/2014/main" xmlns="" id="{9262C47A-ED77-A44F-9CDF-C921EB4B1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1019" y="6473489"/>
              <a:ext cx="6685034" cy="4196687"/>
            </a:xfrm>
            <a:custGeom>
              <a:avLst/>
              <a:gdLst>
                <a:gd name="T0" fmla="*/ 5364 w 5365"/>
                <a:gd name="T1" fmla="*/ 0 h 3367"/>
                <a:gd name="T2" fmla="*/ 0 w 5365"/>
                <a:gd name="T3" fmla="*/ 0 h 3367"/>
                <a:gd name="T4" fmla="*/ 0 w 5365"/>
                <a:gd name="T5" fmla="*/ 3366 h 3367"/>
                <a:gd name="T6" fmla="*/ 5364 w 5365"/>
                <a:gd name="T7" fmla="*/ 3366 h 3367"/>
                <a:gd name="T8" fmla="*/ 5364 w 5365"/>
                <a:gd name="T9" fmla="*/ 0 h 3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65" h="3367">
                  <a:moveTo>
                    <a:pt x="5364" y="0"/>
                  </a:moveTo>
                  <a:lnTo>
                    <a:pt x="0" y="0"/>
                  </a:lnTo>
                  <a:lnTo>
                    <a:pt x="0" y="3366"/>
                  </a:lnTo>
                  <a:lnTo>
                    <a:pt x="5364" y="3366"/>
                  </a:lnTo>
                  <a:lnTo>
                    <a:pt x="5364" y="0"/>
                  </a:lnTo>
                </a:path>
              </a:pathLst>
            </a:custGeom>
            <a:gradFill>
              <a:gsLst>
                <a:gs pos="1000">
                  <a:srgbClr val="121B33"/>
                </a:gs>
                <a:gs pos="82000">
                  <a:srgbClr val="3B467E"/>
                </a:gs>
                <a:gs pos="42000">
                  <a:srgbClr val="222F5E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117">
              <a:extLst>
                <a:ext uri="{FF2B5EF4-FFF2-40B4-BE49-F238E27FC236}">
                  <a16:creationId xmlns:a16="http://schemas.microsoft.com/office/drawing/2014/main" xmlns="" id="{3A035324-03E8-E441-9A04-410666C53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6233" y="6698706"/>
              <a:ext cx="6234608" cy="3746257"/>
            </a:xfrm>
            <a:custGeom>
              <a:avLst/>
              <a:gdLst>
                <a:gd name="T0" fmla="*/ 5005 w 5006"/>
                <a:gd name="T1" fmla="*/ 3006 h 3007"/>
                <a:gd name="T2" fmla="*/ 0 w 5006"/>
                <a:gd name="T3" fmla="*/ 3006 h 3007"/>
                <a:gd name="T4" fmla="*/ 0 w 5006"/>
                <a:gd name="T5" fmla="*/ 0 h 3007"/>
                <a:gd name="T6" fmla="*/ 5005 w 5006"/>
                <a:gd name="T7" fmla="*/ 0 h 3007"/>
                <a:gd name="T8" fmla="*/ 5005 w 5006"/>
                <a:gd name="T9" fmla="*/ 3006 h 3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06" h="3007">
                  <a:moveTo>
                    <a:pt x="5005" y="3006"/>
                  </a:moveTo>
                  <a:lnTo>
                    <a:pt x="0" y="3006"/>
                  </a:lnTo>
                  <a:lnTo>
                    <a:pt x="0" y="0"/>
                  </a:lnTo>
                  <a:lnTo>
                    <a:pt x="5005" y="0"/>
                  </a:lnTo>
                  <a:lnTo>
                    <a:pt x="5005" y="3006"/>
                  </a:lnTo>
                </a:path>
              </a:pathLst>
            </a:custGeom>
            <a:solidFill>
              <a:srgbClr val="9CB1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118">
              <a:extLst>
                <a:ext uri="{FF2B5EF4-FFF2-40B4-BE49-F238E27FC236}">
                  <a16:creationId xmlns:a16="http://schemas.microsoft.com/office/drawing/2014/main" xmlns="" id="{78BD5902-DD3E-BC4D-9CFB-B274315D6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1852" y="5308965"/>
              <a:ext cx="3290332" cy="208735"/>
            </a:xfrm>
            <a:custGeom>
              <a:avLst/>
              <a:gdLst>
                <a:gd name="T0" fmla="*/ 2585 w 2642"/>
                <a:gd name="T1" fmla="*/ 0 h 168"/>
                <a:gd name="T2" fmla="*/ 56 w 2642"/>
                <a:gd name="T3" fmla="*/ 0 h 168"/>
                <a:gd name="T4" fmla="*/ 56 w 2642"/>
                <a:gd name="T5" fmla="*/ 0 h 168"/>
                <a:gd name="T6" fmla="*/ 0 w 2642"/>
                <a:gd name="T7" fmla="*/ 55 h 168"/>
                <a:gd name="T8" fmla="*/ 0 w 2642"/>
                <a:gd name="T9" fmla="*/ 167 h 168"/>
                <a:gd name="T10" fmla="*/ 2641 w 2642"/>
                <a:gd name="T11" fmla="*/ 167 h 168"/>
                <a:gd name="T12" fmla="*/ 2641 w 2642"/>
                <a:gd name="T13" fmla="*/ 55 h 168"/>
                <a:gd name="T14" fmla="*/ 2641 w 2642"/>
                <a:gd name="T15" fmla="*/ 55 h 168"/>
                <a:gd name="T16" fmla="*/ 2585 w 2642"/>
                <a:gd name="T1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2" h="168">
                  <a:moveTo>
                    <a:pt x="2585" y="0"/>
                  </a:moveTo>
                  <a:lnTo>
                    <a:pt x="56" y="0"/>
                  </a:lnTo>
                  <a:lnTo>
                    <a:pt x="56" y="0"/>
                  </a:lnTo>
                  <a:cubicBezTo>
                    <a:pt x="25" y="0"/>
                    <a:pt x="0" y="24"/>
                    <a:pt x="0" y="55"/>
                  </a:cubicBezTo>
                  <a:lnTo>
                    <a:pt x="0" y="167"/>
                  </a:lnTo>
                  <a:lnTo>
                    <a:pt x="2641" y="167"/>
                  </a:lnTo>
                  <a:lnTo>
                    <a:pt x="2641" y="55"/>
                  </a:lnTo>
                  <a:lnTo>
                    <a:pt x="2641" y="55"/>
                  </a:lnTo>
                  <a:cubicBezTo>
                    <a:pt x="2641" y="24"/>
                    <a:pt x="2616" y="0"/>
                    <a:pt x="2585" y="0"/>
                  </a:cubicBezTo>
                </a:path>
              </a:pathLst>
            </a:custGeom>
            <a:solidFill>
              <a:srgbClr val="FFFFFF">
                <a:alpha val="9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19">
              <a:extLst>
                <a:ext uri="{FF2B5EF4-FFF2-40B4-BE49-F238E27FC236}">
                  <a16:creationId xmlns:a16="http://schemas.microsoft.com/office/drawing/2014/main" xmlns="" id="{799F1EA3-17FE-9D47-9D4D-BE76831E4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1852" y="5517700"/>
              <a:ext cx="3290332" cy="1796228"/>
            </a:xfrm>
            <a:custGeom>
              <a:avLst/>
              <a:gdLst>
                <a:gd name="T0" fmla="*/ 0 w 2642"/>
                <a:gd name="T1" fmla="*/ 1442 h 1443"/>
                <a:gd name="T2" fmla="*/ 2641 w 2642"/>
                <a:gd name="T3" fmla="*/ 1442 h 1443"/>
                <a:gd name="T4" fmla="*/ 2641 w 2642"/>
                <a:gd name="T5" fmla="*/ 0 h 1443"/>
                <a:gd name="T6" fmla="*/ 0 w 2642"/>
                <a:gd name="T7" fmla="*/ 0 h 1443"/>
                <a:gd name="T8" fmla="*/ 0 w 2642"/>
                <a:gd name="T9" fmla="*/ 1442 h 1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2" h="1443">
                  <a:moveTo>
                    <a:pt x="0" y="1442"/>
                  </a:moveTo>
                  <a:lnTo>
                    <a:pt x="2641" y="1442"/>
                  </a:lnTo>
                  <a:lnTo>
                    <a:pt x="2641" y="0"/>
                  </a:lnTo>
                  <a:lnTo>
                    <a:pt x="0" y="0"/>
                  </a:lnTo>
                  <a:lnTo>
                    <a:pt x="0" y="144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20">
              <a:extLst>
                <a:ext uri="{FF2B5EF4-FFF2-40B4-BE49-F238E27FC236}">
                  <a16:creationId xmlns:a16="http://schemas.microsoft.com/office/drawing/2014/main" xmlns="" id="{E77BAD7B-F258-D546-B1CA-75C2C9365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8192" y="5363893"/>
              <a:ext cx="104370" cy="104370"/>
            </a:xfrm>
            <a:custGeom>
              <a:avLst/>
              <a:gdLst>
                <a:gd name="T0" fmla="*/ 81 w 82"/>
                <a:gd name="T1" fmla="*/ 40 h 82"/>
                <a:gd name="T2" fmla="*/ 81 w 82"/>
                <a:gd name="T3" fmla="*/ 40 h 82"/>
                <a:gd name="T4" fmla="*/ 41 w 82"/>
                <a:gd name="T5" fmla="*/ 81 h 82"/>
                <a:gd name="T6" fmla="*/ 41 w 82"/>
                <a:gd name="T7" fmla="*/ 81 h 82"/>
                <a:gd name="T8" fmla="*/ 0 w 82"/>
                <a:gd name="T9" fmla="*/ 40 h 82"/>
                <a:gd name="T10" fmla="*/ 0 w 82"/>
                <a:gd name="T11" fmla="*/ 40 h 82"/>
                <a:gd name="T12" fmla="*/ 41 w 82"/>
                <a:gd name="T13" fmla="*/ 0 h 82"/>
                <a:gd name="T14" fmla="*/ 41 w 82"/>
                <a:gd name="T15" fmla="*/ 0 h 82"/>
                <a:gd name="T16" fmla="*/ 81 w 82"/>
                <a:gd name="T17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82">
                  <a:moveTo>
                    <a:pt x="81" y="40"/>
                  </a:moveTo>
                  <a:lnTo>
                    <a:pt x="81" y="40"/>
                  </a:lnTo>
                  <a:cubicBezTo>
                    <a:pt x="81" y="62"/>
                    <a:pt x="63" y="81"/>
                    <a:pt x="41" y="81"/>
                  </a:cubicBezTo>
                  <a:lnTo>
                    <a:pt x="41" y="81"/>
                  </a:lnTo>
                  <a:cubicBezTo>
                    <a:pt x="19" y="81"/>
                    <a:pt x="0" y="62"/>
                    <a:pt x="0" y="40"/>
                  </a:cubicBezTo>
                  <a:lnTo>
                    <a:pt x="0" y="40"/>
                  </a:lnTo>
                  <a:cubicBezTo>
                    <a:pt x="0" y="18"/>
                    <a:pt x="19" y="0"/>
                    <a:pt x="41" y="0"/>
                  </a:cubicBezTo>
                  <a:lnTo>
                    <a:pt x="41" y="0"/>
                  </a:lnTo>
                  <a:cubicBezTo>
                    <a:pt x="63" y="0"/>
                    <a:pt x="81" y="18"/>
                    <a:pt x="81" y="40"/>
                  </a:cubicBezTo>
                </a:path>
              </a:pathLst>
            </a:custGeom>
            <a:solidFill>
              <a:srgbClr val="FF74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121">
              <a:extLst>
                <a:ext uri="{FF2B5EF4-FFF2-40B4-BE49-F238E27FC236}">
                  <a16:creationId xmlns:a16="http://schemas.microsoft.com/office/drawing/2014/main" xmlns="" id="{EC724321-5205-A94C-9EFE-0FFFC53AC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4955" y="5363893"/>
              <a:ext cx="104370" cy="104370"/>
            </a:xfrm>
            <a:custGeom>
              <a:avLst/>
              <a:gdLst>
                <a:gd name="T0" fmla="*/ 81 w 82"/>
                <a:gd name="T1" fmla="*/ 40 h 82"/>
                <a:gd name="T2" fmla="*/ 81 w 82"/>
                <a:gd name="T3" fmla="*/ 40 h 82"/>
                <a:gd name="T4" fmla="*/ 41 w 82"/>
                <a:gd name="T5" fmla="*/ 81 h 82"/>
                <a:gd name="T6" fmla="*/ 41 w 82"/>
                <a:gd name="T7" fmla="*/ 81 h 82"/>
                <a:gd name="T8" fmla="*/ 0 w 82"/>
                <a:gd name="T9" fmla="*/ 40 h 82"/>
                <a:gd name="T10" fmla="*/ 0 w 82"/>
                <a:gd name="T11" fmla="*/ 40 h 82"/>
                <a:gd name="T12" fmla="*/ 41 w 82"/>
                <a:gd name="T13" fmla="*/ 0 h 82"/>
                <a:gd name="T14" fmla="*/ 41 w 82"/>
                <a:gd name="T15" fmla="*/ 0 h 82"/>
                <a:gd name="T16" fmla="*/ 81 w 82"/>
                <a:gd name="T17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82">
                  <a:moveTo>
                    <a:pt x="81" y="40"/>
                  </a:moveTo>
                  <a:lnTo>
                    <a:pt x="81" y="40"/>
                  </a:lnTo>
                  <a:cubicBezTo>
                    <a:pt x="81" y="62"/>
                    <a:pt x="63" y="81"/>
                    <a:pt x="41" y="81"/>
                  </a:cubicBezTo>
                  <a:lnTo>
                    <a:pt x="41" y="81"/>
                  </a:lnTo>
                  <a:cubicBezTo>
                    <a:pt x="18" y="81"/>
                    <a:pt x="0" y="62"/>
                    <a:pt x="0" y="40"/>
                  </a:cubicBezTo>
                  <a:lnTo>
                    <a:pt x="0" y="40"/>
                  </a:lnTo>
                  <a:cubicBezTo>
                    <a:pt x="0" y="18"/>
                    <a:pt x="18" y="0"/>
                    <a:pt x="41" y="0"/>
                  </a:cubicBezTo>
                  <a:lnTo>
                    <a:pt x="41" y="0"/>
                  </a:lnTo>
                  <a:cubicBezTo>
                    <a:pt x="63" y="0"/>
                    <a:pt x="81" y="18"/>
                    <a:pt x="81" y="40"/>
                  </a:cubicBezTo>
                </a:path>
              </a:pathLst>
            </a:custGeom>
            <a:solidFill>
              <a:srgbClr val="69E0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122">
              <a:extLst>
                <a:ext uri="{FF2B5EF4-FFF2-40B4-BE49-F238E27FC236}">
                  <a16:creationId xmlns:a16="http://schemas.microsoft.com/office/drawing/2014/main" xmlns="" id="{2DA92947-D1F5-994E-8531-FBF46CB5C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7215" y="5363893"/>
              <a:ext cx="98874" cy="104370"/>
            </a:xfrm>
            <a:custGeom>
              <a:avLst/>
              <a:gdLst>
                <a:gd name="T0" fmla="*/ 80 w 81"/>
                <a:gd name="T1" fmla="*/ 40 h 82"/>
                <a:gd name="T2" fmla="*/ 80 w 81"/>
                <a:gd name="T3" fmla="*/ 40 h 82"/>
                <a:gd name="T4" fmla="*/ 40 w 81"/>
                <a:gd name="T5" fmla="*/ 81 h 82"/>
                <a:gd name="T6" fmla="*/ 40 w 81"/>
                <a:gd name="T7" fmla="*/ 81 h 82"/>
                <a:gd name="T8" fmla="*/ 0 w 81"/>
                <a:gd name="T9" fmla="*/ 40 h 82"/>
                <a:gd name="T10" fmla="*/ 0 w 81"/>
                <a:gd name="T11" fmla="*/ 40 h 82"/>
                <a:gd name="T12" fmla="*/ 40 w 81"/>
                <a:gd name="T13" fmla="*/ 0 h 82"/>
                <a:gd name="T14" fmla="*/ 40 w 81"/>
                <a:gd name="T15" fmla="*/ 0 h 82"/>
                <a:gd name="T16" fmla="*/ 80 w 81"/>
                <a:gd name="T17" fmla="*/ 4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82">
                  <a:moveTo>
                    <a:pt x="80" y="40"/>
                  </a:moveTo>
                  <a:lnTo>
                    <a:pt x="80" y="40"/>
                  </a:lnTo>
                  <a:cubicBezTo>
                    <a:pt x="80" y="62"/>
                    <a:pt x="62" y="81"/>
                    <a:pt x="40" y="81"/>
                  </a:cubicBezTo>
                  <a:lnTo>
                    <a:pt x="40" y="81"/>
                  </a:lnTo>
                  <a:cubicBezTo>
                    <a:pt x="18" y="81"/>
                    <a:pt x="0" y="62"/>
                    <a:pt x="0" y="40"/>
                  </a:cubicBezTo>
                  <a:lnTo>
                    <a:pt x="0" y="40"/>
                  </a:lnTo>
                  <a:cubicBezTo>
                    <a:pt x="0" y="18"/>
                    <a:pt x="18" y="0"/>
                    <a:pt x="40" y="0"/>
                  </a:cubicBezTo>
                  <a:lnTo>
                    <a:pt x="40" y="0"/>
                  </a:lnTo>
                  <a:cubicBezTo>
                    <a:pt x="62" y="0"/>
                    <a:pt x="80" y="18"/>
                    <a:pt x="80" y="40"/>
                  </a:cubicBezTo>
                </a:path>
              </a:pathLst>
            </a:custGeom>
            <a:solidFill>
              <a:srgbClr val="F9D1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75">
              <a:extLst>
                <a:ext uri="{FF2B5EF4-FFF2-40B4-BE49-F238E27FC236}">
                  <a16:creationId xmlns:a16="http://schemas.microsoft.com/office/drawing/2014/main" xmlns="" id="{70B5B222-3EF1-8A41-BF0F-6EA6CECE89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2136" y="5622070"/>
              <a:ext cx="2954011" cy="1547770"/>
            </a:xfrm>
            <a:custGeom>
              <a:avLst/>
              <a:gdLst>
                <a:gd name="connsiteX0" fmla="*/ 1576965 w 2954011"/>
                <a:gd name="connsiteY0" fmla="*/ 1499597 h 1547770"/>
                <a:gd name="connsiteX1" fmla="*/ 2930333 w 2954011"/>
                <a:gd name="connsiteY1" fmla="*/ 1499597 h 1547770"/>
                <a:gd name="connsiteX2" fmla="*/ 2954011 w 2954011"/>
                <a:gd name="connsiteY2" fmla="*/ 1523683 h 1547770"/>
                <a:gd name="connsiteX3" fmla="*/ 2930333 w 2954011"/>
                <a:gd name="connsiteY3" fmla="*/ 1547770 h 1547770"/>
                <a:gd name="connsiteX4" fmla="*/ 1576965 w 2954011"/>
                <a:gd name="connsiteY4" fmla="*/ 1547770 h 1547770"/>
                <a:gd name="connsiteX5" fmla="*/ 1554533 w 2954011"/>
                <a:gd name="connsiteY5" fmla="*/ 1523683 h 1547770"/>
                <a:gd name="connsiteX6" fmla="*/ 1576965 w 2954011"/>
                <a:gd name="connsiteY6" fmla="*/ 1499597 h 1547770"/>
                <a:gd name="connsiteX7" fmla="*/ 23657 w 2954011"/>
                <a:gd name="connsiteY7" fmla="*/ 1499597 h 1547770"/>
                <a:gd name="connsiteX8" fmla="*/ 1374581 w 2954011"/>
                <a:gd name="connsiteY8" fmla="*/ 1499597 h 1547770"/>
                <a:gd name="connsiteX9" fmla="*/ 1399483 w 2954011"/>
                <a:gd name="connsiteY9" fmla="*/ 1523683 h 1547770"/>
                <a:gd name="connsiteX10" fmla="*/ 1374581 w 2954011"/>
                <a:gd name="connsiteY10" fmla="*/ 1547770 h 1547770"/>
                <a:gd name="connsiteX11" fmla="*/ 23657 w 2954011"/>
                <a:gd name="connsiteY11" fmla="*/ 1547770 h 1547770"/>
                <a:gd name="connsiteX12" fmla="*/ 0 w 2954011"/>
                <a:gd name="connsiteY12" fmla="*/ 1523683 h 1547770"/>
                <a:gd name="connsiteX13" fmla="*/ 23657 w 2954011"/>
                <a:gd name="connsiteY13" fmla="*/ 1499597 h 1547770"/>
                <a:gd name="connsiteX14" fmla="*/ 1576965 w 2954011"/>
                <a:gd name="connsiteY14" fmla="*/ 1329317 h 1547770"/>
                <a:gd name="connsiteX15" fmla="*/ 2930333 w 2954011"/>
                <a:gd name="connsiteY15" fmla="*/ 1329317 h 1547770"/>
                <a:gd name="connsiteX16" fmla="*/ 2954011 w 2954011"/>
                <a:gd name="connsiteY16" fmla="*/ 1352799 h 1547770"/>
                <a:gd name="connsiteX17" fmla="*/ 2930333 w 2954011"/>
                <a:gd name="connsiteY17" fmla="*/ 1377517 h 1547770"/>
                <a:gd name="connsiteX18" fmla="*/ 1576965 w 2954011"/>
                <a:gd name="connsiteY18" fmla="*/ 1377517 h 1547770"/>
                <a:gd name="connsiteX19" fmla="*/ 1554533 w 2954011"/>
                <a:gd name="connsiteY19" fmla="*/ 1352799 h 1547770"/>
                <a:gd name="connsiteX20" fmla="*/ 1576965 w 2954011"/>
                <a:gd name="connsiteY20" fmla="*/ 1329317 h 1547770"/>
                <a:gd name="connsiteX21" fmla="*/ 23657 w 2954011"/>
                <a:gd name="connsiteY21" fmla="*/ 1329317 h 1547770"/>
                <a:gd name="connsiteX22" fmla="*/ 1374581 w 2954011"/>
                <a:gd name="connsiteY22" fmla="*/ 1329317 h 1547770"/>
                <a:gd name="connsiteX23" fmla="*/ 1399483 w 2954011"/>
                <a:gd name="connsiteY23" fmla="*/ 1352799 h 1547770"/>
                <a:gd name="connsiteX24" fmla="*/ 1374581 w 2954011"/>
                <a:gd name="connsiteY24" fmla="*/ 1377517 h 1547770"/>
                <a:gd name="connsiteX25" fmla="*/ 23657 w 2954011"/>
                <a:gd name="connsiteY25" fmla="*/ 1377517 h 1547770"/>
                <a:gd name="connsiteX26" fmla="*/ 0 w 2954011"/>
                <a:gd name="connsiteY26" fmla="*/ 1352799 h 1547770"/>
                <a:gd name="connsiteX27" fmla="*/ 23657 w 2954011"/>
                <a:gd name="connsiteY27" fmla="*/ 1329317 h 1547770"/>
                <a:gd name="connsiteX28" fmla="*/ 1576965 w 2954011"/>
                <a:gd name="connsiteY28" fmla="*/ 1164526 h 1547770"/>
                <a:gd name="connsiteX29" fmla="*/ 2930333 w 2954011"/>
                <a:gd name="connsiteY29" fmla="*/ 1164526 h 1547770"/>
                <a:gd name="connsiteX30" fmla="*/ 2954011 w 2954011"/>
                <a:gd name="connsiteY30" fmla="*/ 1189244 h 1547770"/>
                <a:gd name="connsiteX31" fmla="*/ 2930333 w 2954011"/>
                <a:gd name="connsiteY31" fmla="*/ 1212726 h 1547770"/>
                <a:gd name="connsiteX32" fmla="*/ 1576965 w 2954011"/>
                <a:gd name="connsiteY32" fmla="*/ 1212726 h 1547770"/>
                <a:gd name="connsiteX33" fmla="*/ 1554533 w 2954011"/>
                <a:gd name="connsiteY33" fmla="*/ 1189244 h 1547770"/>
                <a:gd name="connsiteX34" fmla="*/ 1576965 w 2954011"/>
                <a:gd name="connsiteY34" fmla="*/ 1164526 h 1547770"/>
                <a:gd name="connsiteX35" fmla="*/ 23657 w 2954011"/>
                <a:gd name="connsiteY35" fmla="*/ 1164526 h 1547770"/>
                <a:gd name="connsiteX36" fmla="*/ 1374581 w 2954011"/>
                <a:gd name="connsiteY36" fmla="*/ 1164526 h 1547770"/>
                <a:gd name="connsiteX37" fmla="*/ 1399483 w 2954011"/>
                <a:gd name="connsiteY37" fmla="*/ 1189244 h 1547770"/>
                <a:gd name="connsiteX38" fmla="*/ 1374581 w 2954011"/>
                <a:gd name="connsiteY38" fmla="*/ 1212726 h 1547770"/>
                <a:gd name="connsiteX39" fmla="*/ 23657 w 2954011"/>
                <a:gd name="connsiteY39" fmla="*/ 1212726 h 1547770"/>
                <a:gd name="connsiteX40" fmla="*/ 0 w 2954011"/>
                <a:gd name="connsiteY40" fmla="*/ 1189244 h 1547770"/>
                <a:gd name="connsiteX41" fmla="*/ 23657 w 2954011"/>
                <a:gd name="connsiteY41" fmla="*/ 1164526 h 1547770"/>
                <a:gd name="connsiteX42" fmla="*/ 1576965 w 2954011"/>
                <a:gd name="connsiteY42" fmla="*/ 994236 h 1547770"/>
                <a:gd name="connsiteX43" fmla="*/ 2930333 w 2954011"/>
                <a:gd name="connsiteY43" fmla="*/ 994236 h 1547770"/>
                <a:gd name="connsiteX44" fmla="*/ 2954011 w 2954011"/>
                <a:gd name="connsiteY44" fmla="*/ 1018322 h 1547770"/>
                <a:gd name="connsiteX45" fmla="*/ 2930333 w 2954011"/>
                <a:gd name="connsiteY45" fmla="*/ 1042409 h 1547770"/>
                <a:gd name="connsiteX46" fmla="*/ 1576965 w 2954011"/>
                <a:gd name="connsiteY46" fmla="*/ 1042409 h 1547770"/>
                <a:gd name="connsiteX47" fmla="*/ 1554533 w 2954011"/>
                <a:gd name="connsiteY47" fmla="*/ 1018322 h 1547770"/>
                <a:gd name="connsiteX48" fmla="*/ 1576965 w 2954011"/>
                <a:gd name="connsiteY48" fmla="*/ 994236 h 1547770"/>
                <a:gd name="connsiteX49" fmla="*/ 23657 w 2954011"/>
                <a:gd name="connsiteY49" fmla="*/ 994236 h 1547770"/>
                <a:gd name="connsiteX50" fmla="*/ 1374581 w 2954011"/>
                <a:gd name="connsiteY50" fmla="*/ 994236 h 1547770"/>
                <a:gd name="connsiteX51" fmla="*/ 1399483 w 2954011"/>
                <a:gd name="connsiteY51" fmla="*/ 1018322 h 1547770"/>
                <a:gd name="connsiteX52" fmla="*/ 1374581 w 2954011"/>
                <a:gd name="connsiteY52" fmla="*/ 1042409 h 1547770"/>
                <a:gd name="connsiteX53" fmla="*/ 23657 w 2954011"/>
                <a:gd name="connsiteY53" fmla="*/ 1042409 h 1547770"/>
                <a:gd name="connsiteX54" fmla="*/ 0 w 2954011"/>
                <a:gd name="connsiteY54" fmla="*/ 1018322 h 1547770"/>
                <a:gd name="connsiteX55" fmla="*/ 23657 w 2954011"/>
                <a:gd name="connsiteY55" fmla="*/ 994236 h 1547770"/>
                <a:gd name="connsiteX56" fmla="*/ 1576965 w 2954011"/>
                <a:gd name="connsiteY56" fmla="*/ 829445 h 1547770"/>
                <a:gd name="connsiteX57" fmla="*/ 2930333 w 2954011"/>
                <a:gd name="connsiteY57" fmla="*/ 829445 h 1547770"/>
                <a:gd name="connsiteX58" fmla="*/ 2954011 w 2954011"/>
                <a:gd name="connsiteY58" fmla="*/ 853531 h 1547770"/>
                <a:gd name="connsiteX59" fmla="*/ 2930333 w 2954011"/>
                <a:gd name="connsiteY59" fmla="*/ 877618 h 1547770"/>
                <a:gd name="connsiteX60" fmla="*/ 1576965 w 2954011"/>
                <a:gd name="connsiteY60" fmla="*/ 877618 h 1547770"/>
                <a:gd name="connsiteX61" fmla="*/ 1554533 w 2954011"/>
                <a:gd name="connsiteY61" fmla="*/ 853531 h 1547770"/>
                <a:gd name="connsiteX62" fmla="*/ 1576965 w 2954011"/>
                <a:gd name="connsiteY62" fmla="*/ 829445 h 1547770"/>
                <a:gd name="connsiteX63" fmla="*/ 23657 w 2954011"/>
                <a:gd name="connsiteY63" fmla="*/ 829445 h 1547770"/>
                <a:gd name="connsiteX64" fmla="*/ 1374581 w 2954011"/>
                <a:gd name="connsiteY64" fmla="*/ 829445 h 1547770"/>
                <a:gd name="connsiteX65" fmla="*/ 1399483 w 2954011"/>
                <a:gd name="connsiteY65" fmla="*/ 853531 h 1547770"/>
                <a:gd name="connsiteX66" fmla="*/ 1374581 w 2954011"/>
                <a:gd name="connsiteY66" fmla="*/ 877618 h 1547770"/>
                <a:gd name="connsiteX67" fmla="*/ 23657 w 2954011"/>
                <a:gd name="connsiteY67" fmla="*/ 877618 h 1547770"/>
                <a:gd name="connsiteX68" fmla="*/ 0 w 2954011"/>
                <a:gd name="connsiteY68" fmla="*/ 853531 h 1547770"/>
                <a:gd name="connsiteX69" fmla="*/ 23657 w 2954011"/>
                <a:gd name="connsiteY69" fmla="*/ 829445 h 1547770"/>
                <a:gd name="connsiteX70" fmla="*/ 1554535 w 2954011"/>
                <a:gd name="connsiteY70" fmla="*/ 0 h 1547770"/>
                <a:gd name="connsiteX71" fmla="*/ 2943026 w 2954011"/>
                <a:gd name="connsiteY71" fmla="*/ 0 h 1547770"/>
                <a:gd name="connsiteX72" fmla="*/ 2943026 w 2954011"/>
                <a:gd name="connsiteY72" fmla="*/ 624956 h 1547770"/>
                <a:gd name="connsiteX73" fmla="*/ 1554535 w 2954011"/>
                <a:gd name="connsiteY73" fmla="*/ 624956 h 1547770"/>
                <a:gd name="connsiteX74" fmla="*/ 0 w 2954011"/>
                <a:gd name="connsiteY74" fmla="*/ 0 h 1547770"/>
                <a:gd name="connsiteX75" fmla="*/ 1388495 w 2954011"/>
                <a:gd name="connsiteY75" fmla="*/ 0 h 1547770"/>
                <a:gd name="connsiteX76" fmla="*/ 1388495 w 2954011"/>
                <a:gd name="connsiteY76" fmla="*/ 624956 h 1547770"/>
                <a:gd name="connsiteX77" fmla="*/ 0 w 2954011"/>
                <a:gd name="connsiteY77" fmla="*/ 624956 h 1547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54011" h="1547770">
                  <a:moveTo>
                    <a:pt x="1576965" y="1499597"/>
                  </a:moveTo>
                  <a:lnTo>
                    <a:pt x="2930333" y="1499597"/>
                  </a:lnTo>
                  <a:cubicBezTo>
                    <a:pt x="2942795" y="1499597"/>
                    <a:pt x="2954011" y="1509739"/>
                    <a:pt x="2954011" y="1523683"/>
                  </a:cubicBezTo>
                  <a:cubicBezTo>
                    <a:pt x="2954011" y="1537628"/>
                    <a:pt x="2942795" y="1547770"/>
                    <a:pt x="2930333" y="1547770"/>
                  </a:cubicBezTo>
                  <a:lnTo>
                    <a:pt x="1576965" y="1547770"/>
                  </a:lnTo>
                  <a:cubicBezTo>
                    <a:pt x="1564503" y="1547770"/>
                    <a:pt x="1554533" y="1537628"/>
                    <a:pt x="1554533" y="1523683"/>
                  </a:cubicBezTo>
                  <a:cubicBezTo>
                    <a:pt x="1554533" y="1509739"/>
                    <a:pt x="1564503" y="1499597"/>
                    <a:pt x="1576965" y="1499597"/>
                  </a:cubicBezTo>
                  <a:close/>
                  <a:moveTo>
                    <a:pt x="23657" y="1499597"/>
                  </a:moveTo>
                  <a:lnTo>
                    <a:pt x="1374581" y="1499597"/>
                  </a:lnTo>
                  <a:cubicBezTo>
                    <a:pt x="1388277" y="1499597"/>
                    <a:pt x="1399483" y="1509739"/>
                    <a:pt x="1399483" y="1523683"/>
                  </a:cubicBezTo>
                  <a:cubicBezTo>
                    <a:pt x="1399483" y="1537628"/>
                    <a:pt x="1388277" y="1547770"/>
                    <a:pt x="1374581" y="1547770"/>
                  </a:cubicBezTo>
                  <a:lnTo>
                    <a:pt x="23657" y="1547770"/>
                  </a:lnTo>
                  <a:cubicBezTo>
                    <a:pt x="9961" y="1547770"/>
                    <a:pt x="0" y="1537628"/>
                    <a:pt x="0" y="1523683"/>
                  </a:cubicBezTo>
                  <a:cubicBezTo>
                    <a:pt x="0" y="1509739"/>
                    <a:pt x="9961" y="1499597"/>
                    <a:pt x="23657" y="1499597"/>
                  </a:cubicBezTo>
                  <a:close/>
                  <a:moveTo>
                    <a:pt x="1576965" y="1329317"/>
                  </a:moveTo>
                  <a:lnTo>
                    <a:pt x="2930333" y="1329317"/>
                  </a:lnTo>
                  <a:cubicBezTo>
                    <a:pt x="2942795" y="1329317"/>
                    <a:pt x="2954011" y="1340440"/>
                    <a:pt x="2954011" y="1352799"/>
                  </a:cubicBezTo>
                  <a:cubicBezTo>
                    <a:pt x="2954011" y="1366394"/>
                    <a:pt x="2942795" y="1377517"/>
                    <a:pt x="2930333" y="1377517"/>
                  </a:cubicBezTo>
                  <a:lnTo>
                    <a:pt x="1576965" y="1377517"/>
                  </a:lnTo>
                  <a:cubicBezTo>
                    <a:pt x="1564503" y="1377517"/>
                    <a:pt x="1554533" y="1366394"/>
                    <a:pt x="1554533" y="1352799"/>
                  </a:cubicBezTo>
                  <a:cubicBezTo>
                    <a:pt x="1554533" y="1340440"/>
                    <a:pt x="1564503" y="1329317"/>
                    <a:pt x="1576965" y="1329317"/>
                  </a:cubicBezTo>
                  <a:close/>
                  <a:moveTo>
                    <a:pt x="23657" y="1329317"/>
                  </a:moveTo>
                  <a:lnTo>
                    <a:pt x="1374581" y="1329317"/>
                  </a:lnTo>
                  <a:cubicBezTo>
                    <a:pt x="1388277" y="1329317"/>
                    <a:pt x="1399483" y="1340440"/>
                    <a:pt x="1399483" y="1352799"/>
                  </a:cubicBezTo>
                  <a:cubicBezTo>
                    <a:pt x="1399483" y="1366394"/>
                    <a:pt x="1388277" y="1377517"/>
                    <a:pt x="1374581" y="1377517"/>
                  </a:cubicBezTo>
                  <a:lnTo>
                    <a:pt x="23657" y="1377517"/>
                  </a:lnTo>
                  <a:cubicBezTo>
                    <a:pt x="9961" y="1377517"/>
                    <a:pt x="0" y="1366394"/>
                    <a:pt x="0" y="1352799"/>
                  </a:cubicBezTo>
                  <a:cubicBezTo>
                    <a:pt x="0" y="1340440"/>
                    <a:pt x="9961" y="1329317"/>
                    <a:pt x="23657" y="1329317"/>
                  </a:cubicBezTo>
                  <a:close/>
                  <a:moveTo>
                    <a:pt x="1576965" y="1164526"/>
                  </a:moveTo>
                  <a:lnTo>
                    <a:pt x="2930333" y="1164526"/>
                  </a:lnTo>
                  <a:cubicBezTo>
                    <a:pt x="2942795" y="1164526"/>
                    <a:pt x="2954011" y="1175649"/>
                    <a:pt x="2954011" y="1189244"/>
                  </a:cubicBezTo>
                  <a:cubicBezTo>
                    <a:pt x="2954011" y="1201603"/>
                    <a:pt x="2942795" y="1212726"/>
                    <a:pt x="2930333" y="1212726"/>
                  </a:cubicBezTo>
                  <a:lnTo>
                    <a:pt x="1576965" y="1212726"/>
                  </a:lnTo>
                  <a:cubicBezTo>
                    <a:pt x="1564503" y="1212726"/>
                    <a:pt x="1554533" y="1201603"/>
                    <a:pt x="1554533" y="1189244"/>
                  </a:cubicBezTo>
                  <a:cubicBezTo>
                    <a:pt x="1554533" y="1175649"/>
                    <a:pt x="1564503" y="1164526"/>
                    <a:pt x="1576965" y="1164526"/>
                  </a:cubicBezTo>
                  <a:close/>
                  <a:moveTo>
                    <a:pt x="23657" y="1164526"/>
                  </a:moveTo>
                  <a:lnTo>
                    <a:pt x="1374581" y="1164526"/>
                  </a:lnTo>
                  <a:cubicBezTo>
                    <a:pt x="1388277" y="1164526"/>
                    <a:pt x="1399483" y="1175649"/>
                    <a:pt x="1399483" y="1189244"/>
                  </a:cubicBezTo>
                  <a:cubicBezTo>
                    <a:pt x="1399483" y="1201603"/>
                    <a:pt x="1388277" y="1212726"/>
                    <a:pt x="1374581" y="1212726"/>
                  </a:cubicBezTo>
                  <a:lnTo>
                    <a:pt x="23657" y="1212726"/>
                  </a:lnTo>
                  <a:cubicBezTo>
                    <a:pt x="9961" y="1212726"/>
                    <a:pt x="0" y="1201603"/>
                    <a:pt x="0" y="1189244"/>
                  </a:cubicBezTo>
                  <a:cubicBezTo>
                    <a:pt x="0" y="1175649"/>
                    <a:pt x="9961" y="1164526"/>
                    <a:pt x="23657" y="1164526"/>
                  </a:cubicBezTo>
                  <a:close/>
                  <a:moveTo>
                    <a:pt x="1576965" y="994236"/>
                  </a:moveTo>
                  <a:lnTo>
                    <a:pt x="2930333" y="994236"/>
                  </a:lnTo>
                  <a:cubicBezTo>
                    <a:pt x="2942795" y="994236"/>
                    <a:pt x="2954011" y="1004378"/>
                    <a:pt x="2954011" y="1018322"/>
                  </a:cubicBezTo>
                  <a:cubicBezTo>
                    <a:pt x="2954011" y="1032267"/>
                    <a:pt x="2942795" y="1042409"/>
                    <a:pt x="2930333" y="1042409"/>
                  </a:cubicBezTo>
                  <a:lnTo>
                    <a:pt x="1576965" y="1042409"/>
                  </a:lnTo>
                  <a:cubicBezTo>
                    <a:pt x="1564503" y="1042409"/>
                    <a:pt x="1554533" y="1032267"/>
                    <a:pt x="1554533" y="1018322"/>
                  </a:cubicBezTo>
                  <a:cubicBezTo>
                    <a:pt x="1554533" y="1004378"/>
                    <a:pt x="1564503" y="994236"/>
                    <a:pt x="1576965" y="994236"/>
                  </a:cubicBezTo>
                  <a:close/>
                  <a:moveTo>
                    <a:pt x="23657" y="994236"/>
                  </a:moveTo>
                  <a:lnTo>
                    <a:pt x="1374581" y="994236"/>
                  </a:lnTo>
                  <a:cubicBezTo>
                    <a:pt x="1388277" y="994236"/>
                    <a:pt x="1399483" y="1004378"/>
                    <a:pt x="1399483" y="1018322"/>
                  </a:cubicBezTo>
                  <a:cubicBezTo>
                    <a:pt x="1399483" y="1032267"/>
                    <a:pt x="1388277" y="1042409"/>
                    <a:pt x="1374581" y="1042409"/>
                  </a:cubicBezTo>
                  <a:lnTo>
                    <a:pt x="23657" y="1042409"/>
                  </a:lnTo>
                  <a:cubicBezTo>
                    <a:pt x="9961" y="1042409"/>
                    <a:pt x="0" y="1032267"/>
                    <a:pt x="0" y="1018322"/>
                  </a:cubicBezTo>
                  <a:cubicBezTo>
                    <a:pt x="0" y="1004378"/>
                    <a:pt x="9961" y="994236"/>
                    <a:pt x="23657" y="994236"/>
                  </a:cubicBezTo>
                  <a:close/>
                  <a:moveTo>
                    <a:pt x="1576965" y="829445"/>
                  </a:moveTo>
                  <a:lnTo>
                    <a:pt x="2930333" y="829445"/>
                  </a:lnTo>
                  <a:cubicBezTo>
                    <a:pt x="2942795" y="829445"/>
                    <a:pt x="2954011" y="840854"/>
                    <a:pt x="2954011" y="853531"/>
                  </a:cubicBezTo>
                  <a:cubicBezTo>
                    <a:pt x="2954011" y="866208"/>
                    <a:pt x="2942795" y="877618"/>
                    <a:pt x="2930333" y="877618"/>
                  </a:cubicBezTo>
                  <a:lnTo>
                    <a:pt x="1576965" y="877618"/>
                  </a:lnTo>
                  <a:cubicBezTo>
                    <a:pt x="1564503" y="877618"/>
                    <a:pt x="1554533" y="866208"/>
                    <a:pt x="1554533" y="853531"/>
                  </a:cubicBezTo>
                  <a:cubicBezTo>
                    <a:pt x="1554533" y="840854"/>
                    <a:pt x="1564503" y="829445"/>
                    <a:pt x="1576965" y="829445"/>
                  </a:cubicBezTo>
                  <a:close/>
                  <a:moveTo>
                    <a:pt x="23657" y="829445"/>
                  </a:moveTo>
                  <a:lnTo>
                    <a:pt x="1374581" y="829445"/>
                  </a:lnTo>
                  <a:cubicBezTo>
                    <a:pt x="1388277" y="829445"/>
                    <a:pt x="1399483" y="840854"/>
                    <a:pt x="1399483" y="853531"/>
                  </a:cubicBezTo>
                  <a:cubicBezTo>
                    <a:pt x="1399483" y="866208"/>
                    <a:pt x="1388277" y="877618"/>
                    <a:pt x="1374581" y="877618"/>
                  </a:cubicBezTo>
                  <a:lnTo>
                    <a:pt x="23657" y="877618"/>
                  </a:lnTo>
                  <a:cubicBezTo>
                    <a:pt x="9961" y="877618"/>
                    <a:pt x="0" y="866208"/>
                    <a:pt x="0" y="853531"/>
                  </a:cubicBezTo>
                  <a:cubicBezTo>
                    <a:pt x="0" y="840854"/>
                    <a:pt x="9961" y="829445"/>
                    <a:pt x="23657" y="829445"/>
                  </a:cubicBezTo>
                  <a:close/>
                  <a:moveTo>
                    <a:pt x="1554535" y="0"/>
                  </a:moveTo>
                  <a:lnTo>
                    <a:pt x="2943026" y="0"/>
                  </a:lnTo>
                  <a:lnTo>
                    <a:pt x="2943026" y="624956"/>
                  </a:lnTo>
                  <a:lnTo>
                    <a:pt x="1554535" y="624956"/>
                  </a:lnTo>
                  <a:close/>
                  <a:moveTo>
                    <a:pt x="0" y="0"/>
                  </a:moveTo>
                  <a:lnTo>
                    <a:pt x="1388495" y="0"/>
                  </a:lnTo>
                  <a:lnTo>
                    <a:pt x="1388495" y="624956"/>
                  </a:lnTo>
                  <a:lnTo>
                    <a:pt x="0" y="624956"/>
                  </a:lnTo>
                  <a:close/>
                </a:path>
              </a:pathLst>
            </a:custGeom>
            <a:solidFill>
              <a:srgbClr val="F1E6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135">
              <a:extLst>
                <a:ext uri="{FF2B5EF4-FFF2-40B4-BE49-F238E27FC236}">
                  <a16:creationId xmlns:a16="http://schemas.microsoft.com/office/drawing/2014/main" xmlns="" id="{DC65DB27-D693-A146-BA9A-5A5263AB5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6845" y="6533913"/>
              <a:ext cx="104366" cy="104366"/>
            </a:xfrm>
            <a:custGeom>
              <a:avLst/>
              <a:gdLst>
                <a:gd name="T0" fmla="*/ 83 w 84"/>
                <a:gd name="T1" fmla="*/ 41 h 83"/>
                <a:gd name="T2" fmla="*/ 83 w 84"/>
                <a:gd name="T3" fmla="*/ 41 h 83"/>
                <a:gd name="T4" fmla="*/ 41 w 84"/>
                <a:gd name="T5" fmla="*/ 82 h 83"/>
                <a:gd name="T6" fmla="*/ 41 w 84"/>
                <a:gd name="T7" fmla="*/ 82 h 83"/>
                <a:gd name="T8" fmla="*/ 0 w 84"/>
                <a:gd name="T9" fmla="*/ 41 h 83"/>
                <a:gd name="T10" fmla="*/ 0 w 84"/>
                <a:gd name="T11" fmla="*/ 41 h 83"/>
                <a:gd name="T12" fmla="*/ 41 w 84"/>
                <a:gd name="T13" fmla="*/ 0 h 83"/>
                <a:gd name="T14" fmla="*/ 41 w 84"/>
                <a:gd name="T15" fmla="*/ 0 h 83"/>
                <a:gd name="T16" fmla="*/ 83 w 84"/>
                <a:gd name="T17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83">
                  <a:moveTo>
                    <a:pt x="83" y="41"/>
                  </a:moveTo>
                  <a:lnTo>
                    <a:pt x="83" y="41"/>
                  </a:lnTo>
                  <a:cubicBezTo>
                    <a:pt x="83" y="63"/>
                    <a:pt x="64" y="82"/>
                    <a:pt x="41" y="82"/>
                  </a:cubicBezTo>
                  <a:lnTo>
                    <a:pt x="41" y="82"/>
                  </a:lnTo>
                  <a:cubicBezTo>
                    <a:pt x="19" y="82"/>
                    <a:pt x="0" y="63"/>
                    <a:pt x="0" y="41"/>
                  </a:cubicBezTo>
                  <a:lnTo>
                    <a:pt x="0" y="41"/>
                  </a:lnTo>
                  <a:cubicBezTo>
                    <a:pt x="0" y="18"/>
                    <a:pt x="19" y="0"/>
                    <a:pt x="41" y="0"/>
                  </a:cubicBezTo>
                  <a:lnTo>
                    <a:pt x="41" y="0"/>
                  </a:lnTo>
                  <a:cubicBezTo>
                    <a:pt x="64" y="0"/>
                    <a:pt x="83" y="18"/>
                    <a:pt x="83" y="41"/>
                  </a:cubicBezTo>
                </a:path>
              </a:pathLst>
            </a:custGeom>
            <a:solidFill>
              <a:srgbClr val="9CB1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36">
              <a:extLst>
                <a:ext uri="{FF2B5EF4-FFF2-40B4-BE49-F238E27FC236}">
                  <a16:creationId xmlns:a16="http://schemas.microsoft.com/office/drawing/2014/main" xmlns="" id="{8DFB55C0-8C8D-4746-A8D6-4527E6489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7066" y="10664685"/>
              <a:ext cx="7558430" cy="252680"/>
            </a:xfrm>
            <a:custGeom>
              <a:avLst/>
              <a:gdLst>
                <a:gd name="T0" fmla="*/ 0 w 6066"/>
                <a:gd name="T1" fmla="*/ 66 h 205"/>
                <a:gd name="T2" fmla="*/ 0 w 6066"/>
                <a:gd name="T3" fmla="*/ 0 h 205"/>
                <a:gd name="T4" fmla="*/ 6065 w 6066"/>
                <a:gd name="T5" fmla="*/ 0 h 205"/>
                <a:gd name="T6" fmla="*/ 6065 w 6066"/>
                <a:gd name="T7" fmla="*/ 66 h 205"/>
                <a:gd name="T8" fmla="*/ 6065 w 6066"/>
                <a:gd name="T9" fmla="*/ 66 h 205"/>
                <a:gd name="T10" fmla="*/ 5928 w 6066"/>
                <a:gd name="T11" fmla="*/ 204 h 205"/>
                <a:gd name="T12" fmla="*/ 137 w 6066"/>
                <a:gd name="T13" fmla="*/ 204 h 205"/>
                <a:gd name="T14" fmla="*/ 137 w 6066"/>
                <a:gd name="T15" fmla="*/ 204 h 205"/>
                <a:gd name="T16" fmla="*/ 0 w 6066"/>
                <a:gd name="T17" fmla="*/ 6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66" h="205">
                  <a:moveTo>
                    <a:pt x="0" y="66"/>
                  </a:moveTo>
                  <a:lnTo>
                    <a:pt x="0" y="0"/>
                  </a:lnTo>
                  <a:lnTo>
                    <a:pt x="6065" y="0"/>
                  </a:lnTo>
                  <a:lnTo>
                    <a:pt x="6065" y="66"/>
                  </a:lnTo>
                  <a:lnTo>
                    <a:pt x="6065" y="66"/>
                  </a:lnTo>
                  <a:cubicBezTo>
                    <a:pt x="6065" y="142"/>
                    <a:pt x="6004" y="204"/>
                    <a:pt x="5928" y="204"/>
                  </a:cubicBezTo>
                  <a:lnTo>
                    <a:pt x="137" y="204"/>
                  </a:lnTo>
                  <a:lnTo>
                    <a:pt x="137" y="204"/>
                  </a:lnTo>
                  <a:cubicBezTo>
                    <a:pt x="61" y="204"/>
                    <a:pt x="0" y="142"/>
                    <a:pt x="0" y="66"/>
                  </a:cubicBezTo>
                </a:path>
              </a:pathLst>
            </a:custGeom>
            <a:gradFill>
              <a:gsLst>
                <a:gs pos="1000">
                  <a:srgbClr val="222F5E"/>
                </a:gs>
                <a:gs pos="99000">
                  <a:srgbClr val="3B467E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7">
              <a:extLst>
                <a:ext uri="{FF2B5EF4-FFF2-40B4-BE49-F238E27FC236}">
                  <a16:creationId xmlns:a16="http://schemas.microsoft.com/office/drawing/2014/main" xmlns="" id="{61AB7AD5-D678-3E44-B57A-4E5C0BB12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5550" y="10258198"/>
              <a:ext cx="4515284" cy="60421"/>
            </a:xfrm>
            <a:custGeom>
              <a:avLst/>
              <a:gdLst>
                <a:gd name="T0" fmla="*/ 3624 w 3625"/>
                <a:gd name="T1" fmla="*/ 25 h 50"/>
                <a:gd name="T2" fmla="*/ 3624 w 3625"/>
                <a:gd name="T3" fmla="*/ 25 h 50"/>
                <a:gd name="T4" fmla="*/ 3599 w 3625"/>
                <a:gd name="T5" fmla="*/ 0 h 50"/>
                <a:gd name="T6" fmla="*/ 0 w 3625"/>
                <a:gd name="T7" fmla="*/ 0 h 50"/>
                <a:gd name="T8" fmla="*/ 0 w 3625"/>
                <a:gd name="T9" fmla="*/ 49 h 50"/>
                <a:gd name="T10" fmla="*/ 3599 w 3625"/>
                <a:gd name="T11" fmla="*/ 49 h 50"/>
                <a:gd name="T12" fmla="*/ 3599 w 3625"/>
                <a:gd name="T13" fmla="*/ 49 h 50"/>
                <a:gd name="T14" fmla="*/ 3624 w 3625"/>
                <a:gd name="T15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25" h="50">
                  <a:moveTo>
                    <a:pt x="3624" y="25"/>
                  </a:moveTo>
                  <a:lnTo>
                    <a:pt x="3624" y="25"/>
                  </a:lnTo>
                  <a:cubicBezTo>
                    <a:pt x="3624" y="11"/>
                    <a:pt x="3613" y="0"/>
                    <a:pt x="3599" y="0"/>
                  </a:cubicBezTo>
                  <a:lnTo>
                    <a:pt x="0" y="0"/>
                  </a:lnTo>
                  <a:lnTo>
                    <a:pt x="0" y="49"/>
                  </a:lnTo>
                  <a:lnTo>
                    <a:pt x="3599" y="49"/>
                  </a:lnTo>
                  <a:lnTo>
                    <a:pt x="3599" y="49"/>
                  </a:lnTo>
                  <a:cubicBezTo>
                    <a:pt x="3613" y="49"/>
                    <a:pt x="3624" y="38"/>
                    <a:pt x="3624" y="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138">
              <a:extLst>
                <a:ext uri="{FF2B5EF4-FFF2-40B4-BE49-F238E27FC236}">
                  <a16:creationId xmlns:a16="http://schemas.microsoft.com/office/drawing/2014/main" xmlns="" id="{B3C88ABD-CB24-5A44-9874-A87E3793F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6239" y="10258198"/>
              <a:ext cx="939309" cy="60421"/>
            </a:xfrm>
            <a:custGeom>
              <a:avLst/>
              <a:gdLst>
                <a:gd name="T0" fmla="*/ 25 w 754"/>
                <a:gd name="T1" fmla="*/ 0 h 50"/>
                <a:gd name="T2" fmla="*/ 25 w 754"/>
                <a:gd name="T3" fmla="*/ 0 h 50"/>
                <a:gd name="T4" fmla="*/ 0 w 754"/>
                <a:gd name="T5" fmla="*/ 25 h 50"/>
                <a:gd name="T6" fmla="*/ 0 w 754"/>
                <a:gd name="T7" fmla="*/ 25 h 50"/>
                <a:gd name="T8" fmla="*/ 25 w 754"/>
                <a:gd name="T9" fmla="*/ 49 h 50"/>
                <a:gd name="T10" fmla="*/ 753 w 754"/>
                <a:gd name="T11" fmla="*/ 49 h 50"/>
                <a:gd name="T12" fmla="*/ 753 w 754"/>
                <a:gd name="T13" fmla="*/ 0 h 50"/>
                <a:gd name="T14" fmla="*/ 25 w 754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4" h="50">
                  <a:moveTo>
                    <a:pt x="25" y="0"/>
                  </a:moveTo>
                  <a:lnTo>
                    <a:pt x="25" y="0"/>
                  </a:lnTo>
                  <a:cubicBezTo>
                    <a:pt x="11" y="0"/>
                    <a:pt x="0" y="11"/>
                    <a:pt x="0" y="25"/>
                  </a:cubicBezTo>
                  <a:lnTo>
                    <a:pt x="0" y="25"/>
                  </a:lnTo>
                  <a:cubicBezTo>
                    <a:pt x="0" y="38"/>
                    <a:pt x="11" y="49"/>
                    <a:pt x="25" y="49"/>
                  </a:cubicBezTo>
                  <a:lnTo>
                    <a:pt x="753" y="49"/>
                  </a:lnTo>
                  <a:lnTo>
                    <a:pt x="753" y="0"/>
                  </a:lnTo>
                  <a:lnTo>
                    <a:pt x="25" y="0"/>
                  </a:lnTo>
                </a:path>
              </a:pathLst>
            </a:custGeom>
            <a:solidFill>
              <a:srgbClr val="FF74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139">
              <a:extLst>
                <a:ext uri="{FF2B5EF4-FFF2-40B4-BE49-F238E27FC236}">
                  <a16:creationId xmlns:a16="http://schemas.microsoft.com/office/drawing/2014/main" xmlns="" id="{BB4C7154-741F-B346-A862-9618B398D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6674" y="10192281"/>
              <a:ext cx="203244" cy="197750"/>
            </a:xfrm>
            <a:custGeom>
              <a:avLst/>
              <a:gdLst>
                <a:gd name="T0" fmla="*/ 160 w 161"/>
                <a:gd name="T1" fmla="*/ 79 h 160"/>
                <a:gd name="T2" fmla="*/ 160 w 161"/>
                <a:gd name="T3" fmla="*/ 79 h 160"/>
                <a:gd name="T4" fmla="*/ 80 w 161"/>
                <a:gd name="T5" fmla="*/ 159 h 160"/>
                <a:gd name="T6" fmla="*/ 80 w 161"/>
                <a:gd name="T7" fmla="*/ 159 h 160"/>
                <a:gd name="T8" fmla="*/ 0 w 161"/>
                <a:gd name="T9" fmla="*/ 79 h 160"/>
                <a:gd name="T10" fmla="*/ 0 w 161"/>
                <a:gd name="T11" fmla="*/ 79 h 160"/>
                <a:gd name="T12" fmla="*/ 80 w 161"/>
                <a:gd name="T13" fmla="*/ 0 h 160"/>
                <a:gd name="T14" fmla="*/ 80 w 161"/>
                <a:gd name="T15" fmla="*/ 0 h 160"/>
                <a:gd name="T16" fmla="*/ 160 w 161"/>
                <a:gd name="T17" fmla="*/ 7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160">
                  <a:moveTo>
                    <a:pt x="160" y="79"/>
                  </a:moveTo>
                  <a:lnTo>
                    <a:pt x="160" y="79"/>
                  </a:lnTo>
                  <a:cubicBezTo>
                    <a:pt x="160" y="123"/>
                    <a:pt x="124" y="159"/>
                    <a:pt x="80" y="159"/>
                  </a:cubicBezTo>
                  <a:lnTo>
                    <a:pt x="80" y="159"/>
                  </a:lnTo>
                  <a:cubicBezTo>
                    <a:pt x="36" y="159"/>
                    <a:pt x="0" y="123"/>
                    <a:pt x="0" y="79"/>
                  </a:cubicBezTo>
                  <a:lnTo>
                    <a:pt x="0" y="79"/>
                  </a:lnTo>
                  <a:cubicBezTo>
                    <a:pt x="0" y="35"/>
                    <a:pt x="36" y="0"/>
                    <a:pt x="80" y="0"/>
                  </a:cubicBezTo>
                  <a:lnTo>
                    <a:pt x="80" y="0"/>
                  </a:lnTo>
                  <a:cubicBezTo>
                    <a:pt x="124" y="0"/>
                    <a:pt x="160" y="35"/>
                    <a:pt x="160" y="79"/>
                  </a:cubicBezTo>
                </a:path>
              </a:pathLst>
            </a:custGeom>
            <a:solidFill>
              <a:srgbClr val="3B46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140">
              <a:extLst>
                <a:ext uri="{FF2B5EF4-FFF2-40B4-BE49-F238E27FC236}">
                  <a16:creationId xmlns:a16="http://schemas.microsoft.com/office/drawing/2014/main" xmlns="" id="{94391493-BAD8-2E4C-883C-6A0CAF40B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6114" y="10241719"/>
              <a:ext cx="98874" cy="98874"/>
            </a:xfrm>
            <a:custGeom>
              <a:avLst/>
              <a:gdLst>
                <a:gd name="T0" fmla="*/ 78 w 79"/>
                <a:gd name="T1" fmla="*/ 39 h 80"/>
                <a:gd name="T2" fmla="*/ 78 w 79"/>
                <a:gd name="T3" fmla="*/ 39 h 80"/>
                <a:gd name="T4" fmla="*/ 39 w 79"/>
                <a:gd name="T5" fmla="*/ 79 h 80"/>
                <a:gd name="T6" fmla="*/ 39 w 79"/>
                <a:gd name="T7" fmla="*/ 79 h 80"/>
                <a:gd name="T8" fmla="*/ 0 w 79"/>
                <a:gd name="T9" fmla="*/ 39 h 80"/>
                <a:gd name="T10" fmla="*/ 0 w 79"/>
                <a:gd name="T11" fmla="*/ 39 h 80"/>
                <a:gd name="T12" fmla="*/ 39 w 79"/>
                <a:gd name="T13" fmla="*/ 0 h 80"/>
                <a:gd name="T14" fmla="*/ 39 w 79"/>
                <a:gd name="T15" fmla="*/ 0 h 80"/>
                <a:gd name="T16" fmla="*/ 78 w 79"/>
                <a:gd name="T17" fmla="*/ 3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80">
                  <a:moveTo>
                    <a:pt x="78" y="39"/>
                  </a:moveTo>
                  <a:lnTo>
                    <a:pt x="78" y="39"/>
                  </a:lnTo>
                  <a:cubicBezTo>
                    <a:pt x="78" y="61"/>
                    <a:pt x="61" y="79"/>
                    <a:pt x="39" y="79"/>
                  </a:cubicBezTo>
                  <a:lnTo>
                    <a:pt x="39" y="79"/>
                  </a:lnTo>
                  <a:cubicBezTo>
                    <a:pt x="17" y="79"/>
                    <a:pt x="0" y="61"/>
                    <a:pt x="0" y="39"/>
                  </a:cubicBezTo>
                  <a:lnTo>
                    <a:pt x="0" y="39"/>
                  </a:lnTo>
                  <a:cubicBezTo>
                    <a:pt x="0" y="18"/>
                    <a:pt x="17" y="0"/>
                    <a:pt x="39" y="0"/>
                  </a:cubicBezTo>
                  <a:lnTo>
                    <a:pt x="39" y="0"/>
                  </a:lnTo>
                  <a:cubicBezTo>
                    <a:pt x="61" y="0"/>
                    <a:pt x="78" y="18"/>
                    <a:pt x="78" y="39"/>
                  </a:cubicBezTo>
                </a:path>
              </a:pathLst>
            </a:custGeom>
            <a:solidFill>
              <a:srgbClr val="222F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141">
              <a:extLst>
                <a:ext uri="{FF2B5EF4-FFF2-40B4-BE49-F238E27FC236}">
                  <a16:creationId xmlns:a16="http://schemas.microsoft.com/office/drawing/2014/main" xmlns="" id="{213032B0-FA48-8445-AA0F-2FB1C1177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4408" y="6929413"/>
              <a:ext cx="5723753" cy="3202443"/>
            </a:xfrm>
            <a:custGeom>
              <a:avLst/>
              <a:gdLst>
                <a:gd name="T0" fmla="*/ 4593 w 4594"/>
                <a:gd name="T1" fmla="*/ 2570 h 2571"/>
                <a:gd name="T2" fmla="*/ 0 w 4594"/>
                <a:gd name="T3" fmla="*/ 2570 h 2571"/>
                <a:gd name="T4" fmla="*/ 0 w 4594"/>
                <a:gd name="T5" fmla="*/ 0 h 2571"/>
                <a:gd name="T6" fmla="*/ 4593 w 4594"/>
                <a:gd name="T7" fmla="*/ 0 h 2571"/>
                <a:gd name="T8" fmla="*/ 4593 w 4594"/>
                <a:gd name="T9" fmla="*/ 2570 h 2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4" h="2571">
                  <a:moveTo>
                    <a:pt x="4593" y="2570"/>
                  </a:moveTo>
                  <a:lnTo>
                    <a:pt x="0" y="2570"/>
                  </a:lnTo>
                  <a:lnTo>
                    <a:pt x="0" y="0"/>
                  </a:lnTo>
                  <a:lnTo>
                    <a:pt x="4593" y="0"/>
                  </a:lnTo>
                  <a:lnTo>
                    <a:pt x="4593" y="2570"/>
                  </a:lnTo>
                </a:path>
              </a:pathLst>
            </a:custGeom>
            <a:solidFill>
              <a:srgbClr val="E3E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42">
              <a:extLst>
                <a:ext uri="{FF2B5EF4-FFF2-40B4-BE49-F238E27FC236}">
                  <a16:creationId xmlns:a16="http://schemas.microsoft.com/office/drawing/2014/main" xmlns="" id="{24AF8AB2-D2B5-F046-BF79-711E705F5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1592" y="7105189"/>
              <a:ext cx="1082131" cy="175778"/>
            </a:xfrm>
            <a:custGeom>
              <a:avLst/>
              <a:gdLst>
                <a:gd name="T0" fmla="*/ 803 w 868"/>
                <a:gd name="T1" fmla="*/ 140 h 141"/>
                <a:gd name="T2" fmla="*/ 64 w 868"/>
                <a:gd name="T3" fmla="*/ 140 h 141"/>
                <a:gd name="T4" fmla="*/ 64 w 868"/>
                <a:gd name="T5" fmla="*/ 140 h 141"/>
                <a:gd name="T6" fmla="*/ 0 w 868"/>
                <a:gd name="T7" fmla="*/ 76 h 141"/>
                <a:gd name="T8" fmla="*/ 0 w 868"/>
                <a:gd name="T9" fmla="*/ 64 h 141"/>
                <a:gd name="T10" fmla="*/ 0 w 868"/>
                <a:gd name="T11" fmla="*/ 64 h 141"/>
                <a:gd name="T12" fmla="*/ 64 w 868"/>
                <a:gd name="T13" fmla="*/ 0 h 141"/>
                <a:gd name="T14" fmla="*/ 803 w 868"/>
                <a:gd name="T15" fmla="*/ 0 h 141"/>
                <a:gd name="T16" fmla="*/ 803 w 868"/>
                <a:gd name="T17" fmla="*/ 0 h 141"/>
                <a:gd name="T18" fmla="*/ 867 w 868"/>
                <a:gd name="T19" fmla="*/ 64 h 141"/>
                <a:gd name="T20" fmla="*/ 867 w 868"/>
                <a:gd name="T21" fmla="*/ 76 h 141"/>
                <a:gd name="T22" fmla="*/ 867 w 868"/>
                <a:gd name="T23" fmla="*/ 76 h 141"/>
                <a:gd name="T24" fmla="*/ 803 w 868"/>
                <a:gd name="T25" fmla="*/ 14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8" h="141">
                  <a:moveTo>
                    <a:pt x="803" y="140"/>
                  </a:moveTo>
                  <a:lnTo>
                    <a:pt x="64" y="140"/>
                  </a:lnTo>
                  <a:lnTo>
                    <a:pt x="64" y="140"/>
                  </a:lnTo>
                  <a:cubicBezTo>
                    <a:pt x="29" y="140"/>
                    <a:pt x="0" y="111"/>
                    <a:pt x="0" y="76"/>
                  </a:cubicBezTo>
                  <a:lnTo>
                    <a:pt x="0" y="64"/>
                  </a:lnTo>
                  <a:lnTo>
                    <a:pt x="0" y="64"/>
                  </a:lnTo>
                  <a:cubicBezTo>
                    <a:pt x="0" y="29"/>
                    <a:pt x="29" y="0"/>
                    <a:pt x="64" y="0"/>
                  </a:cubicBezTo>
                  <a:lnTo>
                    <a:pt x="803" y="0"/>
                  </a:lnTo>
                  <a:lnTo>
                    <a:pt x="803" y="0"/>
                  </a:lnTo>
                  <a:cubicBezTo>
                    <a:pt x="839" y="0"/>
                    <a:pt x="867" y="29"/>
                    <a:pt x="867" y="64"/>
                  </a:cubicBezTo>
                  <a:lnTo>
                    <a:pt x="867" y="76"/>
                  </a:lnTo>
                  <a:lnTo>
                    <a:pt x="867" y="76"/>
                  </a:lnTo>
                  <a:cubicBezTo>
                    <a:pt x="867" y="111"/>
                    <a:pt x="839" y="140"/>
                    <a:pt x="803" y="140"/>
                  </a:cubicBezTo>
                </a:path>
              </a:pathLst>
            </a:custGeom>
            <a:solidFill>
              <a:srgbClr val="9CB1FA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43">
              <a:extLst>
                <a:ext uri="{FF2B5EF4-FFF2-40B4-BE49-F238E27FC236}">
                  <a16:creationId xmlns:a16="http://schemas.microsoft.com/office/drawing/2014/main" xmlns="" id="{C010EB6C-4CA8-D34B-8BE6-9062DAF474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23305" y="7171107"/>
              <a:ext cx="3757243" cy="2784972"/>
            </a:xfrm>
            <a:custGeom>
              <a:avLst/>
              <a:gdLst>
                <a:gd name="T0" fmla="*/ 3017 w 3018"/>
                <a:gd name="T1" fmla="*/ 2234 h 2235"/>
                <a:gd name="T2" fmla="*/ 0 w 3018"/>
                <a:gd name="T3" fmla="*/ 2234 h 2235"/>
                <a:gd name="T4" fmla="*/ 0 w 3018"/>
                <a:gd name="T5" fmla="*/ 0 h 2235"/>
                <a:gd name="T6" fmla="*/ 3017 w 3018"/>
                <a:gd name="T7" fmla="*/ 0 h 2235"/>
                <a:gd name="T8" fmla="*/ 3017 w 3018"/>
                <a:gd name="T9" fmla="*/ 2234 h 2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8" h="2235">
                  <a:moveTo>
                    <a:pt x="3017" y="2234"/>
                  </a:moveTo>
                  <a:lnTo>
                    <a:pt x="0" y="2234"/>
                  </a:lnTo>
                  <a:lnTo>
                    <a:pt x="0" y="0"/>
                  </a:lnTo>
                  <a:lnTo>
                    <a:pt x="3017" y="0"/>
                  </a:lnTo>
                  <a:lnTo>
                    <a:pt x="3017" y="2234"/>
                  </a:lnTo>
                </a:path>
              </a:pathLst>
            </a:custGeom>
            <a:solidFill>
              <a:srgbClr val="788FF7">
                <a:alpha val="2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144">
              <a:extLst>
                <a:ext uri="{FF2B5EF4-FFF2-40B4-BE49-F238E27FC236}">
                  <a16:creationId xmlns:a16="http://schemas.microsoft.com/office/drawing/2014/main" xmlns="" id="{7666FBC0-BB6C-C44C-8959-13E0527C4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7671" y="7033780"/>
              <a:ext cx="3823159" cy="2817934"/>
            </a:xfrm>
            <a:custGeom>
              <a:avLst/>
              <a:gdLst>
                <a:gd name="T0" fmla="*/ 3069 w 3070"/>
                <a:gd name="T1" fmla="*/ 2261 h 2262"/>
                <a:gd name="T2" fmla="*/ 0 w 3070"/>
                <a:gd name="T3" fmla="*/ 2261 h 2262"/>
                <a:gd name="T4" fmla="*/ 0 w 3070"/>
                <a:gd name="T5" fmla="*/ 0 h 2262"/>
                <a:gd name="T6" fmla="*/ 3069 w 3070"/>
                <a:gd name="T7" fmla="*/ 0 h 2262"/>
                <a:gd name="T8" fmla="*/ 3069 w 3070"/>
                <a:gd name="T9" fmla="*/ 2261 h 2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0" h="2262">
                  <a:moveTo>
                    <a:pt x="3069" y="2261"/>
                  </a:moveTo>
                  <a:lnTo>
                    <a:pt x="0" y="2261"/>
                  </a:lnTo>
                  <a:lnTo>
                    <a:pt x="0" y="0"/>
                  </a:lnTo>
                  <a:lnTo>
                    <a:pt x="3069" y="0"/>
                  </a:lnTo>
                  <a:lnTo>
                    <a:pt x="3069" y="226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86">
              <a:extLst>
                <a:ext uri="{FF2B5EF4-FFF2-40B4-BE49-F238E27FC236}">
                  <a16:creationId xmlns:a16="http://schemas.microsoft.com/office/drawing/2014/main" xmlns="" id="{0E274A68-4438-9A4E-B03D-90E847F9B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3310" y="7390830"/>
              <a:ext cx="2838661" cy="2053161"/>
            </a:xfrm>
            <a:custGeom>
              <a:avLst/>
              <a:gdLst>
                <a:gd name="connsiteX0" fmla="*/ 579744 w 2838661"/>
                <a:gd name="connsiteY0" fmla="*/ 2004957 h 2053161"/>
                <a:gd name="connsiteX1" fmla="*/ 1018737 w 2838661"/>
                <a:gd name="connsiteY1" fmla="*/ 2004957 h 2053161"/>
                <a:gd name="connsiteX2" fmla="*/ 1042433 w 2838661"/>
                <a:gd name="connsiteY2" fmla="*/ 2028441 h 2053161"/>
                <a:gd name="connsiteX3" fmla="*/ 1018737 w 2838661"/>
                <a:gd name="connsiteY3" fmla="*/ 2053161 h 2053161"/>
                <a:gd name="connsiteX4" fmla="*/ 579744 w 2838661"/>
                <a:gd name="connsiteY4" fmla="*/ 2053161 h 2053161"/>
                <a:gd name="connsiteX5" fmla="*/ 554801 w 2838661"/>
                <a:gd name="connsiteY5" fmla="*/ 2028441 h 2053161"/>
                <a:gd name="connsiteX6" fmla="*/ 579744 w 2838661"/>
                <a:gd name="connsiteY6" fmla="*/ 2004957 h 2053161"/>
                <a:gd name="connsiteX7" fmla="*/ 23694 w 2838661"/>
                <a:gd name="connsiteY7" fmla="*/ 2004957 h 2053161"/>
                <a:gd name="connsiteX8" fmla="*/ 436474 w 2838661"/>
                <a:gd name="connsiteY8" fmla="*/ 2004957 h 2053161"/>
                <a:gd name="connsiteX9" fmla="*/ 460168 w 2838661"/>
                <a:gd name="connsiteY9" fmla="*/ 2028441 h 2053161"/>
                <a:gd name="connsiteX10" fmla="*/ 436474 w 2838661"/>
                <a:gd name="connsiteY10" fmla="*/ 2053161 h 2053161"/>
                <a:gd name="connsiteX11" fmla="*/ 23694 w 2838661"/>
                <a:gd name="connsiteY11" fmla="*/ 2053161 h 2053161"/>
                <a:gd name="connsiteX12" fmla="*/ 0 w 2838661"/>
                <a:gd name="connsiteY12" fmla="*/ 2028441 h 2053161"/>
                <a:gd name="connsiteX13" fmla="*/ 23694 w 2838661"/>
                <a:gd name="connsiteY13" fmla="*/ 2004957 h 2053161"/>
                <a:gd name="connsiteX14" fmla="*/ 23637 w 2838661"/>
                <a:gd name="connsiteY14" fmla="*/ 1851153 h 2053161"/>
                <a:gd name="connsiteX15" fmla="*/ 1018801 w 2838661"/>
                <a:gd name="connsiteY15" fmla="*/ 1851153 h 2053161"/>
                <a:gd name="connsiteX16" fmla="*/ 1042436 w 2838661"/>
                <a:gd name="connsiteY16" fmla="*/ 1874572 h 2053161"/>
                <a:gd name="connsiteX17" fmla="*/ 1018801 w 2838661"/>
                <a:gd name="connsiteY17" fmla="*/ 1899292 h 2053161"/>
                <a:gd name="connsiteX18" fmla="*/ 23637 w 2838661"/>
                <a:gd name="connsiteY18" fmla="*/ 1899292 h 2053161"/>
                <a:gd name="connsiteX19" fmla="*/ 2 w 2838661"/>
                <a:gd name="connsiteY19" fmla="*/ 1874572 h 2053161"/>
                <a:gd name="connsiteX20" fmla="*/ 23637 w 2838661"/>
                <a:gd name="connsiteY20" fmla="*/ 1851153 h 2053161"/>
                <a:gd name="connsiteX21" fmla="*/ 798308 w 2838661"/>
                <a:gd name="connsiteY21" fmla="*/ 1697347 h 2053161"/>
                <a:gd name="connsiteX22" fmla="*/ 1018642 w 2838661"/>
                <a:gd name="connsiteY22" fmla="*/ 1697347 h 2053161"/>
                <a:gd name="connsiteX23" fmla="*/ 1042428 w 2838661"/>
                <a:gd name="connsiteY23" fmla="*/ 1722701 h 2053161"/>
                <a:gd name="connsiteX24" fmla="*/ 1018642 w 2838661"/>
                <a:gd name="connsiteY24" fmla="*/ 1745519 h 2053161"/>
                <a:gd name="connsiteX25" fmla="*/ 798308 w 2838661"/>
                <a:gd name="connsiteY25" fmla="*/ 1745519 h 2053161"/>
                <a:gd name="connsiteX26" fmla="*/ 774522 w 2838661"/>
                <a:gd name="connsiteY26" fmla="*/ 1722701 h 2053161"/>
                <a:gd name="connsiteX27" fmla="*/ 798308 w 2838661"/>
                <a:gd name="connsiteY27" fmla="*/ 1697347 h 2053161"/>
                <a:gd name="connsiteX28" fmla="*/ 56651 w 2838661"/>
                <a:gd name="connsiteY28" fmla="*/ 1697347 h 2053161"/>
                <a:gd name="connsiteX29" fmla="*/ 645213 w 2838661"/>
                <a:gd name="connsiteY29" fmla="*/ 1697347 h 2053161"/>
                <a:gd name="connsiteX30" fmla="*/ 668905 w 2838661"/>
                <a:gd name="connsiteY30" fmla="*/ 1722701 h 2053161"/>
                <a:gd name="connsiteX31" fmla="*/ 645213 w 2838661"/>
                <a:gd name="connsiteY31" fmla="*/ 1745519 h 2053161"/>
                <a:gd name="connsiteX32" fmla="*/ 56651 w 2838661"/>
                <a:gd name="connsiteY32" fmla="*/ 1745519 h 2053161"/>
                <a:gd name="connsiteX33" fmla="*/ 32959 w 2838661"/>
                <a:gd name="connsiteY33" fmla="*/ 1722701 h 2053161"/>
                <a:gd name="connsiteX34" fmla="*/ 56651 w 2838661"/>
                <a:gd name="connsiteY34" fmla="*/ 1697347 h 2053161"/>
                <a:gd name="connsiteX35" fmla="*/ 23687 w 2838661"/>
                <a:gd name="connsiteY35" fmla="*/ 1543542 h 2053161"/>
                <a:gd name="connsiteX36" fmla="*/ 2814973 w 2838661"/>
                <a:gd name="connsiteY36" fmla="*/ 1543542 h 2053161"/>
                <a:gd name="connsiteX37" fmla="*/ 2838659 w 2838661"/>
                <a:gd name="connsiteY37" fmla="*/ 1567026 h 2053161"/>
                <a:gd name="connsiteX38" fmla="*/ 2814973 w 2838661"/>
                <a:gd name="connsiteY38" fmla="*/ 1591746 h 2053161"/>
                <a:gd name="connsiteX39" fmla="*/ 23687 w 2838661"/>
                <a:gd name="connsiteY39" fmla="*/ 1591746 h 2053161"/>
                <a:gd name="connsiteX40" fmla="*/ 0 w 2838661"/>
                <a:gd name="connsiteY40" fmla="*/ 1567026 h 2053161"/>
                <a:gd name="connsiteX41" fmla="*/ 23687 w 2838661"/>
                <a:gd name="connsiteY41" fmla="*/ 1543542 h 2053161"/>
                <a:gd name="connsiteX42" fmla="*/ 1089342 w 2838661"/>
                <a:gd name="connsiteY42" fmla="*/ 1159029 h 2053161"/>
                <a:gd name="connsiteX43" fmla="*/ 2814971 w 2838661"/>
                <a:gd name="connsiteY43" fmla="*/ 1159029 h 2053161"/>
                <a:gd name="connsiteX44" fmla="*/ 2838661 w 2838661"/>
                <a:gd name="connsiteY44" fmla="*/ 1182513 h 2053161"/>
                <a:gd name="connsiteX45" fmla="*/ 2814971 w 2838661"/>
                <a:gd name="connsiteY45" fmla="*/ 1207233 h 2053161"/>
                <a:gd name="connsiteX46" fmla="*/ 1089342 w 2838661"/>
                <a:gd name="connsiteY46" fmla="*/ 1207233 h 2053161"/>
                <a:gd name="connsiteX47" fmla="*/ 1065652 w 2838661"/>
                <a:gd name="connsiteY47" fmla="*/ 1182513 h 2053161"/>
                <a:gd name="connsiteX48" fmla="*/ 1089342 w 2838661"/>
                <a:gd name="connsiteY48" fmla="*/ 1159029 h 2053161"/>
                <a:gd name="connsiteX49" fmla="*/ 1918523 w 2838661"/>
                <a:gd name="connsiteY49" fmla="*/ 955791 h 2053161"/>
                <a:gd name="connsiteX50" fmla="*/ 2123132 w 2838661"/>
                <a:gd name="connsiteY50" fmla="*/ 955791 h 2053161"/>
                <a:gd name="connsiteX51" fmla="*/ 2146551 w 2838661"/>
                <a:gd name="connsiteY51" fmla="*/ 979875 h 2053161"/>
                <a:gd name="connsiteX52" fmla="*/ 2123132 w 2838661"/>
                <a:gd name="connsiteY52" fmla="*/ 1003959 h 2053161"/>
                <a:gd name="connsiteX53" fmla="*/ 1918523 w 2838661"/>
                <a:gd name="connsiteY53" fmla="*/ 1003959 h 2053161"/>
                <a:gd name="connsiteX54" fmla="*/ 1895104 w 2838661"/>
                <a:gd name="connsiteY54" fmla="*/ 979875 h 2053161"/>
                <a:gd name="connsiteX55" fmla="*/ 1918523 w 2838661"/>
                <a:gd name="connsiteY55" fmla="*/ 955791 h 2053161"/>
                <a:gd name="connsiteX56" fmla="*/ 1089372 w 2838661"/>
                <a:gd name="connsiteY56" fmla="*/ 955791 h 2053161"/>
                <a:gd name="connsiteX57" fmla="*/ 1809710 w 2838661"/>
                <a:gd name="connsiteY57" fmla="*/ 955791 h 2053161"/>
                <a:gd name="connsiteX58" fmla="*/ 1833430 w 2838661"/>
                <a:gd name="connsiteY58" fmla="*/ 979875 h 2053161"/>
                <a:gd name="connsiteX59" fmla="*/ 1809710 w 2838661"/>
                <a:gd name="connsiteY59" fmla="*/ 1003959 h 2053161"/>
                <a:gd name="connsiteX60" fmla="*/ 1089372 w 2838661"/>
                <a:gd name="connsiteY60" fmla="*/ 1003959 h 2053161"/>
                <a:gd name="connsiteX61" fmla="*/ 1065652 w 2838661"/>
                <a:gd name="connsiteY61" fmla="*/ 979875 h 2053161"/>
                <a:gd name="connsiteX62" fmla="*/ 1089372 w 2838661"/>
                <a:gd name="connsiteY62" fmla="*/ 955791 h 2053161"/>
                <a:gd name="connsiteX63" fmla="*/ 1089342 w 2838661"/>
                <a:gd name="connsiteY63" fmla="*/ 747054 h 2053161"/>
                <a:gd name="connsiteX64" fmla="*/ 2814971 w 2838661"/>
                <a:gd name="connsiteY64" fmla="*/ 747054 h 2053161"/>
                <a:gd name="connsiteX65" fmla="*/ 2838661 w 2838661"/>
                <a:gd name="connsiteY65" fmla="*/ 770536 h 2053161"/>
                <a:gd name="connsiteX66" fmla="*/ 2814971 w 2838661"/>
                <a:gd name="connsiteY66" fmla="*/ 795254 h 2053161"/>
                <a:gd name="connsiteX67" fmla="*/ 1089342 w 2838661"/>
                <a:gd name="connsiteY67" fmla="*/ 795254 h 2053161"/>
                <a:gd name="connsiteX68" fmla="*/ 1065652 w 2838661"/>
                <a:gd name="connsiteY68" fmla="*/ 770536 h 2053161"/>
                <a:gd name="connsiteX69" fmla="*/ 1089342 w 2838661"/>
                <a:gd name="connsiteY69" fmla="*/ 747054 h 2053161"/>
                <a:gd name="connsiteX70" fmla="*/ 1089342 w 2838661"/>
                <a:gd name="connsiteY70" fmla="*/ 335071 h 2053161"/>
                <a:gd name="connsiteX71" fmla="*/ 2814971 w 2838661"/>
                <a:gd name="connsiteY71" fmla="*/ 335071 h 2053161"/>
                <a:gd name="connsiteX72" fmla="*/ 2838661 w 2838661"/>
                <a:gd name="connsiteY72" fmla="*/ 359791 h 2053161"/>
                <a:gd name="connsiteX73" fmla="*/ 2814971 w 2838661"/>
                <a:gd name="connsiteY73" fmla="*/ 383210 h 2053161"/>
                <a:gd name="connsiteX74" fmla="*/ 1089342 w 2838661"/>
                <a:gd name="connsiteY74" fmla="*/ 383210 h 2053161"/>
                <a:gd name="connsiteX75" fmla="*/ 1065652 w 2838661"/>
                <a:gd name="connsiteY75" fmla="*/ 359791 h 2053161"/>
                <a:gd name="connsiteX76" fmla="*/ 1089342 w 2838661"/>
                <a:gd name="connsiteY76" fmla="*/ 335071 h 2053161"/>
                <a:gd name="connsiteX77" fmla="*/ 1792524 w 2838661"/>
                <a:gd name="connsiteY77" fmla="*/ 131833 h 2053161"/>
                <a:gd name="connsiteX78" fmla="*/ 2022644 w 2838661"/>
                <a:gd name="connsiteY78" fmla="*/ 131833 h 2053161"/>
                <a:gd name="connsiteX79" fmla="*/ 2047657 w 2838661"/>
                <a:gd name="connsiteY79" fmla="*/ 155315 h 2053161"/>
                <a:gd name="connsiteX80" fmla="*/ 2022644 w 2838661"/>
                <a:gd name="connsiteY80" fmla="*/ 180033 h 2053161"/>
                <a:gd name="connsiteX81" fmla="*/ 1792524 w 2838661"/>
                <a:gd name="connsiteY81" fmla="*/ 180033 h 2053161"/>
                <a:gd name="connsiteX82" fmla="*/ 1768762 w 2838661"/>
                <a:gd name="connsiteY82" fmla="*/ 155315 h 2053161"/>
                <a:gd name="connsiteX83" fmla="*/ 1792524 w 2838661"/>
                <a:gd name="connsiteY83" fmla="*/ 131833 h 2053161"/>
                <a:gd name="connsiteX84" fmla="*/ 1089242 w 2838661"/>
                <a:gd name="connsiteY84" fmla="*/ 126336 h 2053161"/>
                <a:gd name="connsiteX85" fmla="*/ 1546178 w 2838661"/>
                <a:gd name="connsiteY85" fmla="*/ 126336 h 2053161"/>
                <a:gd name="connsiteX86" fmla="*/ 1569769 w 2838661"/>
                <a:gd name="connsiteY86" fmla="*/ 150422 h 2053161"/>
                <a:gd name="connsiteX87" fmla="*/ 1546178 w 2838661"/>
                <a:gd name="connsiteY87" fmla="*/ 174509 h 2053161"/>
                <a:gd name="connsiteX88" fmla="*/ 1089242 w 2838661"/>
                <a:gd name="connsiteY88" fmla="*/ 174509 h 2053161"/>
                <a:gd name="connsiteX89" fmla="*/ 1065650 w 2838661"/>
                <a:gd name="connsiteY89" fmla="*/ 150422 h 2053161"/>
                <a:gd name="connsiteX90" fmla="*/ 1089242 w 2838661"/>
                <a:gd name="connsiteY90" fmla="*/ 126336 h 2053161"/>
                <a:gd name="connsiteX91" fmla="*/ 1089263 w 2838661"/>
                <a:gd name="connsiteY91" fmla="*/ 0 h 2053161"/>
                <a:gd name="connsiteX92" fmla="*/ 2035038 w 2838661"/>
                <a:gd name="connsiteY92" fmla="*/ 0 h 2053161"/>
                <a:gd name="connsiteX93" fmla="*/ 2058651 w 2838661"/>
                <a:gd name="connsiteY93" fmla="*/ 24084 h 2053161"/>
                <a:gd name="connsiteX94" fmla="*/ 2035038 w 2838661"/>
                <a:gd name="connsiteY94" fmla="*/ 48169 h 2053161"/>
                <a:gd name="connsiteX95" fmla="*/ 1089263 w 2838661"/>
                <a:gd name="connsiteY95" fmla="*/ 48169 h 2053161"/>
                <a:gd name="connsiteX96" fmla="*/ 1065650 w 2838661"/>
                <a:gd name="connsiteY96" fmla="*/ 24084 h 2053161"/>
                <a:gd name="connsiteX97" fmla="*/ 1089263 w 2838661"/>
                <a:gd name="connsiteY97" fmla="*/ 0 h 205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2838661" h="2053161">
                  <a:moveTo>
                    <a:pt x="579744" y="2004957"/>
                  </a:moveTo>
                  <a:lnTo>
                    <a:pt x="1018737" y="2004957"/>
                  </a:lnTo>
                  <a:cubicBezTo>
                    <a:pt x="1031209" y="2004957"/>
                    <a:pt x="1042433" y="2016081"/>
                    <a:pt x="1042433" y="2028441"/>
                  </a:cubicBezTo>
                  <a:cubicBezTo>
                    <a:pt x="1042433" y="2042037"/>
                    <a:pt x="1031209" y="2053161"/>
                    <a:pt x="1018737" y="2053161"/>
                  </a:cubicBezTo>
                  <a:lnTo>
                    <a:pt x="579744" y="2053161"/>
                  </a:lnTo>
                  <a:cubicBezTo>
                    <a:pt x="566025" y="2053161"/>
                    <a:pt x="554801" y="2042037"/>
                    <a:pt x="554801" y="2028441"/>
                  </a:cubicBezTo>
                  <a:cubicBezTo>
                    <a:pt x="554801" y="2016081"/>
                    <a:pt x="566025" y="2004957"/>
                    <a:pt x="579744" y="2004957"/>
                  </a:cubicBezTo>
                  <a:close/>
                  <a:moveTo>
                    <a:pt x="23694" y="2004957"/>
                  </a:moveTo>
                  <a:lnTo>
                    <a:pt x="436474" y="2004957"/>
                  </a:lnTo>
                  <a:cubicBezTo>
                    <a:pt x="450191" y="2004957"/>
                    <a:pt x="460168" y="2016081"/>
                    <a:pt x="460168" y="2028441"/>
                  </a:cubicBezTo>
                  <a:cubicBezTo>
                    <a:pt x="460168" y="2042037"/>
                    <a:pt x="450191" y="2053161"/>
                    <a:pt x="436474" y="2053161"/>
                  </a:cubicBezTo>
                  <a:lnTo>
                    <a:pt x="23694" y="2053161"/>
                  </a:lnTo>
                  <a:cubicBezTo>
                    <a:pt x="9977" y="2053161"/>
                    <a:pt x="0" y="2042037"/>
                    <a:pt x="0" y="2028441"/>
                  </a:cubicBezTo>
                  <a:cubicBezTo>
                    <a:pt x="0" y="2016081"/>
                    <a:pt x="9977" y="2004957"/>
                    <a:pt x="23694" y="2004957"/>
                  </a:cubicBezTo>
                  <a:close/>
                  <a:moveTo>
                    <a:pt x="23637" y="1851153"/>
                  </a:moveTo>
                  <a:lnTo>
                    <a:pt x="1018801" y="1851153"/>
                  </a:lnTo>
                  <a:cubicBezTo>
                    <a:pt x="1031240" y="1851153"/>
                    <a:pt x="1042436" y="1861561"/>
                    <a:pt x="1042436" y="1874572"/>
                  </a:cubicBezTo>
                  <a:cubicBezTo>
                    <a:pt x="1042436" y="1888884"/>
                    <a:pt x="1031240" y="1899292"/>
                    <a:pt x="1018801" y="1899292"/>
                  </a:cubicBezTo>
                  <a:lnTo>
                    <a:pt x="23637" y="1899292"/>
                  </a:lnTo>
                  <a:cubicBezTo>
                    <a:pt x="11198" y="1899292"/>
                    <a:pt x="2" y="1888884"/>
                    <a:pt x="2" y="1874572"/>
                  </a:cubicBezTo>
                  <a:cubicBezTo>
                    <a:pt x="2" y="1861561"/>
                    <a:pt x="11198" y="1851153"/>
                    <a:pt x="23637" y="1851153"/>
                  </a:cubicBezTo>
                  <a:close/>
                  <a:moveTo>
                    <a:pt x="798308" y="1697347"/>
                  </a:moveTo>
                  <a:lnTo>
                    <a:pt x="1018642" y="1697347"/>
                  </a:lnTo>
                  <a:cubicBezTo>
                    <a:pt x="1031161" y="1697347"/>
                    <a:pt x="1042428" y="1708756"/>
                    <a:pt x="1042428" y="1722701"/>
                  </a:cubicBezTo>
                  <a:cubicBezTo>
                    <a:pt x="1042428" y="1735378"/>
                    <a:pt x="1031161" y="1745519"/>
                    <a:pt x="1018642" y="1745519"/>
                  </a:cubicBezTo>
                  <a:lnTo>
                    <a:pt x="798308" y="1745519"/>
                  </a:lnTo>
                  <a:cubicBezTo>
                    <a:pt x="784537" y="1745519"/>
                    <a:pt x="774522" y="1735378"/>
                    <a:pt x="774522" y="1722701"/>
                  </a:cubicBezTo>
                  <a:cubicBezTo>
                    <a:pt x="774522" y="1708756"/>
                    <a:pt x="784537" y="1697347"/>
                    <a:pt x="798308" y="1697347"/>
                  </a:cubicBezTo>
                  <a:close/>
                  <a:moveTo>
                    <a:pt x="56651" y="1697347"/>
                  </a:moveTo>
                  <a:lnTo>
                    <a:pt x="645213" y="1697347"/>
                  </a:lnTo>
                  <a:cubicBezTo>
                    <a:pt x="657682" y="1697347"/>
                    <a:pt x="668905" y="1708756"/>
                    <a:pt x="668905" y="1722701"/>
                  </a:cubicBezTo>
                  <a:cubicBezTo>
                    <a:pt x="668905" y="1735378"/>
                    <a:pt x="657682" y="1745519"/>
                    <a:pt x="645213" y="1745519"/>
                  </a:cubicBezTo>
                  <a:lnTo>
                    <a:pt x="56651" y="1745519"/>
                  </a:lnTo>
                  <a:cubicBezTo>
                    <a:pt x="42935" y="1745519"/>
                    <a:pt x="32959" y="1735378"/>
                    <a:pt x="32959" y="1722701"/>
                  </a:cubicBezTo>
                  <a:cubicBezTo>
                    <a:pt x="32959" y="1708756"/>
                    <a:pt x="42935" y="1697347"/>
                    <a:pt x="56651" y="1697347"/>
                  </a:cubicBezTo>
                  <a:close/>
                  <a:moveTo>
                    <a:pt x="23687" y="1543542"/>
                  </a:moveTo>
                  <a:lnTo>
                    <a:pt x="2814973" y="1543542"/>
                  </a:lnTo>
                  <a:cubicBezTo>
                    <a:pt x="2827439" y="1543542"/>
                    <a:pt x="2838659" y="1554666"/>
                    <a:pt x="2838659" y="1567026"/>
                  </a:cubicBezTo>
                  <a:cubicBezTo>
                    <a:pt x="2838659" y="1580622"/>
                    <a:pt x="2827439" y="1591746"/>
                    <a:pt x="2814973" y="1591746"/>
                  </a:cubicBezTo>
                  <a:lnTo>
                    <a:pt x="23687" y="1591746"/>
                  </a:lnTo>
                  <a:cubicBezTo>
                    <a:pt x="11220" y="1591746"/>
                    <a:pt x="0" y="1580622"/>
                    <a:pt x="0" y="1567026"/>
                  </a:cubicBezTo>
                  <a:cubicBezTo>
                    <a:pt x="0" y="1554666"/>
                    <a:pt x="11220" y="1543542"/>
                    <a:pt x="23687" y="1543542"/>
                  </a:cubicBezTo>
                  <a:close/>
                  <a:moveTo>
                    <a:pt x="1089342" y="1159029"/>
                  </a:moveTo>
                  <a:lnTo>
                    <a:pt x="2814971" y="1159029"/>
                  </a:lnTo>
                  <a:cubicBezTo>
                    <a:pt x="2827440" y="1159029"/>
                    <a:pt x="2838661" y="1170153"/>
                    <a:pt x="2838661" y="1182513"/>
                  </a:cubicBezTo>
                  <a:cubicBezTo>
                    <a:pt x="2838661" y="1196109"/>
                    <a:pt x="2827440" y="1207233"/>
                    <a:pt x="2814971" y="1207233"/>
                  </a:cubicBezTo>
                  <a:lnTo>
                    <a:pt x="1089342" y="1207233"/>
                  </a:lnTo>
                  <a:cubicBezTo>
                    <a:pt x="1076874" y="1207233"/>
                    <a:pt x="1065652" y="1196109"/>
                    <a:pt x="1065652" y="1182513"/>
                  </a:cubicBezTo>
                  <a:cubicBezTo>
                    <a:pt x="1065652" y="1170153"/>
                    <a:pt x="1076874" y="1159029"/>
                    <a:pt x="1089342" y="1159029"/>
                  </a:cubicBezTo>
                  <a:close/>
                  <a:moveTo>
                    <a:pt x="1918523" y="955791"/>
                  </a:moveTo>
                  <a:lnTo>
                    <a:pt x="2123132" y="955791"/>
                  </a:lnTo>
                  <a:cubicBezTo>
                    <a:pt x="2135458" y="955791"/>
                    <a:pt x="2146551" y="965932"/>
                    <a:pt x="2146551" y="979875"/>
                  </a:cubicBezTo>
                  <a:cubicBezTo>
                    <a:pt x="2146551" y="992551"/>
                    <a:pt x="2135458" y="1003959"/>
                    <a:pt x="2123132" y="1003959"/>
                  </a:cubicBezTo>
                  <a:lnTo>
                    <a:pt x="1918523" y="1003959"/>
                  </a:lnTo>
                  <a:cubicBezTo>
                    <a:pt x="1906197" y="1003959"/>
                    <a:pt x="1895104" y="992551"/>
                    <a:pt x="1895104" y="979875"/>
                  </a:cubicBezTo>
                  <a:cubicBezTo>
                    <a:pt x="1895104" y="965932"/>
                    <a:pt x="1906197" y="955791"/>
                    <a:pt x="1918523" y="955791"/>
                  </a:cubicBezTo>
                  <a:close/>
                  <a:moveTo>
                    <a:pt x="1089372" y="955791"/>
                  </a:moveTo>
                  <a:lnTo>
                    <a:pt x="1809710" y="955791"/>
                  </a:lnTo>
                  <a:cubicBezTo>
                    <a:pt x="1823442" y="955791"/>
                    <a:pt x="1833430" y="965932"/>
                    <a:pt x="1833430" y="979875"/>
                  </a:cubicBezTo>
                  <a:cubicBezTo>
                    <a:pt x="1833430" y="992551"/>
                    <a:pt x="1823442" y="1003959"/>
                    <a:pt x="1809710" y="1003959"/>
                  </a:cubicBezTo>
                  <a:lnTo>
                    <a:pt x="1089372" y="1003959"/>
                  </a:lnTo>
                  <a:cubicBezTo>
                    <a:pt x="1076888" y="1003959"/>
                    <a:pt x="1065652" y="992551"/>
                    <a:pt x="1065652" y="979875"/>
                  </a:cubicBezTo>
                  <a:cubicBezTo>
                    <a:pt x="1065652" y="965932"/>
                    <a:pt x="1076888" y="955791"/>
                    <a:pt x="1089372" y="955791"/>
                  </a:cubicBezTo>
                  <a:close/>
                  <a:moveTo>
                    <a:pt x="1089342" y="747054"/>
                  </a:moveTo>
                  <a:lnTo>
                    <a:pt x="2814971" y="747054"/>
                  </a:lnTo>
                  <a:cubicBezTo>
                    <a:pt x="2827440" y="747054"/>
                    <a:pt x="2838661" y="758177"/>
                    <a:pt x="2838661" y="770536"/>
                  </a:cubicBezTo>
                  <a:cubicBezTo>
                    <a:pt x="2838661" y="784131"/>
                    <a:pt x="2827440" y="795254"/>
                    <a:pt x="2814971" y="795254"/>
                  </a:cubicBezTo>
                  <a:lnTo>
                    <a:pt x="1089342" y="795254"/>
                  </a:lnTo>
                  <a:cubicBezTo>
                    <a:pt x="1076874" y="795254"/>
                    <a:pt x="1065652" y="784131"/>
                    <a:pt x="1065652" y="770536"/>
                  </a:cubicBezTo>
                  <a:cubicBezTo>
                    <a:pt x="1065652" y="758177"/>
                    <a:pt x="1076874" y="747054"/>
                    <a:pt x="1089342" y="747054"/>
                  </a:cubicBezTo>
                  <a:close/>
                  <a:moveTo>
                    <a:pt x="1089342" y="335071"/>
                  </a:moveTo>
                  <a:lnTo>
                    <a:pt x="2814971" y="335071"/>
                  </a:lnTo>
                  <a:cubicBezTo>
                    <a:pt x="2827440" y="335071"/>
                    <a:pt x="2838661" y="345480"/>
                    <a:pt x="2838661" y="359791"/>
                  </a:cubicBezTo>
                  <a:cubicBezTo>
                    <a:pt x="2838661" y="372802"/>
                    <a:pt x="2827440" y="383210"/>
                    <a:pt x="2814971" y="383210"/>
                  </a:cubicBezTo>
                  <a:lnTo>
                    <a:pt x="1089342" y="383210"/>
                  </a:lnTo>
                  <a:cubicBezTo>
                    <a:pt x="1076874" y="383210"/>
                    <a:pt x="1065652" y="372802"/>
                    <a:pt x="1065652" y="359791"/>
                  </a:cubicBezTo>
                  <a:cubicBezTo>
                    <a:pt x="1065652" y="345480"/>
                    <a:pt x="1076874" y="335071"/>
                    <a:pt x="1089342" y="335071"/>
                  </a:cubicBezTo>
                  <a:close/>
                  <a:moveTo>
                    <a:pt x="1792524" y="131833"/>
                  </a:moveTo>
                  <a:lnTo>
                    <a:pt x="2022644" y="131833"/>
                  </a:lnTo>
                  <a:cubicBezTo>
                    <a:pt x="2036401" y="131833"/>
                    <a:pt x="2047657" y="142956"/>
                    <a:pt x="2047657" y="155315"/>
                  </a:cubicBezTo>
                  <a:cubicBezTo>
                    <a:pt x="2047657" y="168910"/>
                    <a:pt x="2036401" y="180033"/>
                    <a:pt x="2022644" y="180033"/>
                  </a:cubicBezTo>
                  <a:lnTo>
                    <a:pt x="1792524" y="180033"/>
                  </a:lnTo>
                  <a:cubicBezTo>
                    <a:pt x="1780018" y="180033"/>
                    <a:pt x="1768762" y="168910"/>
                    <a:pt x="1768762" y="155315"/>
                  </a:cubicBezTo>
                  <a:cubicBezTo>
                    <a:pt x="1768762" y="142956"/>
                    <a:pt x="1780018" y="131833"/>
                    <a:pt x="1792524" y="131833"/>
                  </a:cubicBezTo>
                  <a:close/>
                  <a:moveTo>
                    <a:pt x="1089242" y="126336"/>
                  </a:moveTo>
                  <a:lnTo>
                    <a:pt x="1546178" y="126336"/>
                  </a:lnTo>
                  <a:cubicBezTo>
                    <a:pt x="1559836" y="126336"/>
                    <a:pt x="1569769" y="136478"/>
                    <a:pt x="1569769" y="150422"/>
                  </a:cubicBezTo>
                  <a:cubicBezTo>
                    <a:pt x="1569769" y="164367"/>
                    <a:pt x="1559836" y="174509"/>
                    <a:pt x="1546178" y="174509"/>
                  </a:cubicBezTo>
                  <a:lnTo>
                    <a:pt x="1089242" y="174509"/>
                  </a:lnTo>
                  <a:cubicBezTo>
                    <a:pt x="1076825" y="174509"/>
                    <a:pt x="1065650" y="164367"/>
                    <a:pt x="1065650" y="150422"/>
                  </a:cubicBezTo>
                  <a:cubicBezTo>
                    <a:pt x="1065650" y="136478"/>
                    <a:pt x="1076825" y="126336"/>
                    <a:pt x="1089242" y="126336"/>
                  </a:cubicBezTo>
                  <a:close/>
                  <a:moveTo>
                    <a:pt x="1089263" y="0"/>
                  </a:moveTo>
                  <a:lnTo>
                    <a:pt x="2035038" y="0"/>
                  </a:lnTo>
                  <a:cubicBezTo>
                    <a:pt x="2047466" y="0"/>
                    <a:pt x="2058651" y="11409"/>
                    <a:pt x="2058651" y="24084"/>
                  </a:cubicBezTo>
                  <a:cubicBezTo>
                    <a:pt x="2058651" y="38028"/>
                    <a:pt x="2047466" y="48169"/>
                    <a:pt x="2035038" y="48169"/>
                  </a:cubicBezTo>
                  <a:lnTo>
                    <a:pt x="1089263" y="48169"/>
                  </a:lnTo>
                  <a:cubicBezTo>
                    <a:pt x="1076835" y="48169"/>
                    <a:pt x="1065650" y="38028"/>
                    <a:pt x="1065650" y="24084"/>
                  </a:cubicBezTo>
                  <a:cubicBezTo>
                    <a:pt x="1065650" y="11409"/>
                    <a:pt x="1076835" y="0"/>
                    <a:pt x="1089263" y="0"/>
                  </a:cubicBezTo>
                  <a:close/>
                </a:path>
              </a:pathLst>
            </a:custGeom>
            <a:solidFill>
              <a:srgbClr val="F1E6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87">
              <a:extLst>
                <a:ext uri="{FF2B5EF4-FFF2-40B4-BE49-F238E27FC236}">
                  <a16:creationId xmlns:a16="http://schemas.microsoft.com/office/drawing/2014/main" xmlns="" id="{1DB941AD-A0E9-8A41-AB7D-7110D1E38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8962" y="7929149"/>
              <a:ext cx="1767521" cy="872156"/>
            </a:xfrm>
            <a:custGeom>
              <a:avLst/>
              <a:gdLst>
                <a:gd name="connsiteX0" fmla="*/ 1298034 w 1767521"/>
                <a:gd name="connsiteY0" fmla="*/ 823956 h 872156"/>
                <a:gd name="connsiteX1" fmla="*/ 1726149 w 1767521"/>
                <a:gd name="connsiteY1" fmla="*/ 823956 h 872156"/>
                <a:gd name="connsiteX2" fmla="*/ 1751039 w 1767521"/>
                <a:gd name="connsiteY2" fmla="*/ 848674 h 872156"/>
                <a:gd name="connsiteX3" fmla="*/ 1726149 w 1767521"/>
                <a:gd name="connsiteY3" fmla="*/ 872156 h 872156"/>
                <a:gd name="connsiteX4" fmla="*/ 1298034 w 1767521"/>
                <a:gd name="connsiteY4" fmla="*/ 872156 h 872156"/>
                <a:gd name="connsiteX5" fmla="*/ 1274388 w 1767521"/>
                <a:gd name="connsiteY5" fmla="*/ 848674 h 872156"/>
                <a:gd name="connsiteX6" fmla="*/ 1298034 w 1767521"/>
                <a:gd name="connsiteY6" fmla="*/ 823956 h 872156"/>
                <a:gd name="connsiteX7" fmla="*/ 645541 w 1767521"/>
                <a:gd name="connsiteY7" fmla="*/ 823956 h 872156"/>
                <a:gd name="connsiteX8" fmla="*/ 1073781 w 1767521"/>
                <a:gd name="connsiteY8" fmla="*/ 823956 h 872156"/>
                <a:gd name="connsiteX9" fmla="*/ 1097366 w 1767521"/>
                <a:gd name="connsiteY9" fmla="*/ 848674 h 872156"/>
                <a:gd name="connsiteX10" fmla="*/ 1073781 w 1767521"/>
                <a:gd name="connsiteY10" fmla="*/ 872156 h 872156"/>
                <a:gd name="connsiteX11" fmla="*/ 645541 w 1767521"/>
                <a:gd name="connsiteY11" fmla="*/ 872156 h 872156"/>
                <a:gd name="connsiteX12" fmla="*/ 620715 w 1767521"/>
                <a:gd name="connsiteY12" fmla="*/ 848674 h 872156"/>
                <a:gd name="connsiteX13" fmla="*/ 645541 w 1767521"/>
                <a:gd name="connsiteY13" fmla="*/ 823956 h 872156"/>
                <a:gd name="connsiteX14" fmla="*/ 23646 w 1767521"/>
                <a:gd name="connsiteY14" fmla="*/ 823956 h 872156"/>
                <a:gd name="connsiteX15" fmla="*/ 451761 w 1767521"/>
                <a:gd name="connsiteY15" fmla="*/ 823956 h 872156"/>
                <a:gd name="connsiteX16" fmla="*/ 476651 w 1767521"/>
                <a:gd name="connsiteY16" fmla="*/ 848674 h 872156"/>
                <a:gd name="connsiteX17" fmla="*/ 451761 w 1767521"/>
                <a:gd name="connsiteY17" fmla="*/ 872156 h 872156"/>
                <a:gd name="connsiteX18" fmla="*/ 23646 w 1767521"/>
                <a:gd name="connsiteY18" fmla="*/ 872156 h 872156"/>
                <a:gd name="connsiteX19" fmla="*/ 0 w 1767521"/>
                <a:gd name="connsiteY19" fmla="*/ 848674 h 872156"/>
                <a:gd name="connsiteX20" fmla="*/ 23646 w 1767521"/>
                <a:gd name="connsiteY20" fmla="*/ 823956 h 872156"/>
                <a:gd name="connsiteX21" fmla="*/ 1337617 w 1767521"/>
                <a:gd name="connsiteY21" fmla="*/ 0 h 872156"/>
                <a:gd name="connsiteX22" fmla="*/ 1743982 w 1767521"/>
                <a:gd name="connsiteY22" fmla="*/ 0 h 872156"/>
                <a:gd name="connsiteX23" fmla="*/ 1767521 w 1767521"/>
                <a:gd name="connsiteY23" fmla="*/ 24084 h 872156"/>
                <a:gd name="connsiteX24" fmla="*/ 1743982 w 1767521"/>
                <a:gd name="connsiteY24" fmla="*/ 48169 h 872156"/>
                <a:gd name="connsiteX25" fmla="*/ 1337617 w 1767521"/>
                <a:gd name="connsiteY25" fmla="*/ 48169 h 872156"/>
                <a:gd name="connsiteX26" fmla="*/ 1312839 w 1767521"/>
                <a:gd name="connsiteY26" fmla="*/ 24084 h 872156"/>
                <a:gd name="connsiteX27" fmla="*/ 1337617 w 1767521"/>
                <a:gd name="connsiteY27" fmla="*/ 0 h 872156"/>
                <a:gd name="connsiteX28" fmla="*/ 754323 w 1767521"/>
                <a:gd name="connsiteY28" fmla="*/ 0 h 872156"/>
                <a:gd name="connsiteX29" fmla="*/ 1150516 w 1767521"/>
                <a:gd name="connsiteY29" fmla="*/ 0 h 872156"/>
                <a:gd name="connsiteX30" fmla="*/ 1174262 w 1767521"/>
                <a:gd name="connsiteY30" fmla="*/ 24084 h 872156"/>
                <a:gd name="connsiteX31" fmla="*/ 1150516 w 1767521"/>
                <a:gd name="connsiteY31" fmla="*/ 48169 h 872156"/>
                <a:gd name="connsiteX32" fmla="*/ 754323 w 1767521"/>
                <a:gd name="connsiteY32" fmla="*/ 48169 h 872156"/>
                <a:gd name="connsiteX33" fmla="*/ 730576 w 1767521"/>
                <a:gd name="connsiteY33" fmla="*/ 24084 h 872156"/>
                <a:gd name="connsiteX34" fmla="*/ 754323 w 1767521"/>
                <a:gd name="connsiteY34" fmla="*/ 0 h 872156"/>
                <a:gd name="connsiteX35" fmla="*/ 23588 w 1767521"/>
                <a:gd name="connsiteY35" fmla="*/ 0 h 872156"/>
                <a:gd name="connsiteX36" fmla="*/ 557433 w 1767521"/>
                <a:gd name="connsiteY36" fmla="*/ 0 h 872156"/>
                <a:gd name="connsiteX37" fmla="*/ 581022 w 1767521"/>
                <a:gd name="connsiteY37" fmla="*/ 24084 h 872156"/>
                <a:gd name="connsiteX38" fmla="*/ 557433 w 1767521"/>
                <a:gd name="connsiteY38" fmla="*/ 48169 h 872156"/>
                <a:gd name="connsiteX39" fmla="*/ 23588 w 1767521"/>
                <a:gd name="connsiteY39" fmla="*/ 48169 h 872156"/>
                <a:gd name="connsiteX40" fmla="*/ 0 w 1767521"/>
                <a:gd name="connsiteY40" fmla="*/ 24084 h 872156"/>
                <a:gd name="connsiteX41" fmla="*/ 23588 w 1767521"/>
                <a:gd name="connsiteY41" fmla="*/ 0 h 872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767521" h="872156">
                  <a:moveTo>
                    <a:pt x="1298034" y="823956"/>
                  </a:moveTo>
                  <a:lnTo>
                    <a:pt x="1726149" y="823956"/>
                  </a:lnTo>
                  <a:cubicBezTo>
                    <a:pt x="1739839" y="823956"/>
                    <a:pt x="1751039" y="835079"/>
                    <a:pt x="1751039" y="848674"/>
                  </a:cubicBezTo>
                  <a:cubicBezTo>
                    <a:pt x="1751039" y="862269"/>
                    <a:pt x="1739839" y="872156"/>
                    <a:pt x="1726149" y="872156"/>
                  </a:cubicBezTo>
                  <a:lnTo>
                    <a:pt x="1298034" y="872156"/>
                  </a:lnTo>
                  <a:cubicBezTo>
                    <a:pt x="1284344" y="872156"/>
                    <a:pt x="1274388" y="862269"/>
                    <a:pt x="1274388" y="848674"/>
                  </a:cubicBezTo>
                  <a:cubicBezTo>
                    <a:pt x="1274388" y="835079"/>
                    <a:pt x="1284344" y="823956"/>
                    <a:pt x="1298034" y="823956"/>
                  </a:cubicBezTo>
                  <a:close/>
                  <a:moveTo>
                    <a:pt x="645541" y="823956"/>
                  </a:moveTo>
                  <a:lnTo>
                    <a:pt x="1073781" y="823956"/>
                  </a:lnTo>
                  <a:cubicBezTo>
                    <a:pt x="1086194" y="823956"/>
                    <a:pt x="1097366" y="835079"/>
                    <a:pt x="1097366" y="848674"/>
                  </a:cubicBezTo>
                  <a:cubicBezTo>
                    <a:pt x="1097366" y="862269"/>
                    <a:pt x="1086194" y="872156"/>
                    <a:pt x="1073781" y="872156"/>
                  </a:cubicBezTo>
                  <a:lnTo>
                    <a:pt x="645541" y="872156"/>
                  </a:lnTo>
                  <a:cubicBezTo>
                    <a:pt x="631887" y="872156"/>
                    <a:pt x="620715" y="862269"/>
                    <a:pt x="620715" y="848674"/>
                  </a:cubicBezTo>
                  <a:cubicBezTo>
                    <a:pt x="620715" y="835079"/>
                    <a:pt x="631887" y="823956"/>
                    <a:pt x="645541" y="823956"/>
                  </a:cubicBezTo>
                  <a:close/>
                  <a:moveTo>
                    <a:pt x="23646" y="823956"/>
                  </a:moveTo>
                  <a:lnTo>
                    <a:pt x="451761" y="823956"/>
                  </a:lnTo>
                  <a:cubicBezTo>
                    <a:pt x="465451" y="823956"/>
                    <a:pt x="476651" y="835079"/>
                    <a:pt x="476651" y="848674"/>
                  </a:cubicBezTo>
                  <a:cubicBezTo>
                    <a:pt x="476651" y="862269"/>
                    <a:pt x="465451" y="872156"/>
                    <a:pt x="451761" y="872156"/>
                  </a:cubicBezTo>
                  <a:lnTo>
                    <a:pt x="23646" y="872156"/>
                  </a:lnTo>
                  <a:cubicBezTo>
                    <a:pt x="11201" y="872156"/>
                    <a:pt x="0" y="862269"/>
                    <a:pt x="0" y="848674"/>
                  </a:cubicBezTo>
                  <a:cubicBezTo>
                    <a:pt x="0" y="835079"/>
                    <a:pt x="11201" y="823956"/>
                    <a:pt x="23646" y="823956"/>
                  </a:cubicBezTo>
                  <a:close/>
                  <a:moveTo>
                    <a:pt x="1337617" y="0"/>
                  </a:moveTo>
                  <a:lnTo>
                    <a:pt x="1743982" y="0"/>
                  </a:lnTo>
                  <a:cubicBezTo>
                    <a:pt x="1756371" y="0"/>
                    <a:pt x="1767521" y="10141"/>
                    <a:pt x="1767521" y="24084"/>
                  </a:cubicBezTo>
                  <a:cubicBezTo>
                    <a:pt x="1767521" y="38028"/>
                    <a:pt x="1756371" y="48169"/>
                    <a:pt x="1743982" y="48169"/>
                  </a:cubicBezTo>
                  <a:lnTo>
                    <a:pt x="1337617" y="48169"/>
                  </a:lnTo>
                  <a:cubicBezTo>
                    <a:pt x="1323989" y="48169"/>
                    <a:pt x="1312839" y="38028"/>
                    <a:pt x="1312839" y="24084"/>
                  </a:cubicBezTo>
                  <a:cubicBezTo>
                    <a:pt x="1312839" y="10141"/>
                    <a:pt x="1323989" y="0"/>
                    <a:pt x="1337617" y="0"/>
                  </a:cubicBezTo>
                  <a:close/>
                  <a:moveTo>
                    <a:pt x="754323" y="0"/>
                  </a:moveTo>
                  <a:lnTo>
                    <a:pt x="1150516" y="0"/>
                  </a:lnTo>
                  <a:cubicBezTo>
                    <a:pt x="1163014" y="0"/>
                    <a:pt x="1174262" y="10141"/>
                    <a:pt x="1174262" y="24084"/>
                  </a:cubicBezTo>
                  <a:cubicBezTo>
                    <a:pt x="1174262" y="38028"/>
                    <a:pt x="1163014" y="48169"/>
                    <a:pt x="1150516" y="48169"/>
                  </a:cubicBezTo>
                  <a:lnTo>
                    <a:pt x="754323" y="48169"/>
                  </a:lnTo>
                  <a:cubicBezTo>
                    <a:pt x="740575" y="48169"/>
                    <a:pt x="730576" y="38028"/>
                    <a:pt x="730576" y="24084"/>
                  </a:cubicBezTo>
                  <a:cubicBezTo>
                    <a:pt x="730576" y="10141"/>
                    <a:pt x="740575" y="0"/>
                    <a:pt x="754323" y="0"/>
                  </a:cubicBezTo>
                  <a:close/>
                  <a:moveTo>
                    <a:pt x="23588" y="0"/>
                  </a:moveTo>
                  <a:lnTo>
                    <a:pt x="557433" y="0"/>
                  </a:lnTo>
                  <a:cubicBezTo>
                    <a:pt x="569848" y="0"/>
                    <a:pt x="581022" y="10141"/>
                    <a:pt x="581022" y="24084"/>
                  </a:cubicBezTo>
                  <a:cubicBezTo>
                    <a:pt x="581022" y="38028"/>
                    <a:pt x="569848" y="48169"/>
                    <a:pt x="557433" y="48169"/>
                  </a:cubicBezTo>
                  <a:lnTo>
                    <a:pt x="23588" y="48169"/>
                  </a:lnTo>
                  <a:cubicBezTo>
                    <a:pt x="11173" y="48169"/>
                    <a:pt x="0" y="38028"/>
                    <a:pt x="0" y="24084"/>
                  </a:cubicBezTo>
                  <a:cubicBezTo>
                    <a:pt x="0" y="10141"/>
                    <a:pt x="11173" y="0"/>
                    <a:pt x="23588" y="0"/>
                  </a:cubicBezTo>
                  <a:close/>
                </a:path>
              </a:pathLst>
            </a:custGeom>
            <a:solidFill>
              <a:srgbClr val="B9B7F6">
                <a:alpha val="50000"/>
              </a:srgb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165">
              <a:extLst>
                <a:ext uri="{FF2B5EF4-FFF2-40B4-BE49-F238E27FC236}">
                  <a16:creationId xmlns:a16="http://schemas.microsoft.com/office/drawing/2014/main" xmlns="" id="{A87908AB-1371-D746-AF31-4B42B170D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8111" y="9549596"/>
              <a:ext cx="516345" cy="516346"/>
            </a:xfrm>
            <a:custGeom>
              <a:avLst/>
              <a:gdLst>
                <a:gd name="T0" fmla="*/ 412 w 413"/>
                <a:gd name="T1" fmla="*/ 207 h 415"/>
                <a:gd name="T2" fmla="*/ 412 w 413"/>
                <a:gd name="T3" fmla="*/ 207 h 415"/>
                <a:gd name="T4" fmla="*/ 206 w 413"/>
                <a:gd name="T5" fmla="*/ 414 h 415"/>
                <a:gd name="T6" fmla="*/ 206 w 413"/>
                <a:gd name="T7" fmla="*/ 414 h 415"/>
                <a:gd name="T8" fmla="*/ 0 w 413"/>
                <a:gd name="T9" fmla="*/ 207 h 415"/>
                <a:gd name="T10" fmla="*/ 0 w 413"/>
                <a:gd name="T11" fmla="*/ 207 h 415"/>
                <a:gd name="T12" fmla="*/ 206 w 413"/>
                <a:gd name="T13" fmla="*/ 0 h 415"/>
                <a:gd name="T14" fmla="*/ 206 w 413"/>
                <a:gd name="T15" fmla="*/ 0 h 415"/>
                <a:gd name="T16" fmla="*/ 412 w 413"/>
                <a:gd name="T17" fmla="*/ 20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3" h="415">
                  <a:moveTo>
                    <a:pt x="412" y="207"/>
                  </a:moveTo>
                  <a:lnTo>
                    <a:pt x="412" y="207"/>
                  </a:lnTo>
                  <a:cubicBezTo>
                    <a:pt x="412" y="321"/>
                    <a:pt x="320" y="414"/>
                    <a:pt x="206" y="414"/>
                  </a:cubicBezTo>
                  <a:lnTo>
                    <a:pt x="206" y="414"/>
                  </a:lnTo>
                  <a:cubicBezTo>
                    <a:pt x="93" y="414"/>
                    <a:pt x="0" y="321"/>
                    <a:pt x="0" y="207"/>
                  </a:cubicBezTo>
                  <a:lnTo>
                    <a:pt x="0" y="207"/>
                  </a:lnTo>
                  <a:cubicBezTo>
                    <a:pt x="0" y="92"/>
                    <a:pt x="93" y="0"/>
                    <a:pt x="206" y="0"/>
                  </a:cubicBezTo>
                  <a:lnTo>
                    <a:pt x="206" y="0"/>
                  </a:lnTo>
                  <a:cubicBezTo>
                    <a:pt x="320" y="0"/>
                    <a:pt x="412" y="92"/>
                    <a:pt x="412" y="207"/>
                  </a:cubicBezTo>
                </a:path>
              </a:pathLst>
            </a:custGeom>
            <a:solidFill>
              <a:srgbClr val="9CB1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66">
              <a:extLst>
                <a:ext uri="{FF2B5EF4-FFF2-40B4-BE49-F238E27FC236}">
                  <a16:creationId xmlns:a16="http://schemas.microsoft.com/office/drawing/2014/main" xmlns="" id="{EC170CDE-9016-6B43-9B23-2632FE135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96835" y="9615513"/>
              <a:ext cx="384513" cy="390007"/>
            </a:xfrm>
            <a:custGeom>
              <a:avLst/>
              <a:gdLst>
                <a:gd name="T0" fmla="*/ 309 w 310"/>
                <a:gd name="T1" fmla="*/ 155 h 311"/>
                <a:gd name="T2" fmla="*/ 309 w 310"/>
                <a:gd name="T3" fmla="*/ 155 h 311"/>
                <a:gd name="T4" fmla="*/ 155 w 310"/>
                <a:gd name="T5" fmla="*/ 310 h 311"/>
                <a:gd name="T6" fmla="*/ 155 w 310"/>
                <a:gd name="T7" fmla="*/ 310 h 311"/>
                <a:gd name="T8" fmla="*/ 0 w 310"/>
                <a:gd name="T9" fmla="*/ 155 h 311"/>
                <a:gd name="T10" fmla="*/ 0 w 310"/>
                <a:gd name="T11" fmla="*/ 155 h 311"/>
                <a:gd name="T12" fmla="*/ 155 w 310"/>
                <a:gd name="T13" fmla="*/ 0 h 311"/>
                <a:gd name="T14" fmla="*/ 155 w 310"/>
                <a:gd name="T15" fmla="*/ 0 h 311"/>
                <a:gd name="T16" fmla="*/ 309 w 310"/>
                <a:gd name="T17" fmla="*/ 155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0" h="311">
                  <a:moveTo>
                    <a:pt x="309" y="155"/>
                  </a:moveTo>
                  <a:lnTo>
                    <a:pt x="309" y="155"/>
                  </a:lnTo>
                  <a:cubicBezTo>
                    <a:pt x="309" y="240"/>
                    <a:pt x="239" y="310"/>
                    <a:pt x="155" y="310"/>
                  </a:cubicBezTo>
                  <a:lnTo>
                    <a:pt x="155" y="310"/>
                  </a:lnTo>
                  <a:cubicBezTo>
                    <a:pt x="69" y="310"/>
                    <a:pt x="0" y="240"/>
                    <a:pt x="0" y="155"/>
                  </a:cubicBezTo>
                  <a:lnTo>
                    <a:pt x="0" y="155"/>
                  </a:lnTo>
                  <a:cubicBezTo>
                    <a:pt x="0" y="69"/>
                    <a:pt x="69" y="0"/>
                    <a:pt x="155" y="0"/>
                  </a:cubicBezTo>
                  <a:lnTo>
                    <a:pt x="155" y="0"/>
                  </a:lnTo>
                  <a:cubicBezTo>
                    <a:pt x="239" y="0"/>
                    <a:pt x="309" y="69"/>
                    <a:pt x="309" y="155"/>
                  </a:cubicBezTo>
                </a:path>
              </a:pathLst>
            </a:custGeom>
            <a:solidFill>
              <a:srgbClr val="788F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67">
              <a:extLst>
                <a:ext uri="{FF2B5EF4-FFF2-40B4-BE49-F238E27FC236}">
                  <a16:creationId xmlns:a16="http://schemas.microsoft.com/office/drawing/2014/main" xmlns="" id="{D7F1AE24-65CB-9540-99D5-038ABC17D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2902" y="9697907"/>
              <a:ext cx="230708" cy="236199"/>
            </a:xfrm>
            <a:custGeom>
              <a:avLst/>
              <a:gdLst>
                <a:gd name="T0" fmla="*/ 0 w 186"/>
                <a:gd name="T1" fmla="*/ 187 h 188"/>
                <a:gd name="T2" fmla="*/ 0 w 186"/>
                <a:gd name="T3" fmla="*/ 0 h 188"/>
                <a:gd name="T4" fmla="*/ 185 w 186"/>
                <a:gd name="T5" fmla="*/ 94 h 188"/>
                <a:gd name="T6" fmla="*/ 0 w 186"/>
                <a:gd name="T7" fmla="*/ 18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6" h="188">
                  <a:moveTo>
                    <a:pt x="0" y="187"/>
                  </a:moveTo>
                  <a:lnTo>
                    <a:pt x="0" y="0"/>
                  </a:lnTo>
                  <a:lnTo>
                    <a:pt x="185" y="94"/>
                  </a:lnTo>
                  <a:lnTo>
                    <a:pt x="0" y="18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168">
              <a:extLst>
                <a:ext uri="{FF2B5EF4-FFF2-40B4-BE49-F238E27FC236}">
                  <a16:creationId xmlns:a16="http://schemas.microsoft.com/office/drawing/2014/main" xmlns="" id="{3BF08362-CBEF-C74B-A38B-934A90FE6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8241" y="9741853"/>
              <a:ext cx="203244" cy="131833"/>
            </a:xfrm>
            <a:custGeom>
              <a:avLst/>
              <a:gdLst>
                <a:gd name="T0" fmla="*/ 161 w 162"/>
                <a:gd name="T1" fmla="*/ 0 h 105"/>
                <a:gd name="T2" fmla="*/ 105 w 162"/>
                <a:gd name="T3" fmla="*/ 27 h 105"/>
                <a:gd name="T4" fmla="*/ 105 w 162"/>
                <a:gd name="T5" fmla="*/ 0 h 105"/>
                <a:gd name="T6" fmla="*/ 0 w 162"/>
                <a:gd name="T7" fmla="*/ 52 h 105"/>
                <a:gd name="T8" fmla="*/ 105 w 162"/>
                <a:gd name="T9" fmla="*/ 104 h 105"/>
                <a:gd name="T10" fmla="*/ 105 w 162"/>
                <a:gd name="T11" fmla="*/ 77 h 105"/>
                <a:gd name="T12" fmla="*/ 161 w 162"/>
                <a:gd name="T13" fmla="*/ 104 h 105"/>
                <a:gd name="T14" fmla="*/ 161 w 162"/>
                <a:gd name="T1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2" h="105">
                  <a:moveTo>
                    <a:pt x="161" y="0"/>
                  </a:moveTo>
                  <a:lnTo>
                    <a:pt x="105" y="27"/>
                  </a:lnTo>
                  <a:lnTo>
                    <a:pt x="105" y="0"/>
                  </a:lnTo>
                  <a:lnTo>
                    <a:pt x="0" y="52"/>
                  </a:lnTo>
                  <a:lnTo>
                    <a:pt x="105" y="104"/>
                  </a:lnTo>
                  <a:lnTo>
                    <a:pt x="105" y="77"/>
                  </a:lnTo>
                  <a:lnTo>
                    <a:pt x="161" y="104"/>
                  </a:lnTo>
                  <a:lnTo>
                    <a:pt x="16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169">
              <a:extLst>
                <a:ext uri="{FF2B5EF4-FFF2-40B4-BE49-F238E27FC236}">
                  <a16:creationId xmlns:a16="http://schemas.microsoft.com/office/drawing/2014/main" xmlns="" id="{8905D3A8-A677-684B-9110-EA736F201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16291" y="9615513"/>
              <a:ext cx="384513" cy="390007"/>
            </a:xfrm>
            <a:custGeom>
              <a:avLst/>
              <a:gdLst>
                <a:gd name="T0" fmla="*/ 0 w 309"/>
                <a:gd name="T1" fmla="*/ 155 h 311"/>
                <a:gd name="T2" fmla="*/ 0 w 309"/>
                <a:gd name="T3" fmla="*/ 155 h 311"/>
                <a:gd name="T4" fmla="*/ 154 w 309"/>
                <a:gd name="T5" fmla="*/ 310 h 311"/>
                <a:gd name="T6" fmla="*/ 154 w 309"/>
                <a:gd name="T7" fmla="*/ 310 h 311"/>
                <a:gd name="T8" fmla="*/ 308 w 309"/>
                <a:gd name="T9" fmla="*/ 155 h 311"/>
                <a:gd name="T10" fmla="*/ 308 w 309"/>
                <a:gd name="T11" fmla="*/ 155 h 311"/>
                <a:gd name="T12" fmla="*/ 154 w 309"/>
                <a:gd name="T13" fmla="*/ 0 h 311"/>
                <a:gd name="T14" fmla="*/ 154 w 309"/>
                <a:gd name="T15" fmla="*/ 0 h 311"/>
                <a:gd name="T16" fmla="*/ 0 w 309"/>
                <a:gd name="T17" fmla="*/ 155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311">
                  <a:moveTo>
                    <a:pt x="0" y="155"/>
                  </a:moveTo>
                  <a:lnTo>
                    <a:pt x="0" y="155"/>
                  </a:lnTo>
                  <a:cubicBezTo>
                    <a:pt x="0" y="240"/>
                    <a:pt x="69" y="310"/>
                    <a:pt x="154" y="310"/>
                  </a:cubicBezTo>
                  <a:lnTo>
                    <a:pt x="154" y="310"/>
                  </a:lnTo>
                  <a:cubicBezTo>
                    <a:pt x="239" y="310"/>
                    <a:pt x="308" y="240"/>
                    <a:pt x="308" y="155"/>
                  </a:cubicBezTo>
                  <a:lnTo>
                    <a:pt x="308" y="155"/>
                  </a:lnTo>
                  <a:cubicBezTo>
                    <a:pt x="308" y="69"/>
                    <a:pt x="239" y="0"/>
                    <a:pt x="154" y="0"/>
                  </a:cubicBezTo>
                  <a:lnTo>
                    <a:pt x="154" y="0"/>
                  </a:lnTo>
                  <a:cubicBezTo>
                    <a:pt x="69" y="0"/>
                    <a:pt x="0" y="69"/>
                    <a:pt x="0" y="155"/>
                  </a:cubicBezTo>
                </a:path>
              </a:pathLst>
            </a:custGeom>
            <a:solidFill>
              <a:srgbClr val="788F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170">
              <a:extLst>
                <a:ext uri="{FF2B5EF4-FFF2-40B4-BE49-F238E27FC236}">
                  <a16:creationId xmlns:a16="http://schemas.microsoft.com/office/drawing/2014/main" xmlns="" id="{33B5BC65-1F27-5A4A-AD94-D8E5FB965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6151" y="9741853"/>
              <a:ext cx="203240" cy="131833"/>
            </a:xfrm>
            <a:custGeom>
              <a:avLst/>
              <a:gdLst>
                <a:gd name="T0" fmla="*/ 0 w 161"/>
                <a:gd name="T1" fmla="*/ 0 h 105"/>
                <a:gd name="T2" fmla="*/ 55 w 161"/>
                <a:gd name="T3" fmla="*/ 27 h 105"/>
                <a:gd name="T4" fmla="*/ 55 w 161"/>
                <a:gd name="T5" fmla="*/ 0 h 105"/>
                <a:gd name="T6" fmla="*/ 160 w 161"/>
                <a:gd name="T7" fmla="*/ 52 h 105"/>
                <a:gd name="T8" fmla="*/ 55 w 161"/>
                <a:gd name="T9" fmla="*/ 104 h 105"/>
                <a:gd name="T10" fmla="*/ 55 w 161"/>
                <a:gd name="T11" fmla="*/ 77 h 105"/>
                <a:gd name="T12" fmla="*/ 0 w 161"/>
                <a:gd name="T13" fmla="*/ 104 h 105"/>
                <a:gd name="T14" fmla="*/ 0 w 161"/>
                <a:gd name="T1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05">
                  <a:moveTo>
                    <a:pt x="0" y="0"/>
                  </a:moveTo>
                  <a:lnTo>
                    <a:pt x="55" y="27"/>
                  </a:lnTo>
                  <a:lnTo>
                    <a:pt x="55" y="0"/>
                  </a:lnTo>
                  <a:lnTo>
                    <a:pt x="160" y="52"/>
                  </a:lnTo>
                  <a:lnTo>
                    <a:pt x="55" y="104"/>
                  </a:lnTo>
                  <a:lnTo>
                    <a:pt x="55" y="77"/>
                  </a:lnTo>
                  <a:lnTo>
                    <a:pt x="0" y="10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171">
              <a:extLst>
                <a:ext uri="{FF2B5EF4-FFF2-40B4-BE49-F238E27FC236}">
                  <a16:creationId xmlns:a16="http://schemas.microsoft.com/office/drawing/2014/main" xmlns="" id="{2220AC03-90D5-AB4A-9DBF-A1C6055F2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37136" y="9093675"/>
              <a:ext cx="488879" cy="488879"/>
            </a:xfrm>
            <a:custGeom>
              <a:avLst/>
              <a:gdLst>
                <a:gd name="T0" fmla="*/ 0 w 391"/>
                <a:gd name="T1" fmla="*/ 197 h 393"/>
                <a:gd name="T2" fmla="*/ 0 w 391"/>
                <a:gd name="T3" fmla="*/ 197 h 393"/>
                <a:gd name="T4" fmla="*/ 195 w 391"/>
                <a:gd name="T5" fmla="*/ 392 h 393"/>
                <a:gd name="T6" fmla="*/ 195 w 391"/>
                <a:gd name="T7" fmla="*/ 392 h 393"/>
                <a:gd name="T8" fmla="*/ 390 w 391"/>
                <a:gd name="T9" fmla="*/ 197 h 393"/>
                <a:gd name="T10" fmla="*/ 390 w 391"/>
                <a:gd name="T11" fmla="*/ 197 h 393"/>
                <a:gd name="T12" fmla="*/ 195 w 391"/>
                <a:gd name="T13" fmla="*/ 0 h 393"/>
                <a:gd name="T14" fmla="*/ 195 w 391"/>
                <a:gd name="T15" fmla="*/ 0 h 393"/>
                <a:gd name="T16" fmla="*/ 0 w 391"/>
                <a:gd name="T17" fmla="*/ 19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3">
                  <a:moveTo>
                    <a:pt x="0" y="197"/>
                  </a:moveTo>
                  <a:lnTo>
                    <a:pt x="0" y="197"/>
                  </a:lnTo>
                  <a:cubicBezTo>
                    <a:pt x="0" y="305"/>
                    <a:pt x="88" y="392"/>
                    <a:pt x="195" y="392"/>
                  </a:cubicBezTo>
                  <a:lnTo>
                    <a:pt x="195" y="392"/>
                  </a:lnTo>
                  <a:cubicBezTo>
                    <a:pt x="303" y="392"/>
                    <a:pt x="390" y="305"/>
                    <a:pt x="390" y="197"/>
                  </a:cubicBezTo>
                  <a:lnTo>
                    <a:pt x="390" y="197"/>
                  </a:lnTo>
                  <a:cubicBezTo>
                    <a:pt x="390" y="88"/>
                    <a:pt x="303" y="0"/>
                    <a:pt x="195" y="0"/>
                  </a:cubicBezTo>
                  <a:lnTo>
                    <a:pt x="195" y="0"/>
                  </a:lnTo>
                  <a:cubicBezTo>
                    <a:pt x="88" y="0"/>
                    <a:pt x="0" y="88"/>
                    <a:pt x="0" y="197"/>
                  </a:cubicBezTo>
                </a:path>
              </a:pathLst>
            </a:custGeom>
            <a:solidFill>
              <a:srgbClr val="F9D1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95">
              <a:extLst>
                <a:ext uri="{FF2B5EF4-FFF2-40B4-BE49-F238E27FC236}">
                  <a16:creationId xmlns:a16="http://schemas.microsoft.com/office/drawing/2014/main" xmlns="" id="{9D940E14-4BC5-B94B-9423-BB25A161C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19529" y="9231000"/>
              <a:ext cx="322855" cy="262437"/>
            </a:xfrm>
            <a:custGeom>
              <a:avLst/>
              <a:gdLst>
                <a:gd name="connsiteX0" fmla="*/ 71354 w 322855"/>
                <a:gd name="connsiteY0" fmla="*/ 115353 h 262437"/>
                <a:gd name="connsiteX1" fmla="*/ 98763 w 322855"/>
                <a:gd name="connsiteY1" fmla="*/ 143544 h 262437"/>
                <a:gd name="connsiteX2" fmla="*/ 163547 w 322855"/>
                <a:gd name="connsiteY2" fmla="*/ 207281 h 262437"/>
                <a:gd name="connsiteX3" fmla="*/ 228330 w 322855"/>
                <a:gd name="connsiteY3" fmla="*/ 143544 h 262437"/>
                <a:gd name="connsiteX4" fmla="*/ 255739 w 322855"/>
                <a:gd name="connsiteY4" fmla="*/ 115353 h 262437"/>
                <a:gd name="connsiteX5" fmla="*/ 284393 w 322855"/>
                <a:gd name="connsiteY5" fmla="*/ 143544 h 262437"/>
                <a:gd name="connsiteX6" fmla="*/ 163547 w 322855"/>
                <a:gd name="connsiteY6" fmla="*/ 262437 h 262437"/>
                <a:gd name="connsiteX7" fmla="*/ 43946 w 322855"/>
                <a:gd name="connsiteY7" fmla="*/ 143544 h 262437"/>
                <a:gd name="connsiteX8" fmla="*/ 71354 w 322855"/>
                <a:gd name="connsiteY8" fmla="*/ 115353 h 262437"/>
                <a:gd name="connsiteX9" fmla="*/ 254810 w 322855"/>
                <a:gd name="connsiteY9" fmla="*/ 0 h 262437"/>
                <a:gd name="connsiteX10" fmla="*/ 322855 w 322855"/>
                <a:gd name="connsiteY10" fmla="*/ 68836 h 262437"/>
                <a:gd name="connsiteX11" fmla="*/ 295637 w 322855"/>
                <a:gd name="connsiteY11" fmla="*/ 97622 h 262437"/>
                <a:gd name="connsiteX12" fmla="*/ 267182 w 322855"/>
                <a:gd name="connsiteY12" fmla="*/ 68836 h 262437"/>
                <a:gd name="connsiteX13" fmla="*/ 254810 w 322855"/>
                <a:gd name="connsiteY13" fmla="*/ 56321 h 262437"/>
                <a:gd name="connsiteX14" fmla="*/ 242438 w 322855"/>
                <a:gd name="connsiteY14" fmla="*/ 68836 h 262437"/>
                <a:gd name="connsiteX15" fmla="*/ 213983 w 322855"/>
                <a:gd name="connsiteY15" fmla="*/ 97622 h 262437"/>
                <a:gd name="connsiteX16" fmla="*/ 186765 w 322855"/>
                <a:gd name="connsiteY16" fmla="*/ 68836 h 262437"/>
                <a:gd name="connsiteX17" fmla="*/ 254810 w 322855"/>
                <a:gd name="connsiteY17" fmla="*/ 0 h 262437"/>
                <a:gd name="connsiteX18" fmla="*/ 67437 w 322855"/>
                <a:gd name="connsiteY18" fmla="*/ 0 h 262437"/>
                <a:gd name="connsiteX19" fmla="*/ 136101 w 322855"/>
                <a:gd name="connsiteY19" fmla="*/ 68836 h 262437"/>
                <a:gd name="connsiteX20" fmla="*/ 107900 w 322855"/>
                <a:gd name="connsiteY20" fmla="*/ 97622 h 262437"/>
                <a:gd name="connsiteX21" fmla="*/ 79699 w 322855"/>
                <a:gd name="connsiteY21" fmla="*/ 68836 h 262437"/>
                <a:gd name="connsiteX22" fmla="*/ 67437 w 322855"/>
                <a:gd name="connsiteY22" fmla="*/ 56321 h 262437"/>
                <a:gd name="connsiteX23" fmla="*/ 55176 w 322855"/>
                <a:gd name="connsiteY23" fmla="*/ 68836 h 262437"/>
                <a:gd name="connsiteX24" fmla="*/ 28201 w 322855"/>
                <a:gd name="connsiteY24" fmla="*/ 97622 h 262437"/>
                <a:gd name="connsiteX25" fmla="*/ 0 w 322855"/>
                <a:gd name="connsiteY25" fmla="*/ 68836 h 262437"/>
                <a:gd name="connsiteX26" fmla="*/ 67437 w 322855"/>
                <a:gd name="connsiteY26" fmla="*/ 0 h 262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2855" h="262437">
                  <a:moveTo>
                    <a:pt x="71354" y="115353"/>
                  </a:moveTo>
                  <a:cubicBezTo>
                    <a:pt x="87550" y="115353"/>
                    <a:pt x="98763" y="128836"/>
                    <a:pt x="98763" y="143544"/>
                  </a:cubicBezTo>
                  <a:cubicBezTo>
                    <a:pt x="98763" y="177864"/>
                    <a:pt x="128663" y="207281"/>
                    <a:pt x="163547" y="207281"/>
                  </a:cubicBezTo>
                  <a:cubicBezTo>
                    <a:pt x="199676" y="207281"/>
                    <a:pt x="228330" y="177864"/>
                    <a:pt x="228330" y="143544"/>
                  </a:cubicBezTo>
                  <a:cubicBezTo>
                    <a:pt x="228330" y="128836"/>
                    <a:pt x="240789" y="115353"/>
                    <a:pt x="255739" y="115353"/>
                  </a:cubicBezTo>
                  <a:cubicBezTo>
                    <a:pt x="271935" y="115353"/>
                    <a:pt x="284393" y="128836"/>
                    <a:pt x="284393" y="143544"/>
                  </a:cubicBezTo>
                  <a:cubicBezTo>
                    <a:pt x="284393" y="209732"/>
                    <a:pt x="230822" y="262437"/>
                    <a:pt x="163547" y="262437"/>
                  </a:cubicBezTo>
                  <a:cubicBezTo>
                    <a:pt x="97517" y="262437"/>
                    <a:pt x="43946" y="209732"/>
                    <a:pt x="43946" y="143544"/>
                  </a:cubicBezTo>
                  <a:cubicBezTo>
                    <a:pt x="43946" y="128836"/>
                    <a:pt x="56404" y="115353"/>
                    <a:pt x="71354" y="115353"/>
                  </a:cubicBezTo>
                  <a:close/>
                  <a:moveTo>
                    <a:pt x="254810" y="0"/>
                  </a:moveTo>
                  <a:cubicBezTo>
                    <a:pt x="291925" y="0"/>
                    <a:pt x="322855" y="31289"/>
                    <a:pt x="322855" y="68836"/>
                  </a:cubicBezTo>
                  <a:cubicBezTo>
                    <a:pt x="322855" y="85107"/>
                    <a:pt x="310483" y="97622"/>
                    <a:pt x="295637" y="97622"/>
                  </a:cubicBezTo>
                  <a:cubicBezTo>
                    <a:pt x="279554" y="97622"/>
                    <a:pt x="267182" y="85107"/>
                    <a:pt x="267182" y="68836"/>
                  </a:cubicBezTo>
                  <a:cubicBezTo>
                    <a:pt x="267182" y="62578"/>
                    <a:pt x="262233" y="56321"/>
                    <a:pt x="254810" y="56321"/>
                  </a:cubicBezTo>
                  <a:cubicBezTo>
                    <a:pt x="247387" y="56321"/>
                    <a:pt x="242438" y="62578"/>
                    <a:pt x="242438" y="68836"/>
                  </a:cubicBezTo>
                  <a:cubicBezTo>
                    <a:pt x="242438" y="85107"/>
                    <a:pt x="228829" y="97622"/>
                    <a:pt x="213983" y="97622"/>
                  </a:cubicBezTo>
                  <a:cubicBezTo>
                    <a:pt x="199137" y="97622"/>
                    <a:pt x="186765" y="85107"/>
                    <a:pt x="186765" y="68836"/>
                  </a:cubicBezTo>
                  <a:cubicBezTo>
                    <a:pt x="186765" y="31289"/>
                    <a:pt x="217695" y="0"/>
                    <a:pt x="254810" y="0"/>
                  </a:cubicBezTo>
                  <a:close/>
                  <a:moveTo>
                    <a:pt x="67437" y="0"/>
                  </a:moveTo>
                  <a:cubicBezTo>
                    <a:pt x="105448" y="0"/>
                    <a:pt x="136101" y="31289"/>
                    <a:pt x="136101" y="68836"/>
                  </a:cubicBezTo>
                  <a:cubicBezTo>
                    <a:pt x="136101" y="85107"/>
                    <a:pt x="122613" y="97622"/>
                    <a:pt x="107900" y="97622"/>
                  </a:cubicBezTo>
                  <a:cubicBezTo>
                    <a:pt x="93186" y="97622"/>
                    <a:pt x="79699" y="85107"/>
                    <a:pt x="79699" y="68836"/>
                  </a:cubicBezTo>
                  <a:cubicBezTo>
                    <a:pt x="79699" y="62578"/>
                    <a:pt x="74794" y="56321"/>
                    <a:pt x="67437" y="56321"/>
                  </a:cubicBezTo>
                  <a:cubicBezTo>
                    <a:pt x="60081" y="56321"/>
                    <a:pt x="55176" y="62578"/>
                    <a:pt x="55176" y="68836"/>
                  </a:cubicBezTo>
                  <a:cubicBezTo>
                    <a:pt x="55176" y="85107"/>
                    <a:pt x="42915" y="97622"/>
                    <a:pt x="28201" y="97622"/>
                  </a:cubicBezTo>
                  <a:cubicBezTo>
                    <a:pt x="12261" y="97622"/>
                    <a:pt x="0" y="85107"/>
                    <a:pt x="0" y="68836"/>
                  </a:cubicBezTo>
                  <a:cubicBezTo>
                    <a:pt x="0" y="31289"/>
                    <a:pt x="30653" y="0"/>
                    <a:pt x="674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175">
              <a:extLst>
                <a:ext uri="{FF2B5EF4-FFF2-40B4-BE49-F238E27FC236}">
                  <a16:creationId xmlns:a16="http://schemas.microsoft.com/office/drawing/2014/main" xmlns="" id="{2CBEA03A-3C9E-B640-AC47-D251B0C60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30386" y="9093675"/>
              <a:ext cx="488879" cy="488879"/>
            </a:xfrm>
            <a:custGeom>
              <a:avLst/>
              <a:gdLst>
                <a:gd name="T0" fmla="*/ 0 w 391"/>
                <a:gd name="T1" fmla="*/ 197 h 393"/>
                <a:gd name="T2" fmla="*/ 0 w 391"/>
                <a:gd name="T3" fmla="*/ 197 h 393"/>
                <a:gd name="T4" fmla="*/ 195 w 391"/>
                <a:gd name="T5" fmla="*/ 392 h 393"/>
                <a:gd name="T6" fmla="*/ 195 w 391"/>
                <a:gd name="T7" fmla="*/ 392 h 393"/>
                <a:gd name="T8" fmla="*/ 390 w 391"/>
                <a:gd name="T9" fmla="*/ 197 h 393"/>
                <a:gd name="T10" fmla="*/ 390 w 391"/>
                <a:gd name="T11" fmla="*/ 197 h 393"/>
                <a:gd name="T12" fmla="*/ 195 w 391"/>
                <a:gd name="T13" fmla="*/ 0 h 393"/>
                <a:gd name="T14" fmla="*/ 195 w 391"/>
                <a:gd name="T15" fmla="*/ 0 h 393"/>
                <a:gd name="T16" fmla="*/ 0 w 391"/>
                <a:gd name="T17" fmla="*/ 19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1" h="393">
                  <a:moveTo>
                    <a:pt x="0" y="197"/>
                  </a:moveTo>
                  <a:lnTo>
                    <a:pt x="0" y="197"/>
                  </a:lnTo>
                  <a:cubicBezTo>
                    <a:pt x="0" y="305"/>
                    <a:pt x="87" y="392"/>
                    <a:pt x="195" y="392"/>
                  </a:cubicBezTo>
                  <a:lnTo>
                    <a:pt x="195" y="392"/>
                  </a:lnTo>
                  <a:cubicBezTo>
                    <a:pt x="303" y="392"/>
                    <a:pt x="390" y="305"/>
                    <a:pt x="390" y="197"/>
                  </a:cubicBezTo>
                  <a:lnTo>
                    <a:pt x="390" y="197"/>
                  </a:lnTo>
                  <a:cubicBezTo>
                    <a:pt x="390" y="88"/>
                    <a:pt x="303" y="0"/>
                    <a:pt x="195" y="0"/>
                  </a:cubicBezTo>
                  <a:lnTo>
                    <a:pt x="195" y="0"/>
                  </a:lnTo>
                  <a:cubicBezTo>
                    <a:pt x="87" y="0"/>
                    <a:pt x="0" y="88"/>
                    <a:pt x="0" y="197"/>
                  </a:cubicBezTo>
                </a:path>
              </a:pathLst>
            </a:custGeom>
            <a:solidFill>
              <a:srgbClr val="F9D1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97">
              <a:extLst>
                <a:ext uri="{FF2B5EF4-FFF2-40B4-BE49-F238E27FC236}">
                  <a16:creationId xmlns:a16="http://schemas.microsoft.com/office/drawing/2014/main" xmlns="" id="{34925102-E614-6140-A6A7-20B69D2DE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5739" y="9258465"/>
              <a:ext cx="256930" cy="190966"/>
            </a:xfrm>
            <a:custGeom>
              <a:avLst/>
              <a:gdLst>
                <a:gd name="connsiteX0" fmla="*/ 32879 w 256930"/>
                <a:gd name="connsiteY0" fmla="*/ 131831 h 190966"/>
                <a:gd name="connsiteX1" fmla="*/ 229546 w 256930"/>
                <a:gd name="connsiteY1" fmla="*/ 131831 h 190966"/>
                <a:gd name="connsiteX2" fmla="*/ 256930 w 256930"/>
                <a:gd name="connsiteY2" fmla="*/ 161399 h 190966"/>
                <a:gd name="connsiteX3" fmla="*/ 229546 w 256930"/>
                <a:gd name="connsiteY3" fmla="*/ 190966 h 190966"/>
                <a:gd name="connsiteX4" fmla="*/ 32879 w 256930"/>
                <a:gd name="connsiteY4" fmla="*/ 190966 h 190966"/>
                <a:gd name="connsiteX5" fmla="*/ 5495 w 256930"/>
                <a:gd name="connsiteY5" fmla="*/ 161399 h 190966"/>
                <a:gd name="connsiteX6" fmla="*/ 32879 w 256930"/>
                <a:gd name="connsiteY6" fmla="*/ 131831 h 190966"/>
                <a:gd name="connsiteX7" fmla="*/ 205361 w 256930"/>
                <a:gd name="connsiteY7" fmla="*/ 0 h 190966"/>
                <a:gd name="connsiteX8" fmla="*/ 256918 w 256930"/>
                <a:gd name="connsiteY8" fmla="*/ 48811 h 190966"/>
                <a:gd name="connsiteX9" fmla="*/ 205361 w 256930"/>
                <a:gd name="connsiteY9" fmla="*/ 97622 h 190966"/>
                <a:gd name="connsiteX10" fmla="*/ 153805 w 256930"/>
                <a:gd name="connsiteY10" fmla="*/ 48811 h 190966"/>
                <a:gd name="connsiteX11" fmla="*/ 205361 w 256930"/>
                <a:gd name="connsiteY11" fmla="*/ 0 h 190966"/>
                <a:gd name="connsiteX12" fmla="*/ 48827 w 256930"/>
                <a:gd name="connsiteY12" fmla="*/ 0 h 190966"/>
                <a:gd name="connsiteX13" fmla="*/ 97653 w 256930"/>
                <a:gd name="connsiteY13" fmla="*/ 48811 h 190966"/>
                <a:gd name="connsiteX14" fmla="*/ 48827 w 256930"/>
                <a:gd name="connsiteY14" fmla="*/ 97622 h 190966"/>
                <a:gd name="connsiteX15" fmla="*/ 0 w 256930"/>
                <a:gd name="connsiteY15" fmla="*/ 48811 h 190966"/>
                <a:gd name="connsiteX16" fmla="*/ 48827 w 256930"/>
                <a:gd name="connsiteY16" fmla="*/ 0 h 19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6930" h="190966">
                  <a:moveTo>
                    <a:pt x="32879" y="131831"/>
                  </a:moveTo>
                  <a:lnTo>
                    <a:pt x="229546" y="131831"/>
                  </a:lnTo>
                  <a:cubicBezTo>
                    <a:pt x="244483" y="131831"/>
                    <a:pt x="256930" y="145972"/>
                    <a:pt x="256930" y="161399"/>
                  </a:cubicBezTo>
                  <a:cubicBezTo>
                    <a:pt x="256930" y="176825"/>
                    <a:pt x="244483" y="190966"/>
                    <a:pt x="229546" y="190966"/>
                  </a:cubicBezTo>
                  <a:lnTo>
                    <a:pt x="32879" y="190966"/>
                  </a:lnTo>
                  <a:cubicBezTo>
                    <a:pt x="17942" y="190966"/>
                    <a:pt x="5495" y="176825"/>
                    <a:pt x="5495" y="161399"/>
                  </a:cubicBezTo>
                  <a:cubicBezTo>
                    <a:pt x="5495" y="145972"/>
                    <a:pt x="17942" y="131831"/>
                    <a:pt x="32879" y="131831"/>
                  </a:cubicBezTo>
                  <a:close/>
                  <a:moveTo>
                    <a:pt x="205361" y="0"/>
                  </a:moveTo>
                  <a:cubicBezTo>
                    <a:pt x="233026" y="0"/>
                    <a:pt x="256918" y="21277"/>
                    <a:pt x="256918" y="48811"/>
                  </a:cubicBezTo>
                  <a:cubicBezTo>
                    <a:pt x="256918" y="76346"/>
                    <a:pt x="233026" y="97622"/>
                    <a:pt x="205361" y="97622"/>
                  </a:cubicBezTo>
                  <a:cubicBezTo>
                    <a:pt x="177697" y="97622"/>
                    <a:pt x="153805" y="76346"/>
                    <a:pt x="153805" y="48811"/>
                  </a:cubicBezTo>
                  <a:cubicBezTo>
                    <a:pt x="153805" y="21277"/>
                    <a:pt x="177697" y="0"/>
                    <a:pt x="205361" y="0"/>
                  </a:cubicBezTo>
                  <a:close/>
                  <a:moveTo>
                    <a:pt x="48827" y="0"/>
                  </a:moveTo>
                  <a:cubicBezTo>
                    <a:pt x="75681" y="0"/>
                    <a:pt x="97653" y="21277"/>
                    <a:pt x="97653" y="48811"/>
                  </a:cubicBezTo>
                  <a:cubicBezTo>
                    <a:pt x="97653" y="76346"/>
                    <a:pt x="75681" y="97622"/>
                    <a:pt x="48827" y="97622"/>
                  </a:cubicBezTo>
                  <a:cubicBezTo>
                    <a:pt x="20751" y="97622"/>
                    <a:pt x="0" y="76346"/>
                    <a:pt x="0" y="48811"/>
                  </a:cubicBezTo>
                  <a:cubicBezTo>
                    <a:pt x="0" y="21277"/>
                    <a:pt x="20751" y="0"/>
                    <a:pt x="488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179">
              <a:extLst>
                <a:ext uri="{FF2B5EF4-FFF2-40B4-BE49-F238E27FC236}">
                  <a16:creationId xmlns:a16="http://schemas.microsoft.com/office/drawing/2014/main" xmlns="" id="{6D0E31D8-4AC5-554D-814D-B6674C722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96166" y="9093675"/>
              <a:ext cx="488883" cy="488879"/>
            </a:xfrm>
            <a:custGeom>
              <a:avLst/>
              <a:gdLst>
                <a:gd name="T0" fmla="*/ 0 w 392"/>
                <a:gd name="T1" fmla="*/ 197 h 393"/>
                <a:gd name="T2" fmla="*/ 0 w 392"/>
                <a:gd name="T3" fmla="*/ 197 h 393"/>
                <a:gd name="T4" fmla="*/ 196 w 392"/>
                <a:gd name="T5" fmla="*/ 392 h 393"/>
                <a:gd name="T6" fmla="*/ 196 w 392"/>
                <a:gd name="T7" fmla="*/ 392 h 393"/>
                <a:gd name="T8" fmla="*/ 391 w 392"/>
                <a:gd name="T9" fmla="*/ 197 h 393"/>
                <a:gd name="T10" fmla="*/ 391 w 392"/>
                <a:gd name="T11" fmla="*/ 197 h 393"/>
                <a:gd name="T12" fmla="*/ 196 w 392"/>
                <a:gd name="T13" fmla="*/ 0 h 393"/>
                <a:gd name="T14" fmla="*/ 196 w 392"/>
                <a:gd name="T15" fmla="*/ 0 h 393"/>
                <a:gd name="T16" fmla="*/ 0 w 392"/>
                <a:gd name="T17" fmla="*/ 19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2" h="393">
                  <a:moveTo>
                    <a:pt x="0" y="197"/>
                  </a:moveTo>
                  <a:lnTo>
                    <a:pt x="0" y="197"/>
                  </a:lnTo>
                  <a:cubicBezTo>
                    <a:pt x="0" y="305"/>
                    <a:pt x="88" y="392"/>
                    <a:pt x="196" y="392"/>
                  </a:cubicBezTo>
                  <a:lnTo>
                    <a:pt x="196" y="392"/>
                  </a:lnTo>
                  <a:cubicBezTo>
                    <a:pt x="303" y="392"/>
                    <a:pt x="391" y="305"/>
                    <a:pt x="391" y="197"/>
                  </a:cubicBezTo>
                  <a:lnTo>
                    <a:pt x="391" y="197"/>
                  </a:lnTo>
                  <a:cubicBezTo>
                    <a:pt x="391" y="88"/>
                    <a:pt x="303" y="0"/>
                    <a:pt x="196" y="0"/>
                  </a:cubicBezTo>
                  <a:lnTo>
                    <a:pt x="196" y="0"/>
                  </a:lnTo>
                  <a:cubicBezTo>
                    <a:pt x="88" y="0"/>
                    <a:pt x="0" y="88"/>
                    <a:pt x="0" y="197"/>
                  </a:cubicBezTo>
                </a:path>
              </a:pathLst>
            </a:custGeom>
            <a:solidFill>
              <a:srgbClr val="F9D1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99">
              <a:extLst>
                <a:ext uri="{FF2B5EF4-FFF2-40B4-BE49-F238E27FC236}">
                  <a16:creationId xmlns:a16="http://schemas.microsoft.com/office/drawing/2014/main" xmlns="" id="{7DD39E8A-5C47-3247-8D49-1631EEC90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11523" y="9225507"/>
              <a:ext cx="262393" cy="251422"/>
            </a:xfrm>
            <a:custGeom>
              <a:avLst/>
              <a:gdLst>
                <a:gd name="connsiteX0" fmla="*/ 136704 w 262393"/>
                <a:gd name="connsiteY0" fmla="*/ 131833 h 251422"/>
                <a:gd name="connsiteX1" fmla="*/ 256931 w 262393"/>
                <a:gd name="connsiteY1" fmla="*/ 223728 h 251422"/>
                <a:gd name="connsiteX2" fmla="*/ 229663 w 262393"/>
                <a:gd name="connsiteY2" fmla="*/ 251422 h 251422"/>
                <a:gd name="connsiteX3" fmla="*/ 201155 w 262393"/>
                <a:gd name="connsiteY3" fmla="*/ 223728 h 251422"/>
                <a:gd name="connsiteX4" fmla="*/ 136704 w 262393"/>
                <a:gd name="connsiteY4" fmla="*/ 187222 h 251422"/>
                <a:gd name="connsiteX5" fmla="*/ 73492 w 262393"/>
                <a:gd name="connsiteY5" fmla="*/ 223728 h 251422"/>
                <a:gd name="connsiteX6" fmla="*/ 44984 w 262393"/>
                <a:gd name="connsiteY6" fmla="*/ 251422 h 251422"/>
                <a:gd name="connsiteX7" fmla="*/ 16477 w 262393"/>
                <a:gd name="connsiteY7" fmla="*/ 223728 h 251422"/>
                <a:gd name="connsiteX8" fmla="*/ 136704 w 262393"/>
                <a:gd name="connsiteY8" fmla="*/ 131833 h 251422"/>
                <a:gd name="connsiteX9" fmla="*/ 211481 w 262393"/>
                <a:gd name="connsiteY9" fmla="*/ 0 h 251422"/>
                <a:gd name="connsiteX10" fmla="*/ 262393 w 262393"/>
                <a:gd name="connsiteY10" fmla="*/ 49437 h 251422"/>
                <a:gd name="connsiteX11" fmla="*/ 211481 w 262393"/>
                <a:gd name="connsiteY11" fmla="*/ 97638 h 251422"/>
                <a:gd name="connsiteX12" fmla="*/ 159296 w 262393"/>
                <a:gd name="connsiteY12" fmla="*/ 49437 h 251422"/>
                <a:gd name="connsiteX13" fmla="*/ 211481 w 262393"/>
                <a:gd name="connsiteY13" fmla="*/ 0 h 251422"/>
                <a:gd name="connsiteX14" fmla="*/ 52183 w 262393"/>
                <a:gd name="connsiteY14" fmla="*/ 0 h 251422"/>
                <a:gd name="connsiteX15" fmla="*/ 103093 w 262393"/>
                <a:gd name="connsiteY15" fmla="*/ 49437 h 251422"/>
                <a:gd name="connsiteX16" fmla="*/ 52183 w 262393"/>
                <a:gd name="connsiteY16" fmla="*/ 97638 h 251422"/>
                <a:gd name="connsiteX17" fmla="*/ 0 w 262393"/>
                <a:gd name="connsiteY17" fmla="*/ 49437 h 251422"/>
                <a:gd name="connsiteX18" fmla="*/ 52183 w 262393"/>
                <a:gd name="connsiteY18" fmla="*/ 0 h 251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2393" h="251422">
                  <a:moveTo>
                    <a:pt x="136704" y="131833"/>
                  </a:moveTo>
                  <a:cubicBezTo>
                    <a:pt x="203634" y="131833"/>
                    <a:pt x="256931" y="172116"/>
                    <a:pt x="256931" y="223728"/>
                  </a:cubicBezTo>
                  <a:cubicBezTo>
                    <a:pt x="256931" y="240093"/>
                    <a:pt x="244536" y="251422"/>
                    <a:pt x="229663" y="251422"/>
                  </a:cubicBezTo>
                  <a:cubicBezTo>
                    <a:pt x="213550" y="251422"/>
                    <a:pt x="201155" y="240093"/>
                    <a:pt x="201155" y="223728"/>
                  </a:cubicBezTo>
                  <a:cubicBezTo>
                    <a:pt x="201155" y="207363"/>
                    <a:pt x="173887" y="187222"/>
                    <a:pt x="136704" y="187222"/>
                  </a:cubicBezTo>
                  <a:cubicBezTo>
                    <a:pt x="100760" y="187222"/>
                    <a:pt x="73492" y="207363"/>
                    <a:pt x="73492" y="223728"/>
                  </a:cubicBezTo>
                  <a:cubicBezTo>
                    <a:pt x="73492" y="240093"/>
                    <a:pt x="59858" y="251422"/>
                    <a:pt x="44984" y="251422"/>
                  </a:cubicBezTo>
                  <a:cubicBezTo>
                    <a:pt x="30111" y="251422"/>
                    <a:pt x="16477" y="240093"/>
                    <a:pt x="16477" y="223728"/>
                  </a:cubicBezTo>
                  <a:cubicBezTo>
                    <a:pt x="16477" y="172116"/>
                    <a:pt x="69773" y="131833"/>
                    <a:pt x="136704" y="131833"/>
                  </a:cubicBezTo>
                  <a:close/>
                  <a:moveTo>
                    <a:pt x="211481" y="0"/>
                  </a:moveTo>
                  <a:cubicBezTo>
                    <a:pt x="239483" y="0"/>
                    <a:pt x="262393" y="22247"/>
                    <a:pt x="262393" y="49437"/>
                  </a:cubicBezTo>
                  <a:cubicBezTo>
                    <a:pt x="262393" y="76627"/>
                    <a:pt x="239483" y="97638"/>
                    <a:pt x="211481" y="97638"/>
                  </a:cubicBezTo>
                  <a:cubicBezTo>
                    <a:pt x="182206" y="97638"/>
                    <a:pt x="159296" y="76627"/>
                    <a:pt x="159296" y="49437"/>
                  </a:cubicBezTo>
                  <a:cubicBezTo>
                    <a:pt x="159296" y="22247"/>
                    <a:pt x="182206" y="0"/>
                    <a:pt x="211481" y="0"/>
                  </a:cubicBezTo>
                  <a:close/>
                  <a:moveTo>
                    <a:pt x="52183" y="0"/>
                  </a:moveTo>
                  <a:cubicBezTo>
                    <a:pt x="80184" y="0"/>
                    <a:pt x="103093" y="22247"/>
                    <a:pt x="103093" y="49437"/>
                  </a:cubicBezTo>
                  <a:cubicBezTo>
                    <a:pt x="103093" y="76627"/>
                    <a:pt x="80184" y="97638"/>
                    <a:pt x="52183" y="97638"/>
                  </a:cubicBezTo>
                  <a:cubicBezTo>
                    <a:pt x="22910" y="97638"/>
                    <a:pt x="0" y="76627"/>
                    <a:pt x="0" y="49437"/>
                  </a:cubicBezTo>
                  <a:cubicBezTo>
                    <a:pt x="0" y="22247"/>
                    <a:pt x="22910" y="0"/>
                    <a:pt x="521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183">
              <a:extLst>
                <a:ext uri="{FF2B5EF4-FFF2-40B4-BE49-F238E27FC236}">
                  <a16:creationId xmlns:a16="http://schemas.microsoft.com/office/drawing/2014/main" xmlns="" id="{4C7050BB-5487-D641-8287-78F525675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5282" y="8687188"/>
              <a:ext cx="862409" cy="142819"/>
            </a:xfrm>
            <a:custGeom>
              <a:avLst/>
              <a:gdLst>
                <a:gd name="T0" fmla="*/ 637 w 691"/>
                <a:gd name="T1" fmla="*/ 114 h 115"/>
                <a:gd name="T2" fmla="*/ 53 w 691"/>
                <a:gd name="T3" fmla="*/ 114 h 115"/>
                <a:gd name="T4" fmla="*/ 53 w 691"/>
                <a:gd name="T5" fmla="*/ 114 h 115"/>
                <a:gd name="T6" fmla="*/ 0 w 691"/>
                <a:gd name="T7" fmla="*/ 62 h 115"/>
                <a:gd name="T8" fmla="*/ 0 w 691"/>
                <a:gd name="T9" fmla="*/ 52 h 115"/>
                <a:gd name="T10" fmla="*/ 0 w 691"/>
                <a:gd name="T11" fmla="*/ 52 h 115"/>
                <a:gd name="T12" fmla="*/ 53 w 691"/>
                <a:gd name="T13" fmla="*/ 0 h 115"/>
                <a:gd name="T14" fmla="*/ 637 w 691"/>
                <a:gd name="T15" fmla="*/ 0 h 115"/>
                <a:gd name="T16" fmla="*/ 637 w 691"/>
                <a:gd name="T17" fmla="*/ 0 h 115"/>
                <a:gd name="T18" fmla="*/ 690 w 691"/>
                <a:gd name="T19" fmla="*/ 52 h 115"/>
                <a:gd name="T20" fmla="*/ 690 w 691"/>
                <a:gd name="T21" fmla="*/ 62 h 115"/>
                <a:gd name="T22" fmla="*/ 690 w 691"/>
                <a:gd name="T23" fmla="*/ 62 h 115"/>
                <a:gd name="T24" fmla="*/ 637 w 691"/>
                <a:gd name="T25" fmla="*/ 11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1" h="115">
                  <a:moveTo>
                    <a:pt x="637" y="114"/>
                  </a:moveTo>
                  <a:lnTo>
                    <a:pt x="53" y="114"/>
                  </a:lnTo>
                  <a:lnTo>
                    <a:pt x="53" y="114"/>
                  </a:lnTo>
                  <a:cubicBezTo>
                    <a:pt x="24" y="114"/>
                    <a:pt x="0" y="91"/>
                    <a:pt x="0" y="62"/>
                  </a:cubicBezTo>
                  <a:lnTo>
                    <a:pt x="0" y="52"/>
                  </a:lnTo>
                  <a:lnTo>
                    <a:pt x="0" y="52"/>
                  </a:lnTo>
                  <a:cubicBezTo>
                    <a:pt x="0" y="23"/>
                    <a:pt x="24" y="0"/>
                    <a:pt x="53" y="0"/>
                  </a:cubicBezTo>
                  <a:lnTo>
                    <a:pt x="637" y="0"/>
                  </a:lnTo>
                  <a:lnTo>
                    <a:pt x="637" y="0"/>
                  </a:lnTo>
                  <a:cubicBezTo>
                    <a:pt x="666" y="0"/>
                    <a:pt x="690" y="23"/>
                    <a:pt x="690" y="52"/>
                  </a:cubicBezTo>
                  <a:lnTo>
                    <a:pt x="690" y="62"/>
                  </a:lnTo>
                  <a:lnTo>
                    <a:pt x="690" y="62"/>
                  </a:lnTo>
                  <a:cubicBezTo>
                    <a:pt x="690" y="91"/>
                    <a:pt x="666" y="114"/>
                    <a:pt x="637" y="114"/>
                  </a:cubicBezTo>
                </a:path>
              </a:pathLst>
            </a:custGeom>
            <a:solidFill>
              <a:srgbClr val="F9D1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184">
              <a:extLst>
                <a:ext uri="{FF2B5EF4-FFF2-40B4-BE49-F238E27FC236}">
                  <a16:creationId xmlns:a16="http://schemas.microsoft.com/office/drawing/2014/main" xmlns="" id="{490B1E4B-23C9-C547-893B-6B641EF8C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96833" y="7390830"/>
              <a:ext cx="922832" cy="1235933"/>
            </a:xfrm>
            <a:custGeom>
              <a:avLst/>
              <a:gdLst>
                <a:gd name="T0" fmla="*/ 742 w 743"/>
                <a:gd name="T1" fmla="*/ 0 h 994"/>
                <a:gd name="T2" fmla="*/ 0 w 743"/>
                <a:gd name="T3" fmla="*/ 0 h 994"/>
                <a:gd name="T4" fmla="*/ 0 w 743"/>
                <a:gd name="T5" fmla="*/ 993 h 994"/>
                <a:gd name="T6" fmla="*/ 742 w 743"/>
                <a:gd name="T7" fmla="*/ 993 h 994"/>
                <a:gd name="T8" fmla="*/ 742 w 743"/>
                <a:gd name="T9" fmla="*/ 0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3" h="994">
                  <a:moveTo>
                    <a:pt x="742" y="0"/>
                  </a:moveTo>
                  <a:lnTo>
                    <a:pt x="0" y="0"/>
                  </a:lnTo>
                  <a:lnTo>
                    <a:pt x="0" y="993"/>
                  </a:lnTo>
                  <a:lnTo>
                    <a:pt x="742" y="993"/>
                  </a:lnTo>
                  <a:lnTo>
                    <a:pt x="742" y="0"/>
                  </a:lnTo>
                </a:path>
              </a:pathLst>
            </a:custGeom>
            <a:solidFill>
              <a:srgbClr val="E3E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185">
              <a:extLst>
                <a:ext uri="{FF2B5EF4-FFF2-40B4-BE49-F238E27FC236}">
                  <a16:creationId xmlns:a16="http://schemas.microsoft.com/office/drawing/2014/main" xmlns="" id="{F4E4C507-AB0D-B442-A1AA-4493DC023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95709" y="7616042"/>
              <a:ext cx="450430" cy="450430"/>
            </a:xfrm>
            <a:custGeom>
              <a:avLst/>
              <a:gdLst>
                <a:gd name="T0" fmla="*/ 361 w 362"/>
                <a:gd name="T1" fmla="*/ 180 h 361"/>
                <a:gd name="T2" fmla="*/ 361 w 362"/>
                <a:gd name="T3" fmla="*/ 180 h 361"/>
                <a:gd name="T4" fmla="*/ 181 w 362"/>
                <a:gd name="T5" fmla="*/ 360 h 361"/>
                <a:gd name="T6" fmla="*/ 181 w 362"/>
                <a:gd name="T7" fmla="*/ 360 h 361"/>
                <a:gd name="T8" fmla="*/ 0 w 362"/>
                <a:gd name="T9" fmla="*/ 180 h 361"/>
                <a:gd name="T10" fmla="*/ 0 w 362"/>
                <a:gd name="T11" fmla="*/ 180 h 361"/>
                <a:gd name="T12" fmla="*/ 181 w 362"/>
                <a:gd name="T13" fmla="*/ 0 h 361"/>
                <a:gd name="T14" fmla="*/ 181 w 362"/>
                <a:gd name="T15" fmla="*/ 0 h 361"/>
                <a:gd name="T16" fmla="*/ 361 w 362"/>
                <a:gd name="T17" fmla="*/ 18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2" h="361">
                  <a:moveTo>
                    <a:pt x="361" y="180"/>
                  </a:moveTo>
                  <a:lnTo>
                    <a:pt x="361" y="180"/>
                  </a:lnTo>
                  <a:cubicBezTo>
                    <a:pt x="361" y="279"/>
                    <a:pt x="280" y="360"/>
                    <a:pt x="181" y="360"/>
                  </a:cubicBezTo>
                  <a:lnTo>
                    <a:pt x="181" y="360"/>
                  </a:lnTo>
                  <a:cubicBezTo>
                    <a:pt x="81" y="360"/>
                    <a:pt x="0" y="279"/>
                    <a:pt x="0" y="180"/>
                  </a:cubicBezTo>
                  <a:lnTo>
                    <a:pt x="0" y="180"/>
                  </a:lnTo>
                  <a:cubicBezTo>
                    <a:pt x="0" y="81"/>
                    <a:pt x="81" y="0"/>
                    <a:pt x="181" y="0"/>
                  </a:cubicBezTo>
                  <a:lnTo>
                    <a:pt x="181" y="0"/>
                  </a:lnTo>
                  <a:cubicBezTo>
                    <a:pt x="280" y="0"/>
                    <a:pt x="361" y="81"/>
                    <a:pt x="361" y="180"/>
                  </a:cubicBezTo>
                </a:path>
              </a:pathLst>
            </a:custGeom>
            <a:solidFill>
              <a:srgbClr val="69E0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186">
              <a:extLst>
                <a:ext uri="{FF2B5EF4-FFF2-40B4-BE49-F238E27FC236}">
                  <a16:creationId xmlns:a16="http://schemas.microsoft.com/office/drawing/2014/main" xmlns="" id="{5C452EA8-5B64-EC43-BF73-CB2398DFC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25291" y="7863232"/>
              <a:ext cx="406485" cy="406485"/>
            </a:xfrm>
            <a:custGeom>
              <a:avLst/>
              <a:gdLst>
                <a:gd name="T0" fmla="*/ 325 w 326"/>
                <a:gd name="T1" fmla="*/ 325 h 326"/>
                <a:gd name="T2" fmla="*/ 0 w 326"/>
                <a:gd name="T3" fmla="*/ 325 h 326"/>
                <a:gd name="T4" fmla="*/ 0 w 326"/>
                <a:gd name="T5" fmla="*/ 0 h 326"/>
                <a:gd name="T6" fmla="*/ 325 w 326"/>
                <a:gd name="T7" fmla="*/ 0 h 326"/>
                <a:gd name="T8" fmla="*/ 325 w 326"/>
                <a:gd name="T9" fmla="*/ 32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6" h="326">
                  <a:moveTo>
                    <a:pt x="325" y="325"/>
                  </a:moveTo>
                  <a:lnTo>
                    <a:pt x="0" y="325"/>
                  </a:lnTo>
                  <a:lnTo>
                    <a:pt x="0" y="0"/>
                  </a:lnTo>
                  <a:lnTo>
                    <a:pt x="325" y="0"/>
                  </a:lnTo>
                  <a:lnTo>
                    <a:pt x="325" y="325"/>
                  </a:lnTo>
                </a:path>
              </a:pathLst>
            </a:custGeom>
            <a:solidFill>
              <a:srgbClr val="FF74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187">
              <a:extLst>
                <a:ext uri="{FF2B5EF4-FFF2-40B4-BE49-F238E27FC236}">
                  <a16:creationId xmlns:a16="http://schemas.microsoft.com/office/drawing/2014/main" xmlns="" id="{9EB33A97-445E-9E4D-BCE2-75417D47A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7681" y="8044499"/>
              <a:ext cx="428458" cy="357051"/>
            </a:xfrm>
            <a:custGeom>
              <a:avLst/>
              <a:gdLst>
                <a:gd name="T0" fmla="*/ 345 w 346"/>
                <a:gd name="T1" fmla="*/ 286 h 287"/>
                <a:gd name="T2" fmla="*/ 0 w 346"/>
                <a:gd name="T3" fmla="*/ 286 h 287"/>
                <a:gd name="T4" fmla="*/ 173 w 346"/>
                <a:gd name="T5" fmla="*/ 0 h 287"/>
                <a:gd name="T6" fmla="*/ 345 w 346"/>
                <a:gd name="T7" fmla="*/ 28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287">
                  <a:moveTo>
                    <a:pt x="345" y="286"/>
                  </a:moveTo>
                  <a:lnTo>
                    <a:pt x="0" y="286"/>
                  </a:lnTo>
                  <a:lnTo>
                    <a:pt x="173" y="0"/>
                  </a:lnTo>
                  <a:lnTo>
                    <a:pt x="345" y="286"/>
                  </a:lnTo>
                </a:path>
              </a:pathLst>
            </a:custGeom>
            <a:solidFill>
              <a:srgbClr val="788F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188">
              <a:extLst>
                <a:ext uri="{FF2B5EF4-FFF2-40B4-BE49-F238E27FC236}">
                  <a16:creationId xmlns:a16="http://schemas.microsoft.com/office/drawing/2014/main" xmlns="" id="{0F58DDE3-62AC-954D-837D-C163B877C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2463" y="8879442"/>
              <a:ext cx="329582" cy="335077"/>
            </a:xfrm>
            <a:custGeom>
              <a:avLst/>
              <a:gdLst>
                <a:gd name="T0" fmla="*/ 0 w 265"/>
                <a:gd name="T1" fmla="*/ 176 h 269"/>
                <a:gd name="T2" fmla="*/ 36 w 265"/>
                <a:gd name="T3" fmla="*/ 148 h 269"/>
                <a:gd name="T4" fmla="*/ 57 w 265"/>
                <a:gd name="T5" fmla="*/ 56 h 269"/>
                <a:gd name="T6" fmla="*/ 57 w 265"/>
                <a:gd name="T7" fmla="*/ 56 h 269"/>
                <a:gd name="T8" fmla="*/ 122 w 265"/>
                <a:gd name="T9" fmla="*/ 2 h 269"/>
                <a:gd name="T10" fmla="*/ 232 w 265"/>
                <a:gd name="T11" fmla="*/ 0 h 269"/>
                <a:gd name="T12" fmla="*/ 264 w 265"/>
                <a:gd name="T13" fmla="*/ 179 h 269"/>
                <a:gd name="T14" fmla="*/ 136 w 265"/>
                <a:gd name="T15" fmla="*/ 223 h 269"/>
                <a:gd name="T16" fmla="*/ 82 w 265"/>
                <a:gd name="T17" fmla="*/ 268 h 269"/>
                <a:gd name="T18" fmla="*/ 0 w 265"/>
                <a:gd name="T19" fmla="*/ 17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5" h="269">
                  <a:moveTo>
                    <a:pt x="0" y="176"/>
                  </a:moveTo>
                  <a:lnTo>
                    <a:pt x="36" y="148"/>
                  </a:lnTo>
                  <a:lnTo>
                    <a:pt x="57" y="56"/>
                  </a:lnTo>
                  <a:lnTo>
                    <a:pt x="57" y="56"/>
                  </a:lnTo>
                  <a:cubicBezTo>
                    <a:pt x="64" y="25"/>
                    <a:pt x="90" y="3"/>
                    <a:pt x="122" y="2"/>
                  </a:cubicBezTo>
                  <a:lnTo>
                    <a:pt x="232" y="0"/>
                  </a:lnTo>
                  <a:lnTo>
                    <a:pt x="264" y="179"/>
                  </a:lnTo>
                  <a:lnTo>
                    <a:pt x="136" y="223"/>
                  </a:lnTo>
                  <a:lnTo>
                    <a:pt x="82" y="268"/>
                  </a:lnTo>
                  <a:lnTo>
                    <a:pt x="0" y="176"/>
                  </a:lnTo>
                </a:path>
              </a:pathLst>
            </a:custGeom>
            <a:solidFill>
              <a:srgbClr val="F7AC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106">
              <a:extLst>
                <a:ext uri="{FF2B5EF4-FFF2-40B4-BE49-F238E27FC236}">
                  <a16:creationId xmlns:a16="http://schemas.microsoft.com/office/drawing/2014/main" xmlns="" id="{43514ED1-D9A3-0D42-AF41-0B5973380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4408" y="8615777"/>
              <a:ext cx="2075125" cy="1514836"/>
            </a:xfrm>
            <a:custGeom>
              <a:avLst/>
              <a:gdLst>
                <a:gd name="connsiteX0" fmla="*/ 650580 w 2075125"/>
                <a:gd name="connsiteY0" fmla="*/ 0 h 1514836"/>
                <a:gd name="connsiteX1" fmla="*/ 851237 w 2075125"/>
                <a:gd name="connsiteY1" fmla="*/ 0 h 1514836"/>
                <a:gd name="connsiteX2" fmla="*/ 1064358 w 2075125"/>
                <a:gd name="connsiteY2" fmla="*/ 57211 h 1514836"/>
                <a:gd name="connsiteX3" fmla="*/ 1301159 w 2075125"/>
                <a:gd name="connsiteY3" fmla="*/ 307196 h 1514836"/>
                <a:gd name="connsiteX4" fmla="*/ 1474398 w 2075125"/>
                <a:gd name="connsiteY4" fmla="*/ 787267 h 1514836"/>
                <a:gd name="connsiteX5" fmla="*/ 1926812 w 2075125"/>
                <a:gd name="connsiteY5" fmla="*/ 431567 h 1514836"/>
                <a:gd name="connsiteX6" fmla="*/ 2075125 w 2075125"/>
                <a:gd name="connsiteY6" fmla="*/ 611904 h 1514836"/>
                <a:gd name="connsiteX7" fmla="*/ 1534221 w 2075125"/>
                <a:gd name="connsiteY7" fmla="*/ 1116850 h 1514836"/>
                <a:gd name="connsiteX8" fmla="*/ 1238843 w 2075125"/>
                <a:gd name="connsiteY8" fmla="*/ 985017 h 1514836"/>
                <a:gd name="connsiteX9" fmla="*/ 1181512 w 2075125"/>
                <a:gd name="connsiteY9" fmla="*/ 892982 h 1514836"/>
                <a:gd name="connsiteX10" fmla="*/ 1122935 w 2075125"/>
                <a:gd name="connsiteY10" fmla="*/ 1514836 h 1514836"/>
                <a:gd name="connsiteX11" fmla="*/ 0 w 2075125"/>
                <a:gd name="connsiteY11" fmla="*/ 1514836 h 1514836"/>
                <a:gd name="connsiteX12" fmla="*/ 0 w 2075125"/>
                <a:gd name="connsiteY12" fmla="*/ 898680 h 1514836"/>
                <a:gd name="connsiteX13" fmla="*/ 189467 w 2075125"/>
                <a:gd name="connsiteY13" fmla="*/ 1311593 h 1514836"/>
                <a:gd name="connsiteX14" fmla="*/ 245931 w 2075125"/>
                <a:gd name="connsiteY14" fmla="*/ 659166 h 1514836"/>
                <a:gd name="connsiteX15" fmla="*/ 0 w 2075125"/>
                <a:gd name="connsiteY15" fmla="*/ 821337 h 1514836"/>
                <a:gd name="connsiteX16" fmla="*/ 0 w 2075125"/>
                <a:gd name="connsiteY16" fmla="*/ 365650 h 1514836"/>
                <a:gd name="connsiteX17" fmla="*/ 178224 w 2075125"/>
                <a:gd name="connsiteY17" fmla="*/ 210187 h 1514836"/>
                <a:gd name="connsiteX18" fmla="*/ 446183 w 2075125"/>
                <a:gd name="connsiteY18" fmla="*/ 60942 h 1514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75125" h="1514836">
                  <a:moveTo>
                    <a:pt x="650580" y="0"/>
                  </a:moveTo>
                  <a:lnTo>
                    <a:pt x="851237" y="0"/>
                  </a:lnTo>
                  <a:lnTo>
                    <a:pt x="1064358" y="57211"/>
                  </a:lnTo>
                  <a:cubicBezTo>
                    <a:pt x="1255045" y="111934"/>
                    <a:pt x="1251306" y="194018"/>
                    <a:pt x="1301159" y="307196"/>
                  </a:cubicBezTo>
                  <a:lnTo>
                    <a:pt x="1474398" y="787267"/>
                  </a:lnTo>
                  <a:lnTo>
                    <a:pt x="1926812" y="431567"/>
                  </a:lnTo>
                  <a:lnTo>
                    <a:pt x="2075125" y="611904"/>
                  </a:lnTo>
                  <a:lnTo>
                    <a:pt x="1534221" y="1116850"/>
                  </a:lnTo>
                  <a:cubicBezTo>
                    <a:pt x="1430777" y="1201422"/>
                    <a:pt x="1358490" y="1165354"/>
                    <a:pt x="1238843" y="985017"/>
                  </a:cubicBezTo>
                  <a:lnTo>
                    <a:pt x="1181512" y="892982"/>
                  </a:lnTo>
                  <a:lnTo>
                    <a:pt x="1122935" y="1514836"/>
                  </a:lnTo>
                  <a:lnTo>
                    <a:pt x="0" y="1514836"/>
                  </a:lnTo>
                  <a:lnTo>
                    <a:pt x="0" y="898680"/>
                  </a:lnTo>
                  <a:lnTo>
                    <a:pt x="189467" y="1311593"/>
                  </a:lnTo>
                  <a:lnTo>
                    <a:pt x="245931" y="659166"/>
                  </a:lnTo>
                  <a:lnTo>
                    <a:pt x="0" y="821337"/>
                  </a:lnTo>
                  <a:lnTo>
                    <a:pt x="0" y="365650"/>
                  </a:lnTo>
                  <a:lnTo>
                    <a:pt x="178224" y="210187"/>
                  </a:lnTo>
                  <a:cubicBezTo>
                    <a:pt x="256742" y="143026"/>
                    <a:pt x="347724" y="92034"/>
                    <a:pt x="446183" y="60942"/>
                  </a:cubicBezTo>
                  <a:close/>
                </a:path>
              </a:pathLst>
            </a:custGeom>
            <a:gradFill>
              <a:gsLst>
                <a:gs pos="17000">
                  <a:srgbClr val="FF747E"/>
                </a:gs>
                <a:gs pos="99000">
                  <a:srgbClr val="FB8A7C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107">
              <a:extLst>
                <a:ext uri="{FF2B5EF4-FFF2-40B4-BE49-F238E27FC236}">
                  <a16:creationId xmlns:a16="http://schemas.microsoft.com/office/drawing/2014/main" xmlns="" id="{BDBBB0A4-AD1C-6B42-8DEB-9A18AB1EA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7656" y="8725637"/>
              <a:ext cx="255908" cy="1404973"/>
            </a:xfrm>
            <a:custGeom>
              <a:avLst/>
              <a:gdLst>
                <a:gd name="connsiteX0" fmla="*/ 111642 w 255908"/>
                <a:gd name="connsiteY0" fmla="*/ 1279881 h 1404973"/>
                <a:gd name="connsiteX1" fmla="*/ 129457 w 255908"/>
                <a:gd name="connsiteY1" fmla="*/ 1301225 h 1404973"/>
                <a:gd name="connsiteX2" fmla="*/ 106891 w 255908"/>
                <a:gd name="connsiteY2" fmla="*/ 1322569 h 1404973"/>
                <a:gd name="connsiteX3" fmla="*/ 89076 w 255908"/>
                <a:gd name="connsiteY3" fmla="*/ 1301225 h 1404973"/>
                <a:gd name="connsiteX4" fmla="*/ 111642 w 255908"/>
                <a:gd name="connsiteY4" fmla="*/ 1279881 h 1404973"/>
                <a:gd name="connsiteX5" fmla="*/ 144598 w 255908"/>
                <a:gd name="connsiteY5" fmla="*/ 1010722 h 1404973"/>
                <a:gd name="connsiteX6" fmla="*/ 162413 w 255908"/>
                <a:gd name="connsiteY6" fmla="*/ 1032066 h 1404973"/>
                <a:gd name="connsiteX7" fmla="*/ 139847 w 255908"/>
                <a:gd name="connsiteY7" fmla="*/ 1053410 h 1404973"/>
                <a:gd name="connsiteX8" fmla="*/ 123219 w 255908"/>
                <a:gd name="connsiteY8" fmla="*/ 1032066 h 1404973"/>
                <a:gd name="connsiteX9" fmla="*/ 144598 w 255908"/>
                <a:gd name="connsiteY9" fmla="*/ 1010722 h 1404973"/>
                <a:gd name="connsiteX10" fmla="*/ 172063 w 255908"/>
                <a:gd name="connsiteY10" fmla="*/ 741564 h 1404973"/>
                <a:gd name="connsiteX11" fmla="*/ 189878 w 255908"/>
                <a:gd name="connsiteY11" fmla="*/ 761653 h 1404973"/>
                <a:gd name="connsiteX12" fmla="*/ 167312 w 255908"/>
                <a:gd name="connsiteY12" fmla="*/ 782997 h 1404973"/>
                <a:gd name="connsiteX13" fmla="*/ 149497 w 255908"/>
                <a:gd name="connsiteY13" fmla="*/ 762908 h 1404973"/>
                <a:gd name="connsiteX14" fmla="*/ 172063 w 255908"/>
                <a:gd name="connsiteY14" fmla="*/ 741564 h 1404973"/>
                <a:gd name="connsiteX15" fmla="*/ 206208 w 255908"/>
                <a:gd name="connsiteY15" fmla="*/ 468133 h 1404973"/>
                <a:gd name="connsiteX16" fmla="*/ 222836 w 255908"/>
                <a:gd name="connsiteY16" fmla="*/ 487663 h 1404973"/>
                <a:gd name="connsiteX17" fmla="*/ 200270 w 255908"/>
                <a:gd name="connsiteY17" fmla="*/ 509635 h 1404973"/>
                <a:gd name="connsiteX18" fmla="*/ 183642 w 255908"/>
                <a:gd name="connsiteY18" fmla="*/ 488884 h 1404973"/>
                <a:gd name="connsiteX19" fmla="*/ 206208 w 255908"/>
                <a:gd name="connsiteY19" fmla="*/ 468133 h 1404973"/>
                <a:gd name="connsiteX20" fmla="*/ 237980 w 255908"/>
                <a:gd name="connsiteY20" fmla="*/ 197750 h 1404973"/>
                <a:gd name="connsiteX21" fmla="*/ 255795 w 255908"/>
                <a:gd name="connsiteY21" fmla="*/ 218501 h 1404973"/>
                <a:gd name="connsiteX22" fmla="*/ 233229 w 255908"/>
                <a:gd name="connsiteY22" fmla="*/ 240473 h 1404973"/>
                <a:gd name="connsiteX23" fmla="*/ 215414 w 255908"/>
                <a:gd name="connsiteY23" fmla="*/ 219722 h 1404973"/>
                <a:gd name="connsiteX24" fmla="*/ 237980 w 255908"/>
                <a:gd name="connsiteY24" fmla="*/ 197750 h 1404973"/>
                <a:gd name="connsiteX25" fmla="*/ 149160 w 255908"/>
                <a:gd name="connsiteY25" fmla="*/ 0 h 1404973"/>
                <a:gd name="connsiteX26" fmla="*/ 185510 w 255908"/>
                <a:gd name="connsiteY26" fmla="*/ 0 h 1404973"/>
                <a:gd name="connsiteX27" fmla="*/ 35096 w 255908"/>
                <a:gd name="connsiteY27" fmla="*/ 1404973 h 1404973"/>
                <a:gd name="connsiteX28" fmla="*/ 0 w 255908"/>
                <a:gd name="connsiteY28" fmla="*/ 1404973 h 1404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5908" h="1404973">
                  <a:moveTo>
                    <a:pt x="111642" y="1279881"/>
                  </a:moveTo>
                  <a:cubicBezTo>
                    <a:pt x="122331" y="1279881"/>
                    <a:pt x="130644" y="1288670"/>
                    <a:pt x="129457" y="1301225"/>
                  </a:cubicBezTo>
                  <a:cubicBezTo>
                    <a:pt x="128269" y="1312525"/>
                    <a:pt x="118768" y="1322569"/>
                    <a:pt x="106891" y="1322569"/>
                  </a:cubicBezTo>
                  <a:cubicBezTo>
                    <a:pt x="96202" y="1322569"/>
                    <a:pt x="87888" y="1312525"/>
                    <a:pt x="89076" y="1301225"/>
                  </a:cubicBezTo>
                  <a:cubicBezTo>
                    <a:pt x="90263" y="1289925"/>
                    <a:pt x="100952" y="1279881"/>
                    <a:pt x="111642" y="1279881"/>
                  </a:cubicBezTo>
                  <a:close/>
                  <a:moveTo>
                    <a:pt x="144598" y="1010722"/>
                  </a:moveTo>
                  <a:cubicBezTo>
                    <a:pt x="156474" y="1010722"/>
                    <a:pt x="163600" y="1019511"/>
                    <a:pt x="162413" y="1032066"/>
                  </a:cubicBezTo>
                  <a:cubicBezTo>
                    <a:pt x="162413" y="1043366"/>
                    <a:pt x="151724" y="1052155"/>
                    <a:pt x="139847" y="1053410"/>
                  </a:cubicBezTo>
                  <a:cubicBezTo>
                    <a:pt x="129158" y="1053410"/>
                    <a:pt x="120844" y="1044622"/>
                    <a:pt x="123219" y="1032066"/>
                  </a:cubicBezTo>
                  <a:cubicBezTo>
                    <a:pt x="124407" y="1020766"/>
                    <a:pt x="133908" y="1010722"/>
                    <a:pt x="144598" y="1010722"/>
                  </a:cubicBezTo>
                  <a:close/>
                  <a:moveTo>
                    <a:pt x="172063" y="741564"/>
                  </a:moveTo>
                  <a:cubicBezTo>
                    <a:pt x="182752" y="741564"/>
                    <a:pt x="191065" y="750353"/>
                    <a:pt x="189878" y="761653"/>
                  </a:cubicBezTo>
                  <a:cubicBezTo>
                    <a:pt x="187502" y="774208"/>
                    <a:pt x="179189" y="782997"/>
                    <a:pt x="167312" y="782997"/>
                  </a:cubicBezTo>
                  <a:cubicBezTo>
                    <a:pt x="155435" y="784252"/>
                    <a:pt x="148309" y="775464"/>
                    <a:pt x="149497" y="762908"/>
                  </a:cubicBezTo>
                  <a:cubicBezTo>
                    <a:pt x="150684" y="751608"/>
                    <a:pt x="160186" y="741564"/>
                    <a:pt x="172063" y="741564"/>
                  </a:cubicBezTo>
                  <a:close/>
                  <a:moveTo>
                    <a:pt x="206208" y="468133"/>
                  </a:moveTo>
                  <a:cubicBezTo>
                    <a:pt x="216897" y="466912"/>
                    <a:pt x="224023" y="476677"/>
                    <a:pt x="222836" y="487663"/>
                  </a:cubicBezTo>
                  <a:cubicBezTo>
                    <a:pt x="221648" y="499870"/>
                    <a:pt x="212147" y="509635"/>
                    <a:pt x="200270" y="509635"/>
                  </a:cubicBezTo>
                  <a:cubicBezTo>
                    <a:pt x="189581" y="509635"/>
                    <a:pt x="181267" y="499870"/>
                    <a:pt x="183642" y="488884"/>
                  </a:cubicBezTo>
                  <a:cubicBezTo>
                    <a:pt x="184830" y="477898"/>
                    <a:pt x="194331" y="468133"/>
                    <a:pt x="206208" y="468133"/>
                  </a:cubicBezTo>
                  <a:close/>
                  <a:moveTo>
                    <a:pt x="237980" y="197750"/>
                  </a:moveTo>
                  <a:cubicBezTo>
                    <a:pt x="248669" y="197750"/>
                    <a:pt x="256982" y="207515"/>
                    <a:pt x="255795" y="218501"/>
                  </a:cubicBezTo>
                  <a:cubicBezTo>
                    <a:pt x="253419" y="230708"/>
                    <a:pt x="243918" y="239253"/>
                    <a:pt x="233229" y="240473"/>
                  </a:cubicBezTo>
                  <a:cubicBezTo>
                    <a:pt x="222540" y="240473"/>
                    <a:pt x="214226" y="230708"/>
                    <a:pt x="215414" y="219722"/>
                  </a:cubicBezTo>
                  <a:cubicBezTo>
                    <a:pt x="216601" y="207515"/>
                    <a:pt x="226103" y="198971"/>
                    <a:pt x="237980" y="197750"/>
                  </a:cubicBezTo>
                  <a:close/>
                  <a:moveTo>
                    <a:pt x="149160" y="0"/>
                  </a:moveTo>
                  <a:lnTo>
                    <a:pt x="185510" y="0"/>
                  </a:lnTo>
                  <a:lnTo>
                    <a:pt x="35096" y="1404973"/>
                  </a:lnTo>
                  <a:lnTo>
                    <a:pt x="0" y="1404973"/>
                  </a:lnTo>
                  <a:close/>
                </a:path>
              </a:pathLst>
            </a:custGeom>
            <a:solidFill>
              <a:srgbClr val="E85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196">
              <a:extLst>
                <a:ext uri="{FF2B5EF4-FFF2-40B4-BE49-F238E27FC236}">
                  <a16:creationId xmlns:a16="http://schemas.microsoft.com/office/drawing/2014/main" xmlns="" id="{13D4690C-22ED-6C47-8597-02B5F5B1C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4697" y="8615778"/>
              <a:ext cx="368032" cy="252680"/>
            </a:xfrm>
            <a:custGeom>
              <a:avLst/>
              <a:gdLst>
                <a:gd name="T0" fmla="*/ 71 w 295"/>
                <a:gd name="T1" fmla="*/ 0 h 203"/>
                <a:gd name="T2" fmla="*/ 71 w 295"/>
                <a:gd name="T3" fmla="*/ 0 h 203"/>
                <a:gd name="T4" fmla="*/ 27 w 295"/>
                <a:gd name="T5" fmla="*/ 199 h 203"/>
                <a:gd name="T6" fmla="*/ 27 w 295"/>
                <a:gd name="T7" fmla="*/ 199 h 203"/>
                <a:gd name="T8" fmla="*/ 158 w 295"/>
                <a:gd name="T9" fmla="*/ 132 h 203"/>
                <a:gd name="T10" fmla="*/ 158 w 295"/>
                <a:gd name="T11" fmla="*/ 132 h 203"/>
                <a:gd name="T12" fmla="*/ 281 w 295"/>
                <a:gd name="T13" fmla="*/ 188 h 203"/>
                <a:gd name="T14" fmla="*/ 281 w 295"/>
                <a:gd name="T15" fmla="*/ 188 h 203"/>
                <a:gd name="T16" fmla="*/ 232 w 295"/>
                <a:gd name="T17" fmla="*/ 0 h 203"/>
                <a:gd name="T18" fmla="*/ 71 w 295"/>
                <a:gd name="T1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5" h="203">
                  <a:moveTo>
                    <a:pt x="71" y="0"/>
                  </a:moveTo>
                  <a:lnTo>
                    <a:pt x="71" y="0"/>
                  </a:lnTo>
                  <a:cubicBezTo>
                    <a:pt x="71" y="0"/>
                    <a:pt x="0" y="75"/>
                    <a:pt x="27" y="199"/>
                  </a:cubicBezTo>
                  <a:lnTo>
                    <a:pt x="27" y="199"/>
                  </a:lnTo>
                  <a:cubicBezTo>
                    <a:pt x="27" y="199"/>
                    <a:pt x="67" y="202"/>
                    <a:pt x="158" y="132"/>
                  </a:cubicBezTo>
                  <a:lnTo>
                    <a:pt x="158" y="132"/>
                  </a:lnTo>
                  <a:cubicBezTo>
                    <a:pt x="158" y="132"/>
                    <a:pt x="232" y="185"/>
                    <a:pt x="281" y="188"/>
                  </a:cubicBezTo>
                  <a:lnTo>
                    <a:pt x="281" y="188"/>
                  </a:lnTo>
                  <a:cubicBezTo>
                    <a:pt x="281" y="188"/>
                    <a:pt x="294" y="75"/>
                    <a:pt x="232" y="0"/>
                  </a:cubicBezTo>
                  <a:lnTo>
                    <a:pt x="71" y="0"/>
                  </a:lnTo>
                </a:path>
              </a:pathLst>
            </a:custGeom>
            <a:solidFill>
              <a:srgbClr val="222F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197">
              <a:extLst>
                <a:ext uri="{FF2B5EF4-FFF2-40B4-BE49-F238E27FC236}">
                  <a16:creationId xmlns:a16="http://schemas.microsoft.com/office/drawing/2014/main" xmlns="" id="{90CE5C38-A369-9D42-8DF4-B308A36F8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12588" y="8445495"/>
              <a:ext cx="203240" cy="335075"/>
            </a:xfrm>
            <a:custGeom>
              <a:avLst/>
              <a:gdLst>
                <a:gd name="T0" fmla="*/ 92 w 162"/>
                <a:gd name="T1" fmla="*/ 264 h 269"/>
                <a:gd name="T2" fmla="*/ 87 w 162"/>
                <a:gd name="T3" fmla="*/ 268 h 269"/>
                <a:gd name="T4" fmla="*/ 79 w 162"/>
                <a:gd name="T5" fmla="*/ 263 h 269"/>
                <a:gd name="T6" fmla="*/ 79 w 162"/>
                <a:gd name="T7" fmla="*/ 263 h 269"/>
                <a:gd name="T8" fmla="*/ 0 w 162"/>
                <a:gd name="T9" fmla="*/ 129 h 269"/>
                <a:gd name="T10" fmla="*/ 0 w 162"/>
                <a:gd name="T11" fmla="*/ 0 h 269"/>
                <a:gd name="T12" fmla="*/ 161 w 162"/>
                <a:gd name="T13" fmla="*/ 0 h 269"/>
                <a:gd name="T14" fmla="*/ 161 w 162"/>
                <a:gd name="T15" fmla="*/ 136 h 269"/>
                <a:gd name="T16" fmla="*/ 161 w 162"/>
                <a:gd name="T17" fmla="*/ 136 h 269"/>
                <a:gd name="T18" fmla="*/ 92 w 162"/>
                <a:gd name="T19" fmla="*/ 26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" h="269">
                  <a:moveTo>
                    <a:pt x="92" y="264"/>
                  </a:moveTo>
                  <a:lnTo>
                    <a:pt x="87" y="268"/>
                  </a:lnTo>
                  <a:lnTo>
                    <a:pt x="79" y="263"/>
                  </a:lnTo>
                  <a:lnTo>
                    <a:pt x="79" y="263"/>
                  </a:lnTo>
                  <a:cubicBezTo>
                    <a:pt x="30" y="235"/>
                    <a:pt x="0" y="184"/>
                    <a:pt x="0" y="129"/>
                  </a:cubicBezTo>
                  <a:lnTo>
                    <a:pt x="0" y="0"/>
                  </a:lnTo>
                  <a:lnTo>
                    <a:pt x="161" y="0"/>
                  </a:lnTo>
                  <a:lnTo>
                    <a:pt x="161" y="136"/>
                  </a:lnTo>
                  <a:lnTo>
                    <a:pt x="161" y="136"/>
                  </a:lnTo>
                  <a:cubicBezTo>
                    <a:pt x="161" y="188"/>
                    <a:pt x="135" y="236"/>
                    <a:pt x="92" y="264"/>
                  </a:cubicBezTo>
                </a:path>
              </a:pathLst>
            </a:custGeom>
            <a:solidFill>
              <a:srgbClr val="F7AC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198">
              <a:extLst>
                <a:ext uri="{FF2B5EF4-FFF2-40B4-BE49-F238E27FC236}">
                  <a16:creationId xmlns:a16="http://schemas.microsoft.com/office/drawing/2014/main" xmlns="" id="{F95CE03B-1F6D-1E40-B9A0-BAA80DE2B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40050" y="8445495"/>
              <a:ext cx="170286" cy="142819"/>
            </a:xfrm>
            <a:custGeom>
              <a:avLst/>
              <a:gdLst>
                <a:gd name="T0" fmla="*/ 137 w 138"/>
                <a:gd name="T1" fmla="*/ 113 h 114"/>
                <a:gd name="T2" fmla="*/ 137 w 138"/>
                <a:gd name="T3" fmla="*/ 0 h 114"/>
                <a:gd name="T4" fmla="*/ 0 w 138"/>
                <a:gd name="T5" fmla="*/ 0 h 114"/>
                <a:gd name="T6" fmla="*/ 0 w 138"/>
                <a:gd name="T7" fmla="*/ 54 h 114"/>
                <a:gd name="T8" fmla="*/ 0 w 138"/>
                <a:gd name="T9" fmla="*/ 54 h 114"/>
                <a:gd name="T10" fmla="*/ 58 w 138"/>
                <a:gd name="T11" fmla="*/ 113 h 114"/>
                <a:gd name="T12" fmla="*/ 137 w 138"/>
                <a:gd name="T13" fmla="*/ 11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" h="114">
                  <a:moveTo>
                    <a:pt x="137" y="113"/>
                  </a:moveTo>
                  <a:lnTo>
                    <a:pt x="137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ubicBezTo>
                    <a:pt x="0" y="87"/>
                    <a:pt x="26" y="113"/>
                    <a:pt x="58" y="113"/>
                  </a:cubicBezTo>
                  <a:lnTo>
                    <a:pt x="137" y="113"/>
                  </a:lnTo>
                </a:path>
              </a:pathLst>
            </a:custGeom>
            <a:solidFill>
              <a:srgbClr val="E8767C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199">
              <a:extLst>
                <a:ext uri="{FF2B5EF4-FFF2-40B4-BE49-F238E27FC236}">
                  <a16:creationId xmlns:a16="http://schemas.microsoft.com/office/drawing/2014/main" xmlns="" id="{A5B8B192-B8FB-5F4A-8D74-F6C73297A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4142" y="7978585"/>
              <a:ext cx="120848" cy="192257"/>
            </a:xfrm>
            <a:custGeom>
              <a:avLst/>
              <a:gdLst>
                <a:gd name="T0" fmla="*/ 4 w 99"/>
                <a:gd name="T1" fmla="*/ 154 h 155"/>
                <a:gd name="T2" fmla="*/ 4 w 99"/>
                <a:gd name="T3" fmla="*/ 154 h 155"/>
                <a:gd name="T4" fmla="*/ 98 w 99"/>
                <a:gd name="T5" fmla="*/ 0 h 155"/>
                <a:gd name="T6" fmla="*/ 0 w 99"/>
                <a:gd name="T7" fmla="*/ 0 h 155"/>
                <a:gd name="T8" fmla="*/ 4 w 99"/>
                <a:gd name="T9" fmla="*/ 15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55">
                  <a:moveTo>
                    <a:pt x="4" y="154"/>
                  </a:moveTo>
                  <a:lnTo>
                    <a:pt x="4" y="154"/>
                  </a:lnTo>
                  <a:cubicBezTo>
                    <a:pt x="4" y="154"/>
                    <a:pt x="98" y="152"/>
                    <a:pt x="98" y="0"/>
                  </a:cubicBezTo>
                  <a:lnTo>
                    <a:pt x="0" y="0"/>
                  </a:lnTo>
                  <a:lnTo>
                    <a:pt x="4" y="154"/>
                  </a:lnTo>
                </a:path>
              </a:pathLst>
            </a:custGeom>
            <a:solidFill>
              <a:srgbClr val="222F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112">
              <a:extLst>
                <a:ext uri="{FF2B5EF4-FFF2-40B4-BE49-F238E27FC236}">
                  <a16:creationId xmlns:a16="http://schemas.microsoft.com/office/drawing/2014/main" xmlns="" id="{BBC161E3-8502-8241-BB06-D99C79D05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5773" y="7868723"/>
              <a:ext cx="583449" cy="641438"/>
            </a:xfrm>
            <a:custGeom>
              <a:avLst/>
              <a:gdLst>
                <a:gd name="connsiteX0" fmla="*/ 240150 w 583449"/>
                <a:gd name="connsiteY0" fmla="*/ 0 h 641438"/>
                <a:gd name="connsiteX1" fmla="*/ 481536 w 583449"/>
                <a:gd name="connsiteY1" fmla="*/ 224250 h 641438"/>
                <a:gd name="connsiteX2" fmla="*/ 481261 w 583449"/>
                <a:gd name="connsiteY2" fmla="*/ 289740 h 641438"/>
                <a:gd name="connsiteX3" fmla="*/ 488939 w 583449"/>
                <a:gd name="connsiteY3" fmla="*/ 284195 h 641438"/>
                <a:gd name="connsiteX4" fmla="*/ 512955 w 583449"/>
                <a:gd name="connsiteY4" fmla="*/ 280146 h 641438"/>
                <a:gd name="connsiteX5" fmla="*/ 583449 w 583449"/>
                <a:gd name="connsiteY5" fmla="*/ 344310 h 641438"/>
                <a:gd name="connsiteX6" fmla="*/ 517596 w 583449"/>
                <a:gd name="connsiteY6" fmla="*/ 439573 h 641438"/>
                <a:gd name="connsiteX7" fmla="*/ 466017 w 583449"/>
                <a:gd name="connsiteY7" fmla="*/ 448808 h 641438"/>
                <a:gd name="connsiteX8" fmla="*/ 457669 w 583449"/>
                <a:gd name="connsiteY8" fmla="*/ 482700 h 641438"/>
                <a:gd name="connsiteX9" fmla="*/ 246362 w 583449"/>
                <a:gd name="connsiteY9" fmla="*/ 641438 h 641438"/>
                <a:gd name="connsiteX10" fmla="*/ 351 w 583449"/>
                <a:gd name="connsiteY10" fmla="*/ 306340 h 641438"/>
                <a:gd name="connsiteX11" fmla="*/ 240150 w 583449"/>
                <a:gd name="connsiteY11" fmla="*/ 0 h 64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3449" h="641438">
                  <a:moveTo>
                    <a:pt x="240150" y="0"/>
                  </a:moveTo>
                  <a:cubicBezTo>
                    <a:pt x="468456" y="0"/>
                    <a:pt x="481773" y="50738"/>
                    <a:pt x="481536" y="224250"/>
                  </a:cubicBezTo>
                  <a:lnTo>
                    <a:pt x="481261" y="289740"/>
                  </a:lnTo>
                  <a:lnTo>
                    <a:pt x="488939" y="284195"/>
                  </a:lnTo>
                  <a:cubicBezTo>
                    <a:pt x="494780" y="281766"/>
                    <a:pt x="502570" y="280146"/>
                    <a:pt x="512955" y="280146"/>
                  </a:cubicBezTo>
                  <a:cubicBezTo>
                    <a:pt x="569602" y="280146"/>
                    <a:pt x="583449" y="309761"/>
                    <a:pt x="583449" y="344310"/>
                  </a:cubicBezTo>
                  <a:cubicBezTo>
                    <a:pt x="583449" y="380403"/>
                    <a:pt x="562914" y="421354"/>
                    <a:pt x="517596" y="439573"/>
                  </a:cubicBezTo>
                  <a:lnTo>
                    <a:pt x="466017" y="448808"/>
                  </a:lnTo>
                  <a:lnTo>
                    <a:pt x="457669" y="482700"/>
                  </a:lnTo>
                  <a:cubicBezTo>
                    <a:pt x="428366" y="573059"/>
                    <a:pt x="366727" y="641438"/>
                    <a:pt x="246362" y="641438"/>
                  </a:cubicBezTo>
                  <a:cubicBezTo>
                    <a:pt x="53777" y="641438"/>
                    <a:pt x="351" y="466387"/>
                    <a:pt x="351" y="306340"/>
                  </a:cubicBezTo>
                  <a:cubicBezTo>
                    <a:pt x="351" y="105031"/>
                    <a:pt x="-19529" y="0"/>
                    <a:pt x="240150" y="0"/>
                  </a:cubicBezTo>
                  <a:close/>
                </a:path>
              </a:pathLst>
            </a:custGeom>
            <a:solidFill>
              <a:srgbClr val="F7AC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113">
              <a:extLst>
                <a:ext uri="{FF2B5EF4-FFF2-40B4-BE49-F238E27FC236}">
                  <a16:creationId xmlns:a16="http://schemas.microsoft.com/office/drawing/2014/main" xmlns="" id="{4F60038C-B7ED-F249-8E82-24B9E4124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79871" y="8117171"/>
              <a:ext cx="287562" cy="79899"/>
            </a:xfrm>
            <a:custGeom>
              <a:avLst/>
              <a:gdLst>
                <a:gd name="connsiteX0" fmla="*/ 251311 w 287562"/>
                <a:gd name="connsiteY0" fmla="*/ 20711 h 79899"/>
                <a:gd name="connsiteX1" fmla="*/ 277468 w 287562"/>
                <a:gd name="connsiteY1" fmla="*/ 50305 h 79899"/>
                <a:gd name="connsiteX2" fmla="*/ 251311 w 287562"/>
                <a:gd name="connsiteY2" fmla="*/ 79899 h 79899"/>
                <a:gd name="connsiteX3" fmla="*/ 223846 w 287562"/>
                <a:gd name="connsiteY3" fmla="*/ 50305 h 79899"/>
                <a:gd name="connsiteX4" fmla="*/ 251311 w 287562"/>
                <a:gd name="connsiteY4" fmla="*/ 20711 h 79899"/>
                <a:gd name="connsiteX5" fmla="*/ 48069 w 287562"/>
                <a:gd name="connsiteY5" fmla="*/ 20711 h 79899"/>
                <a:gd name="connsiteX6" fmla="*/ 74226 w 287562"/>
                <a:gd name="connsiteY6" fmla="*/ 50305 h 79899"/>
                <a:gd name="connsiteX7" fmla="*/ 48069 w 287562"/>
                <a:gd name="connsiteY7" fmla="*/ 79899 h 79899"/>
                <a:gd name="connsiteX8" fmla="*/ 20604 w 287562"/>
                <a:gd name="connsiteY8" fmla="*/ 50305 h 79899"/>
                <a:gd name="connsiteX9" fmla="*/ 48069 w 287562"/>
                <a:gd name="connsiteY9" fmla="*/ 20711 h 79899"/>
                <a:gd name="connsiteX10" fmla="*/ 237968 w 287562"/>
                <a:gd name="connsiteY10" fmla="*/ 723 h 79899"/>
                <a:gd name="connsiteX11" fmla="*/ 284738 w 287562"/>
                <a:gd name="connsiteY11" fmla="*/ 14608 h 79899"/>
                <a:gd name="connsiteX12" fmla="*/ 284738 w 287562"/>
                <a:gd name="connsiteY12" fmla="*/ 25595 h 79899"/>
                <a:gd name="connsiteX13" fmla="*/ 274693 w 287562"/>
                <a:gd name="connsiteY13" fmla="*/ 25595 h 79899"/>
                <a:gd name="connsiteX14" fmla="*/ 215682 w 287562"/>
                <a:gd name="connsiteY14" fmla="*/ 29257 h 79899"/>
                <a:gd name="connsiteX15" fmla="*/ 210660 w 287562"/>
                <a:gd name="connsiteY15" fmla="*/ 30478 h 79899"/>
                <a:gd name="connsiteX16" fmla="*/ 204382 w 287562"/>
                <a:gd name="connsiteY16" fmla="*/ 28036 h 79899"/>
                <a:gd name="connsiteX17" fmla="*/ 204382 w 287562"/>
                <a:gd name="connsiteY17" fmla="*/ 17050 h 79899"/>
                <a:gd name="connsiteX18" fmla="*/ 237968 w 287562"/>
                <a:gd name="connsiteY18" fmla="*/ 723 h 79899"/>
                <a:gd name="connsiteX19" fmla="*/ 35457 w 287562"/>
                <a:gd name="connsiteY19" fmla="*/ 723 h 79899"/>
                <a:gd name="connsiteX20" fmla="*/ 81568 w 287562"/>
                <a:gd name="connsiteY20" fmla="*/ 14608 h 79899"/>
                <a:gd name="connsiteX21" fmla="*/ 82805 w 287562"/>
                <a:gd name="connsiteY21" fmla="*/ 25595 h 79899"/>
                <a:gd name="connsiteX22" fmla="*/ 70427 w 287562"/>
                <a:gd name="connsiteY22" fmla="*/ 25595 h 79899"/>
                <a:gd name="connsiteX23" fmla="*/ 13484 w 287562"/>
                <a:gd name="connsiteY23" fmla="*/ 29257 h 79899"/>
                <a:gd name="connsiteX24" fmla="*/ 8533 w 287562"/>
                <a:gd name="connsiteY24" fmla="*/ 30478 h 79899"/>
                <a:gd name="connsiteX25" fmla="*/ 2344 w 287562"/>
                <a:gd name="connsiteY25" fmla="*/ 28036 h 79899"/>
                <a:gd name="connsiteX26" fmla="*/ 2344 w 287562"/>
                <a:gd name="connsiteY26" fmla="*/ 17050 h 79899"/>
                <a:gd name="connsiteX27" fmla="*/ 35457 w 287562"/>
                <a:gd name="connsiteY27" fmla="*/ 723 h 79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7562" h="79899">
                  <a:moveTo>
                    <a:pt x="251311" y="20711"/>
                  </a:moveTo>
                  <a:cubicBezTo>
                    <a:pt x="265697" y="20711"/>
                    <a:pt x="277468" y="34275"/>
                    <a:pt x="277468" y="50305"/>
                  </a:cubicBezTo>
                  <a:cubicBezTo>
                    <a:pt x="277468" y="66335"/>
                    <a:pt x="265697" y="79899"/>
                    <a:pt x="251311" y="79899"/>
                  </a:cubicBezTo>
                  <a:cubicBezTo>
                    <a:pt x="235617" y="79899"/>
                    <a:pt x="223846" y="66335"/>
                    <a:pt x="223846" y="50305"/>
                  </a:cubicBezTo>
                  <a:cubicBezTo>
                    <a:pt x="223846" y="34275"/>
                    <a:pt x="235617" y="20711"/>
                    <a:pt x="251311" y="20711"/>
                  </a:cubicBezTo>
                  <a:close/>
                  <a:moveTo>
                    <a:pt x="48069" y="20711"/>
                  </a:moveTo>
                  <a:cubicBezTo>
                    <a:pt x="62455" y="20711"/>
                    <a:pt x="74226" y="34275"/>
                    <a:pt x="74226" y="50305"/>
                  </a:cubicBezTo>
                  <a:cubicBezTo>
                    <a:pt x="74226" y="66335"/>
                    <a:pt x="62455" y="79899"/>
                    <a:pt x="48069" y="79899"/>
                  </a:cubicBezTo>
                  <a:cubicBezTo>
                    <a:pt x="33683" y="79899"/>
                    <a:pt x="20604" y="66335"/>
                    <a:pt x="20604" y="50305"/>
                  </a:cubicBezTo>
                  <a:cubicBezTo>
                    <a:pt x="20604" y="34275"/>
                    <a:pt x="33683" y="20711"/>
                    <a:pt x="48069" y="20711"/>
                  </a:cubicBezTo>
                  <a:close/>
                  <a:moveTo>
                    <a:pt x="237968" y="723"/>
                  </a:moveTo>
                  <a:cubicBezTo>
                    <a:pt x="252407" y="-1565"/>
                    <a:pt x="269043" y="1181"/>
                    <a:pt x="284738" y="14608"/>
                  </a:cubicBezTo>
                  <a:cubicBezTo>
                    <a:pt x="288504" y="17050"/>
                    <a:pt x="288504" y="23154"/>
                    <a:pt x="284738" y="25595"/>
                  </a:cubicBezTo>
                  <a:cubicBezTo>
                    <a:pt x="283482" y="29257"/>
                    <a:pt x="277204" y="29257"/>
                    <a:pt x="274693" y="25595"/>
                  </a:cubicBezTo>
                  <a:cubicBezTo>
                    <a:pt x="245815" y="2402"/>
                    <a:pt x="216938" y="26816"/>
                    <a:pt x="215682" y="29257"/>
                  </a:cubicBezTo>
                  <a:cubicBezTo>
                    <a:pt x="214427" y="29257"/>
                    <a:pt x="211915" y="30478"/>
                    <a:pt x="210660" y="30478"/>
                  </a:cubicBezTo>
                  <a:cubicBezTo>
                    <a:pt x="208149" y="30478"/>
                    <a:pt x="205638" y="29257"/>
                    <a:pt x="204382" y="28036"/>
                  </a:cubicBezTo>
                  <a:cubicBezTo>
                    <a:pt x="201871" y="24374"/>
                    <a:pt x="201871" y="19491"/>
                    <a:pt x="204382" y="17050"/>
                  </a:cubicBezTo>
                  <a:cubicBezTo>
                    <a:pt x="211287" y="10336"/>
                    <a:pt x="223529" y="3012"/>
                    <a:pt x="237968" y="723"/>
                  </a:cubicBezTo>
                  <a:close/>
                  <a:moveTo>
                    <a:pt x="35457" y="723"/>
                  </a:moveTo>
                  <a:cubicBezTo>
                    <a:pt x="49693" y="-1565"/>
                    <a:pt x="66095" y="1181"/>
                    <a:pt x="81568" y="14608"/>
                  </a:cubicBezTo>
                  <a:cubicBezTo>
                    <a:pt x="85281" y="17050"/>
                    <a:pt x="85281" y="23154"/>
                    <a:pt x="82805" y="25595"/>
                  </a:cubicBezTo>
                  <a:cubicBezTo>
                    <a:pt x="79092" y="29257"/>
                    <a:pt x="74140" y="29257"/>
                    <a:pt x="70427" y="25595"/>
                  </a:cubicBezTo>
                  <a:cubicBezTo>
                    <a:pt x="43193" y="2402"/>
                    <a:pt x="14722" y="26816"/>
                    <a:pt x="13484" y="29257"/>
                  </a:cubicBezTo>
                  <a:cubicBezTo>
                    <a:pt x="12247" y="29257"/>
                    <a:pt x="11009" y="30478"/>
                    <a:pt x="8533" y="30478"/>
                  </a:cubicBezTo>
                  <a:cubicBezTo>
                    <a:pt x="6057" y="30478"/>
                    <a:pt x="3581" y="29257"/>
                    <a:pt x="2344" y="28036"/>
                  </a:cubicBezTo>
                  <a:cubicBezTo>
                    <a:pt x="-1370" y="24374"/>
                    <a:pt x="-132" y="19491"/>
                    <a:pt x="2344" y="17050"/>
                  </a:cubicBezTo>
                  <a:cubicBezTo>
                    <a:pt x="9152" y="10336"/>
                    <a:pt x="21221" y="3012"/>
                    <a:pt x="35457" y="723"/>
                  </a:cubicBezTo>
                  <a:close/>
                </a:path>
              </a:pathLst>
            </a:custGeom>
            <a:solidFill>
              <a:srgbClr val="222F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114">
              <a:extLst>
                <a:ext uri="{FF2B5EF4-FFF2-40B4-BE49-F238E27FC236}">
                  <a16:creationId xmlns:a16="http://schemas.microsoft.com/office/drawing/2014/main" xmlns="" id="{FBB7A54C-FEAC-0247-A491-C841C0131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41448" y="8027850"/>
              <a:ext cx="417719" cy="372425"/>
            </a:xfrm>
            <a:custGeom>
              <a:avLst/>
              <a:gdLst>
                <a:gd name="connsiteX0" fmla="*/ 15874 w 417719"/>
                <a:gd name="connsiteY0" fmla="*/ 303563 h 372425"/>
                <a:gd name="connsiteX1" fmla="*/ 25934 w 417719"/>
                <a:gd name="connsiteY1" fmla="*/ 309940 h 372425"/>
                <a:gd name="connsiteX2" fmla="*/ 103897 w 417719"/>
                <a:gd name="connsiteY2" fmla="*/ 355847 h 372425"/>
                <a:gd name="connsiteX3" fmla="*/ 112700 w 417719"/>
                <a:gd name="connsiteY3" fmla="*/ 364774 h 372425"/>
                <a:gd name="connsiteX4" fmla="*/ 103897 w 417719"/>
                <a:gd name="connsiteY4" fmla="*/ 372425 h 372425"/>
                <a:gd name="connsiteX5" fmla="*/ 10844 w 417719"/>
                <a:gd name="connsiteY5" fmla="*/ 315040 h 372425"/>
                <a:gd name="connsiteX6" fmla="*/ 15874 w 417719"/>
                <a:gd name="connsiteY6" fmla="*/ 303563 h 372425"/>
                <a:gd name="connsiteX7" fmla="*/ 384805 w 417719"/>
                <a:gd name="connsiteY7" fmla="*/ 149737 h 372425"/>
                <a:gd name="connsiteX8" fmla="*/ 415230 w 417719"/>
                <a:gd name="connsiteY8" fmla="*/ 179870 h 372425"/>
                <a:gd name="connsiteX9" fmla="*/ 406356 w 417719"/>
                <a:gd name="connsiteY9" fmla="*/ 230092 h 372425"/>
                <a:gd name="connsiteX10" fmla="*/ 400017 w 417719"/>
                <a:gd name="connsiteY10" fmla="*/ 235115 h 372425"/>
                <a:gd name="connsiteX11" fmla="*/ 396214 w 417719"/>
                <a:gd name="connsiteY11" fmla="*/ 233859 h 372425"/>
                <a:gd name="connsiteX12" fmla="*/ 392411 w 417719"/>
                <a:gd name="connsiteY12" fmla="*/ 222559 h 372425"/>
                <a:gd name="connsiteX13" fmla="*/ 400017 w 417719"/>
                <a:gd name="connsiteY13" fmla="*/ 184892 h 372425"/>
                <a:gd name="connsiteX14" fmla="*/ 378466 w 417719"/>
                <a:gd name="connsiteY14" fmla="*/ 164803 h 372425"/>
                <a:gd name="connsiteX15" fmla="*/ 373396 w 417719"/>
                <a:gd name="connsiteY15" fmla="*/ 154759 h 372425"/>
                <a:gd name="connsiteX16" fmla="*/ 384805 w 417719"/>
                <a:gd name="connsiteY16" fmla="*/ 149737 h 372425"/>
                <a:gd name="connsiteX17" fmla="*/ 193118 w 417719"/>
                <a:gd name="connsiteY17" fmla="*/ 148483 h 372425"/>
                <a:gd name="connsiteX18" fmla="*/ 200873 w 417719"/>
                <a:gd name="connsiteY18" fmla="*/ 157166 h 372425"/>
                <a:gd name="connsiteX19" fmla="*/ 209921 w 417719"/>
                <a:gd name="connsiteY19" fmla="*/ 232827 h 372425"/>
                <a:gd name="connsiteX20" fmla="*/ 222846 w 417719"/>
                <a:gd name="connsiteY20" fmla="*/ 273759 h 372425"/>
                <a:gd name="connsiteX21" fmla="*/ 177608 w 417719"/>
                <a:gd name="connsiteY21" fmla="*/ 301047 h 372425"/>
                <a:gd name="connsiteX22" fmla="*/ 171146 w 417719"/>
                <a:gd name="connsiteY22" fmla="*/ 299807 h 372425"/>
                <a:gd name="connsiteX23" fmla="*/ 164683 w 417719"/>
                <a:gd name="connsiteY23" fmla="*/ 291124 h 372425"/>
                <a:gd name="connsiteX24" fmla="*/ 173731 w 417719"/>
                <a:gd name="connsiteY24" fmla="*/ 283682 h 372425"/>
                <a:gd name="connsiteX25" fmla="*/ 207336 w 417719"/>
                <a:gd name="connsiteY25" fmla="*/ 267557 h 372425"/>
                <a:gd name="connsiteX26" fmla="*/ 200873 w 417719"/>
                <a:gd name="connsiteY26" fmla="*/ 246471 h 372425"/>
                <a:gd name="connsiteX27" fmla="*/ 184071 w 417719"/>
                <a:gd name="connsiteY27" fmla="*/ 155925 h 372425"/>
                <a:gd name="connsiteX28" fmla="*/ 193118 w 417719"/>
                <a:gd name="connsiteY28" fmla="*/ 148483 h 372425"/>
                <a:gd name="connsiteX29" fmla="*/ 56655 w 417719"/>
                <a:gd name="connsiteY29" fmla="*/ 1395 h 372425"/>
                <a:gd name="connsiteX30" fmla="*/ 93244 w 417719"/>
                <a:gd name="connsiteY30" fmla="*/ 1640 h 372425"/>
                <a:gd name="connsiteX31" fmla="*/ 151580 w 417719"/>
                <a:gd name="connsiteY31" fmla="*/ 27455 h 372425"/>
                <a:gd name="connsiteX32" fmla="*/ 154108 w 417719"/>
                <a:gd name="connsiteY32" fmla="*/ 38990 h 372425"/>
                <a:gd name="connsiteX33" fmla="*/ 147787 w 417719"/>
                <a:gd name="connsiteY33" fmla="*/ 42835 h 372425"/>
                <a:gd name="connsiteX34" fmla="*/ 142729 w 417719"/>
                <a:gd name="connsiteY34" fmla="*/ 40272 h 372425"/>
                <a:gd name="connsiteX35" fmla="*/ 13772 w 417719"/>
                <a:gd name="connsiteY35" fmla="*/ 37708 h 372425"/>
                <a:gd name="connsiteX36" fmla="*/ 2393 w 417719"/>
                <a:gd name="connsiteY36" fmla="*/ 37708 h 372425"/>
                <a:gd name="connsiteX37" fmla="*/ 2393 w 417719"/>
                <a:gd name="connsiteY37" fmla="*/ 24891 h 372425"/>
                <a:gd name="connsiteX38" fmla="*/ 56655 w 417719"/>
                <a:gd name="connsiteY38" fmla="*/ 1395 h 372425"/>
                <a:gd name="connsiteX39" fmla="*/ 308940 w 417719"/>
                <a:gd name="connsiteY39" fmla="*/ 114 h 372425"/>
                <a:gd name="connsiteX40" fmla="*/ 359133 w 417719"/>
                <a:gd name="connsiteY40" fmla="*/ 8105 h 372425"/>
                <a:gd name="connsiteX41" fmla="*/ 364136 w 417719"/>
                <a:gd name="connsiteY41" fmla="*/ 17870 h 372425"/>
                <a:gd name="connsiteX42" fmla="*/ 354129 w 417719"/>
                <a:gd name="connsiteY42" fmla="*/ 22753 h 372425"/>
                <a:gd name="connsiteX43" fmla="*/ 254056 w 417719"/>
                <a:gd name="connsiteY43" fmla="*/ 34960 h 372425"/>
                <a:gd name="connsiteX44" fmla="*/ 249052 w 417719"/>
                <a:gd name="connsiteY44" fmla="*/ 37401 h 372425"/>
                <a:gd name="connsiteX45" fmla="*/ 242798 w 417719"/>
                <a:gd name="connsiteY45" fmla="*/ 34960 h 372425"/>
                <a:gd name="connsiteX46" fmla="*/ 242798 w 417719"/>
                <a:gd name="connsiteY46" fmla="*/ 23974 h 372425"/>
                <a:gd name="connsiteX47" fmla="*/ 308940 w 417719"/>
                <a:gd name="connsiteY47" fmla="*/ 114 h 37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17719" h="372425">
                  <a:moveTo>
                    <a:pt x="15874" y="303563"/>
                  </a:moveTo>
                  <a:cubicBezTo>
                    <a:pt x="19647" y="302288"/>
                    <a:pt x="24677" y="304839"/>
                    <a:pt x="25934" y="309940"/>
                  </a:cubicBezTo>
                  <a:cubicBezTo>
                    <a:pt x="27192" y="311215"/>
                    <a:pt x="43539" y="355847"/>
                    <a:pt x="103897" y="355847"/>
                  </a:cubicBezTo>
                  <a:cubicBezTo>
                    <a:pt x="108927" y="355847"/>
                    <a:pt x="112700" y="359673"/>
                    <a:pt x="112700" y="364774"/>
                  </a:cubicBezTo>
                  <a:cubicBezTo>
                    <a:pt x="112700" y="368599"/>
                    <a:pt x="108927" y="372425"/>
                    <a:pt x="103897" y="372425"/>
                  </a:cubicBezTo>
                  <a:cubicBezTo>
                    <a:pt x="32221" y="372425"/>
                    <a:pt x="12102" y="317591"/>
                    <a:pt x="10844" y="315040"/>
                  </a:cubicBezTo>
                  <a:cubicBezTo>
                    <a:pt x="9587" y="309940"/>
                    <a:pt x="10844" y="306114"/>
                    <a:pt x="15874" y="303563"/>
                  </a:cubicBezTo>
                  <a:close/>
                  <a:moveTo>
                    <a:pt x="384805" y="149737"/>
                  </a:moveTo>
                  <a:cubicBezTo>
                    <a:pt x="384805" y="149737"/>
                    <a:pt x="406356" y="158526"/>
                    <a:pt x="415230" y="179870"/>
                  </a:cubicBezTo>
                  <a:cubicBezTo>
                    <a:pt x="420300" y="193681"/>
                    <a:pt x="417765" y="211259"/>
                    <a:pt x="406356" y="230092"/>
                  </a:cubicBezTo>
                  <a:cubicBezTo>
                    <a:pt x="405088" y="233859"/>
                    <a:pt x="402553" y="235115"/>
                    <a:pt x="400017" y="235115"/>
                  </a:cubicBezTo>
                  <a:cubicBezTo>
                    <a:pt x="398750" y="235115"/>
                    <a:pt x="397482" y="233859"/>
                    <a:pt x="396214" y="233859"/>
                  </a:cubicBezTo>
                  <a:cubicBezTo>
                    <a:pt x="392411" y="231348"/>
                    <a:pt x="389876" y="226326"/>
                    <a:pt x="392411" y="222559"/>
                  </a:cubicBezTo>
                  <a:cubicBezTo>
                    <a:pt x="401285" y="207492"/>
                    <a:pt x="403820" y="194937"/>
                    <a:pt x="400017" y="184892"/>
                  </a:cubicBezTo>
                  <a:cubicBezTo>
                    <a:pt x="393679" y="171081"/>
                    <a:pt x="378466" y="164803"/>
                    <a:pt x="378466" y="164803"/>
                  </a:cubicBezTo>
                  <a:cubicBezTo>
                    <a:pt x="374663" y="163548"/>
                    <a:pt x="372128" y="158526"/>
                    <a:pt x="373396" y="154759"/>
                  </a:cubicBezTo>
                  <a:cubicBezTo>
                    <a:pt x="375931" y="149737"/>
                    <a:pt x="379734" y="148481"/>
                    <a:pt x="384805" y="149737"/>
                  </a:cubicBezTo>
                  <a:close/>
                  <a:moveTo>
                    <a:pt x="193118" y="148483"/>
                  </a:moveTo>
                  <a:cubicBezTo>
                    <a:pt x="198288" y="148483"/>
                    <a:pt x="200873" y="153445"/>
                    <a:pt x="200873" y="157166"/>
                  </a:cubicBezTo>
                  <a:cubicBezTo>
                    <a:pt x="195703" y="183213"/>
                    <a:pt x="196996" y="225385"/>
                    <a:pt x="209921" y="232827"/>
                  </a:cubicBezTo>
                  <a:cubicBezTo>
                    <a:pt x="222846" y="242750"/>
                    <a:pt x="228016" y="258875"/>
                    <a:pt x="222846" y="273759"/>
                  </a:cubicBezTo>
                  <a:cubicBezTo>
                    <a:pt x="217676" y="287403"/>
                    <a:pt x="202166" y="301047"/>
                    <a:pt x="177608" y="301047"/>
                  </a:cubicBezTo>
                  <a:cubicBezTo>
                    <a:pt x="176316" y="301047"/>
                    <a:pt x="173731" y="299807"/>
                    <a:pt x="171146" y="299807"/>
                  </a:cubicBezTo>
                  <a:cubicBezTo>
                    <a:pt x="167268" y="299807"/>
                    <a:pt x="163391" y="296085"/>
                    <a:pt x="164683" y="291124"/>
                  </a:cubicBezTo>
                  <a:cubicBezTo>
                    <a:pt x="164683" y="287403"/>
                    <a:pt x="168561" y="283682"/>
                    <a:pt x="173731" y="283682"/>
                  </a:cubicBezTo>
                  <a:cubicBezTo>
                    <a:pt x="189241" y="286163"/>
                    <a:pt x="202166" y="279961"/>
                    <a:pt x="207336" y="267557"/>
                  </a:cubicBezTo>
                  <a:cubicBezTo>
                    <a:pt x="209921" y="260115"/>
                    <a:pt x="207336" y="251433"/>
                    <a:pt x="200873" y="246471"/>
                  </a:cubicBezTo>
                  <a:cubicBezTo>
                    <a:pt x="175023" y="229106"/>
                    <a:pt x="181486" y="168329"/>
                    <a:pt x="184071" y="155925"/>
                  </a:cubicBezTo>
                  <a:cubicBezTo>
                    <a:pt x="184071" y="150964"/>
                    <a:pt x="187948" y="148483"/>
                    <a:pt x="193118" y="148483"/>
                  </a:cubicBezTo>
                  <a:close/>
                  <a:moveTo>
                    <a:pt x="56655" y="1395"/>
                  </a:moveTo>
                  <a:cubicBezTo>
                    <a:pt x="67601" y="-354"/>
                    <a:pt x="79895" y="-658"/>
                    <a:pt x="93244" y="1640"/>
                  </a:cubicBezTo>
                  <a:cubicBezTo>
                    <a:pt x="111043" y="4705"/>
                    <a:pt x="130719" y="12395"/>
                    <a:pt x="151580" y="27455"/>
                  </a:cubicBezTo>
                  <a:cubicBezTo>
                    <a:pt x="155372" y="30018"/>
                    <a:pt x="156637" y="35145"/>
                    <a:pt x="154108" y="38990"/>
                  </a:cubicBezTo>
                  <a:cubicBezTo>
                    <a:pt x="151580" y="40272"/>
                    <a:pt x="149051" y="42835"/>
                    <a:pt x="147787" y="42835"/>
                  </a:cubicBezTo>
                  <a:cubicBezTo>
                    <a:pt x="145258" y="42835"/>
                    <a:pt x="143994" y="41553"/>
                    <a:pt x="142729" y="40272"/>
                  </a:cubicBezTo>
                  <a:cubicBezTo>
                    <a:pt x="69400" y="-10996"/>
                    <a:pt x="13772" y="37708"/>
                    <a:pt x="13772" y="37708"/>
                  </a:cubicBezTo>
                  <a:cubicBezTo>
                    <a:pt x="9979" y="40272"/>
                    <a:pt x="4921" y="40272"/>
                    <a:pt x="2393" y="37708"/>
                  </a:cubicBezTo>
                  <a:cubicBezTo>
                    <a:pt x="-1400" y="32581"/>
                    <a:pt x="-136" y="28736"/>
                    <a:pt x="2393" y="24891"/>
                  </a:cubicBezTo>
                  <a:cubicBezTo>
                    <a:pt x="3104" y="24891"/>
                    <a:pt x="23816" y="6642"/>
                    <a:pt x="56655" y="1395"/>
                  </a:cubicBezTo>
                  <a:close/>
                  <a:moveTo>
                    <a:pt x="308940" y="114"/>
                  </a:moveTo>
                  <a:cubicBezTo>
                    <a:pt x="323326" y="-134"/>
                    <a:pt x="340057" y="2002"/>
                    <a:pt x="359133" y="8105"/>
                  </a:cubicBezTo>
                  <a:cubicBezTo>
                    <a:pt x="362885" y="9326"/>
                    <a:pt x="365387" y="12988"/>
                    <a:pt x="364136" y="17870"/>
                  </a:cubicBezTo>
                  <a:cubicBezTo>
                    <a:pt x="361634" y="21532"/>
                    <a:pt x="357882" y="23974"/>
                    <a:pt x="354129" y="22753"/>
                  </a:cubicBezTo>
                  <a:cubicBezTo>
                    <a:pt x="287831" y="781"/>
                    <a:pt x="255307" y="33739"/>
                    <a:pt x="254056" y="34960"/>
                  </a:cubicBezTo>
                  <a:cubicBezTo>
                    <a:pt x="252805" y="36180"/>
                    <a:pt x="250303" y="37401"/>
                    <a:pt x="249052" y="37401"/>
                  </a:cubicBezTo>
                  <a:cubicBezTo>
                    <a:pt x="246551" y="37401"/>
                    <a:pt x="244049" y="36180"/>
                    <a:pt x="242798" y="34960"/>
                  </a:cubicBezTo>
                  <a:cubicBezTo>
                    <a:pt x="240296" y="32518"/>
                    <a:pt x="240296" y="26415"/>
                    <a:pt x="242798" y="23974"/>
                  </a:cubicBezTo>
                  <a:cubicBezTo>
                    <a:pt x="243736" y="23058"/>
                    <a:pt x="265783" y="857"/>
                    <a:pt x="308940" y="114"/>
                  </a:cubicBezTo>
                  <a:close/>
                </a:path>
              </a:pathLst>
            </a:custGeom>
            <a:solidFill>
              <a:srgbClr val="E8767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210">
              <a:extLst>
                <a:ext uri="{FF2B5EF4-FFF2-40B4-BE49-F238E27FC236}">
                  <a16:creationId xmlns:a16="http://schemas.microsoft.com/office/drawing/2014/main" xmlns="" id="{844E9DDE-51FF-F24A-997B-E5AE71607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9197" y="7467730"/>
              <a:ext cx="1312835" cy="922832"/>
            </a:xfrm>
            <a:custGeom>
              <a:avLst/>
              <a:gdLst>
                <a:gd name="T0" fmla="*/ 316 w 1056"/>
                <a:gd name="T1" fmla="*/ 614 h 743"/>
                <a:gd name="T2" fmla="*/ 326 w 1056"/>
                <a:gd name="T3" fmla="*/ 542 h 743"/>
                <a:gd name="T4" fmla="*/ 326 w 1056"/>
                <a:gd name="T5" fmla="*/ 542 h 743"/>
                <a:gd name="T6" fmla="*/ 356 w 1056"/>
                <a:gd name="T7" fmla="*/ 428 h 743"/>
                <a:gd name="T8" fmla="*/ 356 w 1056"/>
                <a:gd name="T9" fmla="*/ 428 h 743"/>
                <a:gd name="T10" fmla="*/ 458 w 1056"/>
                <a:gd name="T11" fmla="*/ 376 h 743"/>
                <a:gd name="T12" fmla="*/ 458 w 1056"/>
                <a:gd name="T13" fmla="*/ 376 h 743"/>
                <a:gd name="T14" fmla="*/ 685 w 1056"/>
                <a:gd name="T15" fmla="*/ 411 h 743"/>
                <a:gd name="T16" fmla="*/ 685 w 1056"/>
                <a:gd name="T17" fmla="*/ 411 h 743"/>
                <a:gd name="T18" fmla="*/ 849 w 1056"/>
                <a:gd name="T19" fmla="*/ 461 h 743"/>
                <a:gd name="T20" fmla="*/ 849 w 1056"/>
                <a:gd name="T21" fmla="*/ 461 h 743"/>
                <a:gd name="T22" fmla="*/ 858 w 1056"/>
                <a:gd name="T23" fmla="*/ 207 h 743"/>
                <a:gd name="T24" fmla="*/ 858 w 1056"/>
                <a:gd name="T25" fmla="*/ 207 h 743"/>
                <a:gd name="T26" fmla="*/ 675 w 1056"/>
                <a:gd name="T27" fmla="*/ 156 h 743"/>
                <a:gd name="T28" fmla="*/ 675 w 1056"/>
                <a:gd name="T29" fmla="*/ 156 h 743"/>
                <a:gd name="T30" fmla="*/ 445 w 1056"/>
                <a:gd name="T31" fmla="*/ 108 h 743"/>
                <a:gd name="T32" fmla="*/ 445 w 1056"/>
                <a:gd name="T33" fmla="*/ 108 h 743"/>
                <a:gd name="T34" fmla="*/ 206 w 1056"/>
                <a:gd name="T35" fmla="*/ 145 h 743"/>
                <a:gd name="T36" fmla="*/ 206 w 1056"/>
                <a:gd name="T37" fmla="*/ 145 h 743"/>
                <a:gd name="T38" fmla="*/ 109 w 1056"/>
                <a:gd name="T39" fmla="*/ 400 h 743"/>
                <a:gd name="T40" fmla="*/ 109 w 1056"/>
                <a:gd name="T41" fmla="*/ 400 h 743"/>
                <a:gd name="T42" fmla="*/ 168 w 1056"/>
                <a:gd name="T43" fmla="*/ 572 h 743"/>
                <a:gd name="T44" fmla="*/ 168 w 1056"/>
                <a:gd name="T45" fmla="*/ 572 h 743"/>
                <a:gd name="T46" fmla="*/ 257 w 1056"/>
                <a:gd name="T47" fmla="*/ 679 h 743"/>
                <a:gd name="T48" fmla="*/ 257 w 1056"/>
                <a:gd name="T49" fmla="*/ 679 h 743"/>
                <a:gd name="T50" fmla="*/ 319 w 1056"/>
                <a:gd name="T51" fmla="*/ 725 h 743"/>
                <a:gd name="T52" fmla="*/ 319 w 1056"/>
                <a:gd name="T53" fmla="*/ 725 h 743"/>
                <a:gd name="T54" fmla="*/ 316 w 1056"/>
                <a:gd name="T55" fmla="*/ 614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56" h="743">
                  <a:moveTo>
                    <a:pt x="316" y="614"/>
                  </a:moveTo>
                  <a:lnTo>
                    <a:pt x="326" y="542"/>
                  </a:lnTo>
                  <a:lnTo>
                    <a:pt x="326" y="542"/>
                  </a:lnTo>
                  <a:cubicBezTo>
                    <a:pt x="326" y="542"/>
                    <a:pt x="379" y="499"/>
                    <a:pt x="356" y="428"/>
                  </a:cubicBezTo>
                  <a:lnTo>
                    <a:pt x="356" y="428"/>
                  </a:lnTo>
                  <a:cubicBezTo>
                    <a:pt x="356" y="428"/>
                    <a:pt x="452" y="445"/>
                    <a:pt x="458" y="376"/>
                  </a:cubicBezTo>
                  <a:lnTo>
                    <a:pt x="458" y="376"/>
                  </a:lnTo>
                  <a:cubicBezTo>
                    <a:pt x="458" y="376"/>
                    <a:pt x="612" y="475"/>
                    <a:pt x="685" y="411"/>
                  </a:cubicBezTo>
                  <a:lnTo>
                    <a:pt x="685" y="411"/>
                  </a:lnTo>
                  <a:cubicBezTo>
                    <a:pt x="685" y="411"/>
                    <a:pt x="720" y="489"/>
                    <a:pt x="849" y="461"/>
                  </a:cubicBezTo>
                  <a:lnTo>
                    <a:pt x="849" y="461"/>
                  </a:lnTo>
                  <a:cubicBezTo>
                    <a:pt x="1023" y="424"/>
                    <a:pt x="1055" y="199"/>
                    <a:pt x="858" y="207"/>
                  </a:cubicBezTo>
                  <a:lnTo>
                    <a:pt x="858" y="207"/>
                  </a:lnTo>
                  <a:cubicBezTo>
                    <a:pt x="858" y="207"/>
                    <a:pt x="809" y="72"/>
                    <a:pt x="675" y="156"/>
                  </a:cubicBezTo>
                  <a:lnTo>
                    <a:pt x="675" y="156"/>
                  </a:lnTo>
                  <a:cubicBezTo>
                    <a:pt x="675" y="156"/>
                    <a:pt x="578" y="0"/>
                    <a:pt x="445" y="108"/>
                  </a:cubicBezTo>
                  <a:lnTo>
                    <a:pt x="445" y="108"/>
                  </a:lnTo>
                  <a:cubicBezTo>
                    <a:pt x="445" y="108"/>
                    <a:pt x="309" y="3"/>
                    <a:pt x="206" y="145"/>
                  </a:cubicBezTo>
                  <a:lnTo>
                    <a:pt x="206" y="145"/>
                  </a:lnTo>
                  <a:cubicBezTo>
                    <a:pt x="206" y="145"/>
                    <a:pt x="0" y="191"/>
                    <a:pt x="109" y="400"/>
                  </a:cubicBezTo>
                  <a:lnTo>
                    <a:pt x="109" y="400"/>
                  </a:lnTo>
                  <a:cubicBezTo>
                    <a:pt x="109" y="400"/>
                    <a:pt x="46" y="497"/>
                    <a:pt x="168" y="572"/>
                  </a:cubicBezTo>
                  <a:lnTo>
                    <a:pt x="168" y="572"/>
                  </a:lnTo>
                  <a:cubicBezTo>
                    <a:pt x="168" y="572"/>
                    <a:pt x="156" y="665"/>
                    <a:pt x="257" y="679"/>
                  </a:cubicBezTo>
                  <a:lnTo>
                    <a:pt x="257" y="679"/>
                  </a:lnTo>
                  <a:cubicBezTo>
                    <a:pt x="257" y="679"/>
                    <a:pt x="301" y="742"/>
                    <a:pt x="319" y="725"/>
                  </a:cubicBezTo>
                  <a:lnTo>
                    <a:pt x="319" y="725"/>
                  </a:lnTo>
                  <a:cubicBezTo>
                    <a:pt x="347" y="697"/>
                    <a:pt x="316" y="614"/>
                    <a:pt x="316" y="614"/>
                  </a:cubicBezTo>
                </a:path>
              </a:pathLst>
            </a:custGeom>
            <a:solidFill>
              <a:srgbClr val="3B46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212">
              <a:extLst>
                <a:ext uri="{FF2B5EF4-FFF2-40B4-BE49-F238E27FC236}">
                  <a16:creationId xmlns:a16="http://schemas.microsoft.com/office/drawing/2014/main" xmlns="" id="{156D3DF8-0D42-3648-B4C4-C12970C8F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4697" y="8066472"/>
              <a:ext cx="521838" cy="186763"/>
            </a:xfrm>
            <a:custGeom>
              <a:avLst/>
              <a:gdLst>
                <a:gd name="T0" fmla="*/ 344 w 421"/>
                <a:gd name="T1" fmla="*/ 138 h 152"/>
                <a:gd name="T2" fmla="*/ 344 w 421"/>
                <a:gd name="T3" fmla="*/ 138 h 152"/>
                <a:gd name="T4" fmla="*/ 281 w 421"/>
                <a:gd name="T5" fmla="*/ 75 h 152"/>
                <a:gd name="T6" fmla="*/ 281 w 421"/>
                <a:gd name="T7" fmla="*/ 75 h 152"/>
                <a:gd name="T8" fmla="*/ 344 w 421"/>
                <a:gd name="T9" fmla="*/ 12 h 152"/>
                <a:gd name="T10" fmla="*/ 344 w 421"/>
                <a:gd name="T11" fmla="*/ 12 h 152"/>
                <a:gd name="T12" fmla="*/ 407 w 421"/>
                <a:gd name="T13" fmla="*/ 75 h 152"/>
                <a:gd name="T14" fmla="*/ 407 w 421"/>
                <a:gd name="T15" fmla="*/ 75 h 152"/>
                <a:gd name="T16" fmla="*/ 344 w 421"/>
                <a:gd name="T17" fmla="*/ 138 h 152"/>
                <a:gd name="T18" fmla="*/ 150 w 421"/>
                <a:gd name="T19" fmla="*/ 138 h 152"/>
                <a:gd name="T20" fmla="*/ 150 w 421"/>
                <a:gd name="T21" fmla="*/ 138 h 152"/>
                <a:gd name="T22" fmla="*/ 87 w 421"/>
                <a:gd name="T23" fmla="*/ 75 h 152"/>
                <a:gd name="T24" fmla="*/ 87 w 421"/>
                <a:gd name="T25" fmla="*/ 75 h 152"/>
                <a:gd name="T26" fmla="*/ 150 w 421"/>
                <a:gd name="T27" fmla="*/ 12 h 152"/>
                <a:gd name="T28" fmla="*/ 150 w 421"/>
                <a:gd name="T29" fmla="*/ 12 h 152"/>
                <a:gd name="T30" fmla="*/ 213 w 421"/>
                <a:gd name="T31" fmla="*/ 75 h 152"/>
                <a:gd name="T32" fmla="*/ 213 w 421"/>
                <a:gd name="T33" fmla="*/ 75 h 152"/>
                <a:gd name="T34" fmla="*/ 150 w 421"/>
                <a:gd name="T35" fmla="*/ 138 h 152"/>
                <a:gd name="T36" fmla="*/ 344 w 421"/>
                <a:gd name="T37" fmla="*/ 0 h 152"/>
                <a:gd name="T38" fmla="*/ 344 w 421"/>
                <a:gd name="T39" fmla="*/ 0 h 152"/>
                <a:gd name="T40" fmla="*/ 270 w 421"/>
                <a:gd name="T41" fmla="*/ 62 h 152"/>
                <a:gd name="T42" fmla="*/ 270 w 421"/>
                <a:gd name="T43" fmla="*/ 62 h 152"/>
                <a:gd name="T44" fmla="*/ 224 w 421"/>
                <a:gd name="T45" fmla="*/ 62 h 152"/>
                <a:gd name="T46" fmla="*/ 224 w 421"/>
                <a:gd name="T47" fmla="*/ 62 h 152"/>
                <a:gd name="T48" fmla="*/ 150 w 421"/>
                <a:gd name="T49" fmla="*/ 0 h 152"/>
                <a:gd name="T50" fmla="*/ 150 w 421"/>
                <a:gd name="T51" fmla="*/ 0 h 152"/>
                <a:gd name="T52" fmla="*/ 76 w 421"/>
                <a:gd name="T53" fmla="*/ 58 h 152"/>
                <a:gd name="T54" fmla="*/ 0 w 421"/>
                <a:gd name="T55" fmla="*/ 58 h 152"/>
                <a:gd name="T56" fmla="*/ 0 w 421"/>
                <a:gd name="T57" fmla="*/ 71 h 152"/>
                <a:gd name="T58" fmla="*/ 74 w 421"/>
                <a:gd name="T59" fmla="*/ 71 h 152"/>
                <a:gd name="T60" fmla="*/ 74 w 421"/>
                <a:gd name="T61" fmla="*/ 71 h 152"/>
                <a:gd name="T62" fmla="*/ 74 w 421"/>
                <a:gd name="T63" fmla="*/ 75 h 152"/>
                <a:gd name="T64" fmla="*/ 74 w 421"/>
                <a:gd name="T65" fmla="*/ 75 h 152"/>
                <a:gd name="T66" fmla="*/ 150 w 421"/>
                <a:gd name="T67" fmla="*/ 151 h 152"/>
                <a:gd name="T68" fmla="*/ 150 w 421"/>
                <a:gd name="T69" fmla="*/ 151 h 152"/>
                <a:gd name="T70" fmla="*/ 225 w 421"/>
                <a:gd name="T71" fmla="*/ 75 h 152"/>
                <a:gd name="T72" fmla="*/ 225 w 421"/>
                <a:gd name="T73" fmla="*/ 75 h 152"/>
                <a:gd name="T74" fmla="*/ 225 w 421"/>
                <a:gd name="T75" fmla="*/ 75 h 152"/>
                <a:gd name="T76" fmla="*/ 225 w 421"/>
                <a:gd name="T77" fmla="*/ 75 h 152"/>
                <a:gd name="T78" fmla="*/ 269 w 421"/>
                <a:gd name="T79" fmla="*/ 75 h 152"/>
                <a:gd name="T80" fmla="*/ 269 w 421"/>
                <a:gd name="T81" fmla="*/ 75 h 152"/>
                <a:gd name="T82" fmla="*/ 269 w 421"/>
                <a:gd name="T83" fmla="*/ 75 h 152"/>
                <a:gd name="T84" fmla="*/ 269 w 421"/>
                <a:gd name="T85" fmla="*/ 75 h 152"/>
                <a:gd name="T86" fmla="*/ 344 w 421"/>
                <a:gd name="T87" fmla="*/ 151 h 152"/>
                <a:gd name="T88" fmla="*/ 344 w 421"/>
                <a:gd name="T89" fmla="*/ 151 h 152"/>
                <a:gd name="T90" fmla="*/ 420 w 421"/>
                <a:gd name="T91" fmla="*/ 75 h 152"/>
                <a:gd name="T92" fmla="*/ 420 w 421"/>
                <a:gd name="T93" fmla="*/ 75 h 152"/>
                <a:gd name="T94" fmla="*/ 344 w 421"/>
                <a:gd name="T9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21" h="152">
                  <a:moveTo>
                    <a:pt x="344" y="138"/>
                  </a:moveTo>
                  <a:lnTo>
                    <a:pt x="344" y="138"/>
                  </a:lnTo>
                  <a:cubicBezTo>
                    <a:pt x="310" y="138"/>
                    <a:pt x="281" y="110"/>
                    <a:pt x="281" y="75"/>
                  </a:cubicBezTo>
                  <a:lnTo>
                    <a:pt x="281" y="75"/>
                  </a:lnTo>
                  <a:cubicBezTo>
                    <a:pt x="281" y="41"/>
                    <a:pt x="310" y="12"/>
                    <a:pt x="344" y="12"/>
                  </a:cubicBezTo>
                  <a:lnTo>
                    <a:pt x="344" y="12"/>
                  </a:lnTo>
                  <a:cubicBezTo>
                    <a:pt x="379" y="12"/>
                    <a:pt x="407" y="41"/>
                    <a:pt x="407" y="75"/>
                  </a:cubicBezTo>
                  <a:lnTo>
                    <a:pt x="407" y="75"/>
                  </a:lnTo>
                  <a:cubicBezTo>
                    <a:pt x="407" y="110"/>
                    <a:pt x="379" y="138"/>
                    <a:pt x="344" y="138"/>
                  </a:cubicBezTo>
                  <a:close/>
                  <a:moveTo>
                    <a:pt x="150" y="138"/>
                  </a:moveTo>
                  <a:lnTo>
                    <a:pt x="150" y="138"/>
                  </a:lnTo>
                  <a:cubicBezTo>
                    <a:pt x="115" y="138"/>
                    <a:pt x="87" y="110"/>
                    <a:pt x="87" y="75"/>
                  </a:cubicBezTo>
                  <a:lnTo>
                    <a:pt x="87" y="75"/>
                  </a:lnTo>
                  <a:cubicBezTo>
                    <a:pt x="87" y="41"/>
                    <a:pt x="115" y="12"/>
                    <a:pt x="150" y="12"/>
                  </a:cubicBezTo>
                  <a:lnTo>
                    <a:pt x="150" y="12"/>
                  </a:lnTo>
                  <a:cubicBezTo>
                    <a:pt x="184" y="12"/>
                    <a:pt x="213" y="41"/>
                    <a:pt x="213" y="75"/>
                  </a:cubicBezTo>
                  <a:lnTo>
                    <a:pt x="213" y="75"/>
                  </a:lnTo>
                  <a:cubicBezTo>
                    <a:pt x="213" y="110"/>
                    <a:pt x="184" y="138"/>
                    <a:pt x="150" y="138"/>
                  </a:cubicBezTo>
                  <a:close/>
                  <a:moveTo>
                    <a:pt x="344" y="0"/>
                  </a:moveTo>
                  <a:lnTo>
                    <a:pt x="344" y="0"/>
                  </a:lnTo>
                  <a:cubicBezTo>
                    <a:pt x="307" y="0"/>
                    <a:pt x="276" y="27"/>
                    <a:pt x="270" y="62"/>
                  </a:cubicBezTo>
                  <a:lnTo>
                    <a:pt x="270" y="62"/>
                  </a:lnTo>
                  <a:cubicBezTo>
                    <a:pt x="255" y="57"/>
                    <a:pt x="239" y="57"/>
                    <a:pt x="224" y="62"/>
                  </a:cubicBezTo>
                  <a:lnTo>
                    <a:pt x="224" y="62"/>
                  </a:lnTo>
                  <a:cubicBezTo>
                    <a:pt x="217" y="27"/>
                    <a:pt x="187" y="0"/>
                    <a:pt x="150" y="0"/>
                  </a:cubicBezTo>
                  <a:lnTo>
                    <a:pt x="150" y="0"/>
                  </a:lnTo>
                  <a:cubicBezTo>
                    <a:pt x="114" y="0"/>
                    <a:pt x="84" y="25"/>
                    <a:pt x="76" y="58"/>
                  </a:cubicBezTo>
                  <a:lnTo>
                    <a:pt x="0" y="58"/>
                  </a:lnTo>
                  <a:lnTo>
                    <a:pt x="0" y="71"/>
                  </a:lnTo>
                  <a:lnTo>
                    <a:pt x="74" y="71"/>
                  </a:lnTo>
                  <a:lnTo>
                    <a:pt x="74" y="71"/>
                  </a:lnTo>
                  <a:cubicBezTo>
                    <a:pt x="74" y="73"/>
                    <a:pt x="74" y="74"/>
                    <a:pt x="74" y="75"/>
                  </a:cubicBezTo>
                  <a:lnTo>
                    <a:pt x="74" y="75"/>
                  </a:lnTo>
                  <a:cubicBezTo>
                    <a:pt x="74" y="118"/>
                    <a:pt x="108" y="151"/>
                    <a:pt x="150" y="151"/>
                  </a:cubicBezTo>
                  <a:lnTo>
                    <a:pt x="150" y="151"/>
                  </a:lnTo>
                  <a:cubicBezTo>
                    <a:pt x="192" y="151"/>
                    <a:pt x="225" y="118"/>
                    <a:pt x="225" y="75"/>
                  </a:cubicBezTo>
                  <a:lnTo>
                    <a:pt x="225" y="75"/>
                  </a:lnTo>
                  <a:lnTo>
                    <a:pt x="225" y="75"/>
                  </a:lnTo>
                  <a:lnTo>
                    <a:pt x="225" y="75"/>
                  </a:lnTo>
                  <a:cubicBezTo>
                    <a:pt x="239" y="69"/>
                    <a:pt x="255" y="69"/>
                    <a:pt x="269" y="75"/>
                  </a:cubicBezTo>
                  <a:lnTo>
                    <a:pt x="269" y="75"/>
                  </a:lnTo>
                  <a:lnTo>
                    <a:pt x="269" y="75"/>
                  </a:lnTo>
                  <a:lnTo>
                    <a:pt x="269" y="75"/>
                  </a:lnTo>
                  <a:cubicBezTo>
                    <a:pt x="269" y="118"/>
                    <a:pt x="302" y="151"/>
                    <a:pt x="344" y="151"/>
                  </a:cubicBezTo>
                  <a:lnTo>
                    <a:pt x="344" y="151"/>
                  </a:lnTo>
                  <a:cubicBezTo>
                    <a:pt x="386" y="151"/>
                    <a:pt x="420" y="118"/>
                    <a:pt x="420" y="75"/>
                  </a:cubicBezTo>
                  <a:lnTo>
                    <a:pt x="420" y="75"/>
                  </a:lnTo>
                  <a:cubicBezTo>
                    <a:pt x="420" y="34"/>
                    <a:pt x="386" y="0"/>
                    <a:pt x="3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213">
              <a:extLst>
                <a:ext uri="{FF2B5EF4-FFF2-40B4-BE49-F238E27FC236}">
                  <a16:creationId xmlns:a16="http://schemas.microsoft.com/office/drawing/2014/main" xmlns="" id="{D82960E8-FEA6-2E40-B3E3-D2B4DF73A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864" y="8104925"/>
              <a:ext cx="148310" cy="170282"/>
            </a:xfrm>
            <a:custGeom>
              <a:avLst/>
              <a:gdLst>
                <a:gd name="T0" fmla="*/ 119 w 120"/>
                <a:gd name="T1" fmla="*/ 61 h 138"/>
                <a:gd name="T2" fmla="*/ 118 w 120"/>
                <a:gd name="T3" fmla="*/ 137 h 138"/>
                <a:gd name="T4" fmla="*/ 118 w 120"/>
                <a:gd name="T5" fmla="*/ 137 h 138"/>
                <a:gd name="T6" fmla="*/ 0 w 120"/>
                <a:gd name="T7" fmla="*/ 61 h 138"/>
                <a:gd name="T8" fmla="*/ 0 w 120"/>
                <a:gd name="T9" fmla="*/ 61 h 138"/>
                <a:gd name="T10" fmla="*/ 59 w 120"/>
                <a:gd name="T11" fmla="*/ 0 h 138"/>
                <a:gd name="T12" fmla="*/ 59 w 120"/>
                <a:gd name="T13" fmla="*/ 0 h 138"/>
                <a:gd name="T14" fmla="*/ 119 w 120"/>
                <a:gd name="T15" fmla="*/ 6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38">
                  <a:moveTo>
                    <a:pt x="119" y="61"/>
                  </a:moveTo>
                  <a:lnTo>
                    <a:pt x="118" y="137"/>
                  </a:lnTo>
                  <a:lnTo>
                    <a:pt x="118" y="137"/>
                  </a:lnTo>
                  <a:cubicBezTo>
                    <a:pt x="33" y="137"/>
                    <a:pt x="0" y="107"/>
                    <a:pt x="0" y="61"/>
                  </a:cubicBezTo>
                  <a:lnTo>
                    <a:pt x="0" y="61"/>
                  </a:lnTo>
                  <a:cubicBezTo>
                    <a:pt x="0" y="27"/>
                    <a:pt x="26" y="0"/>
                    <a:pt x="59" y="0"/>
                  </a:cubicBezTo>
                  <a:lnTo>
                    <a:pt x="59" y="0"/>
                  </a:lnTo>
                  <a:cubicBezTo>
                    <a:pt x="92" y="0"/>
                    <a:pt x="119" y="26"/>
                    <a:pt x="119" y="61"/>
                  </a:cubicBezTo>
                </a:path>
              </a:pathLst>
            </a:custGeom>
            <a:solidFill>
              <a:srgbClr val="F7AC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214">
              <a:extLst>
                <a:ext uri="{FF2B5EF4-FFF2-40B4-BE49-F238E27FC236}">
                  <a16:creationId xmlns:a16="http://schemas.microsoft.com/office/drawing/2014/main" xmlns="" id="{3FD569AA-7EC3-CF4B-B09E-2E2072844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5821" y="8137882"/>
              <a:ext cx="60421" cy="82395"/>
            </a:xfrm>
            <a:custGeom>
              <a:avLst/>
              <a:gdLst>
                <a:gd name="T0" fmla="*/ 11 w 50"/>
                <a:gd name="T1" fmla="*/ 63 h 64"/>
                <a:gd name="T2" fmla="*/ 11 w 50"/>
                <a:gd name="T3" fmla="*/ 63 h 64"/>
                <a:gd name="T4" fmla="*/ 5 w 50"/>
                <a:gd name="T5" fmla="*/ 58 h 64"/>
                <a:gd name="T6" fmla="*/ 5 w 50"/>
                <a:gd name="T7" fmla="*/ 58 h 64"/>
                <a:gd name="T8" fmla="*/ 7 w 50"/>
                <a:gd name="T9" fmla="*/ 20 h 64"/>
                <a:gd name="T10" fmla="*/ 7 w 50"/>
                <a:gd name="T11" fmla="*/ 20 h 64"/>
                <a:gd name="T12" fmla="*/ 42 w 50"/>
                <a:gd name="T13" fmla="*/ 0 h 64"/>
                <a:gd name="T14" fmla="*/ 42 w 50"/>
                <a:gd name="T15" fmla="*/ 0 h 64"/>
                <a:gd name="T16" fmla="*/ 49 w 50"/>
                <a:gd name="T17" fmla="*/ 6 h 64"/>
                <a:gd name="T18" fmla="*/ 49 w 50"/>
                <a:gd name="T19" fmla="*/ 6 h 64"/>
                <a:gd name="T20" fmla="*/ 43 w 50"/>
                <a:gd name="T21" fmla="*/ 13 h 64"/>
                <a:gd name="T22" fmla="*/ 43 w 50"/>
                <a:gd name="T23" fmla="*/ 13 h 64"/>
                <a:gd name="T24" fmla="*/ 18 w 50"/>
                <a:gd name="T25" fmla="*/ 27 h 64"/>
                <a:gd name="T26" fmla="*/ 18 w 50"/>
                <a:gd name="T27" fmla="*/ 27 h 64"/>
                <a:gd name="T28" fmla="*/ 17 w 50"/>
                <a:gd name="T29" fmla="*/ 54 h 64"/>
                <a:gd name="T30" fmla="*/ 17 w 50"/>
                <a:gd name="T31" fmla="*/ 54 h 64"/>
                <a:gd name="T32" fmla="*/ 13 w 50"/>
                <a:gd name="T33" fmla="*/ 63 h 64"/>
                <a:gd name="T34" fmla="*/ 13 w 50"/>
                <a:gd name="T35" fmla="*/ 63 h 64"/>
                <a:gd name="T36" fmla="*/ 11 w 50"/>
                <a:gd name="T37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64">
                  <a:moveTo>
                    <a:pt x="11" y="63"/>
                  </a:moveTo>
                  <a:lnTo>
                    <a:pt x="11" y="63"/>
                  </a:lnTo>
                  <a:cubicBezTo>
                    <a:pt x="8" y="63"/>
                    <a:pt x="6" y="61"/>
                    <a:pt x="5" y="58"/>
                  </a:cubicBezTo>
                  <a:lnTo>
                    <a:pt x="5" y="58"/>
                  </a:lnTo>
                  <a:cubicBezTo>
                    <a:pt x="0" y="43"/>
                    <a:pt x="0" y="30"/>
                    <a:pt x="7" y="20"/>
                  </a:cubicBezTo>
                  <a:lnTo>
                    <a:pt x="7" y="20"/>
                  </a:lnTo>
                  <a:cubicBezTo>
                    <a:pt x="18" y="3"/>
                    <a:pt x="41" y="0"/>
                    <a:pt x="42" y="0"/>
                  </a:cubicBezTo>
                  <a:lnTo>
                    <a:pt x="42" y="0"/>
                  </a:lnTo>
                  <a:cubicBezTo>
                    <a:pt x="46" y="0"/>
                    <a:pt x="48" y="2"/>
                    <a:pt x="49" y="6"/>
                  </a:cubicBezTo>
                  <a:lnTo>
                    <a:pt x="49" y="6"/>
                  </a:lnTo>
                  <a:cubicBezTo>
                    <a:pt x="49" y="10"/>
                    <a:pt x="47" y="12"/>
                    <a:pt x="43" y="13"/>
                  </a:cubicBezTo>
                  <a:lnTo>
                    <a:pt x="43" y="13"/>
                  </a:lnTo>
                  <a:cubicBezTo>
                    <a:pt x="43" y="13"/>
                    <a:pt x="25" y="15"/>
                    <a:pt x="18" y="27"/>
                  </a:cubicBezTo>
                  <a:lnTo>
                    <a:pt x="18" y="27"/>
                  </a:lnTo>
                  <a:cubicBezTo>
                    <a:pt x="14" y="34"/>
                    <a:pt x="13" y="43"/>
                    <a:pt x="17" y="54"/>
                  </a:cubicBezTo>
                  <a:lnTo>
                    <a:pt x="17" y="54"/>
                  </a:lnTo>
                  <a:cubicBezTo>
                    <a:pt x="19" y="58"/>
                    <a:pt x="17" y="62"/>
                    <a:pt x="13" y="63"/>
                  </a:cubicBezTo>
                  <a:lnTo>
                    <a:pt x="13" y="63"/>
                  </a:lnTo>
                  <a:cubicBezTo>
                    <a:pt x="12" y="63"/>
                    <a:pt x="12" y="63"/>
                    <a:pt x="11" y="63"/>
                  </a:cubicBezTo>
                </a:path>
              </a:pathLst>
            </a:custGeom>
            <a:solidFill>
              <a:srgbClr val="E8767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215">
              <a:extLst>
                <a:ext uri="{FF2B5EF4-FFF2-40B4-BE49-F238E27FC236}">
                  <a16:creationId xmlns:a16="http://schemas.microsoft.com/office/drawing/2014/main" xmlns="" id="{BEBD51A7-B6D3-0E4D-A100-35707F3D3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1729" y="9978052"/>
              <a:ext cx="269161" cy="153804"/>
            </a:xfrm>
            <a:custGeom>
              <a:avLst/>
              <a:gdLst>
                <a:gd name="T0" fmla="*/ 45 w 218"/>
                <a:gd name="T1" fmla="*/ 0 h 124"/>
                <a:gd name="T2" fmla="*/ 45 w 218"/>
                <a:gd name="T3" fmla="*/ 0 h 124"/>
                <a:gd name="T4" fmla="*/ 3 w 218"/>
                <a:gd name="T5" fmla="*/ 123 h 124"/>
                <a:gd name="T6" fmla="*/ 207 w 218"/>
                <a:gd name="T7" fmla="*/ 123 h 124"/>
                <a:gd name="T8" fmla="*/ 207 w 218"/>
                <a:gd name="T9" fmla="*/ 123 h 124"/>
                <a:gd name="T10" fmla="*/ 182 w 218"/>
                <a:gd name="T11" fmla="*/ 80 h 124"/>
                <a:gd name="T12" fmla="*/ 182 w 218"/>
                <a:gd name="T13" fmla="*/ 80 h 124"/>
                <a:gd name="T14" fmla="*/ 159 w 218"/>
                <a:gd name="T15" fmla="*/ 40 h 124"/>
                <a:gd name="T16" fmla="*/ 159 w 218"/>
                <a:gd name="T17" fmla="*/ 40 h 124"/>
                <a:gd name="T18" fmla="*/ 45 w 218"/>
                <a:gd name="T1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124">
                  <a:moveTo>
                    <a:pt x="45" y="0"/>
                  </a:moveTo>
                  <a:lnTo>
                    <a:pt x="45" y="0"/>
                  </a:lnTo>
                  <a:cubicBezTo>
                    <a:pt x="45" y="0"/>
                    <a:pt x="0" y="46"/>
                    <a:pt x="3" y="123"/>
                  </a:cubicBezTo>
                  <a:lnTo>
                    <a:pt x="207" y="123"/>
                  </a:lnTo>
                  <a:lnTo>
                    <a:pt x="207" y="123"/>
                  </a:lnTo>
                  <a:cubicBezTo>
                    <a:pt x="207" y="123"/>
                    <a:pt x="217" y="93"/>
                    <a:pt x="182" y="80"/>
                  </a:cubicBezTo>
                  <a:lnTo>
                    <a:pt x="182" y="80"/>
                  </a:lnTo>
                  <a:cubicBezTo>
                    <a:pt x="182" y="80"/>
                    <a:pt x="189" y="50"/>
                    <a:pt x="159" y="40"/>
                  </a:cubicBezTo>
                  <a:lnTo>
                    <a:pt x="159" y="40"/>
                  </a:lnTo>
                  <a:cubicBezTo>
                    <a:pt x="125" y="29"/>
                    <a:pt x="45" y="0"/>
                    <a:pt x="45" y="0"/>
                  </a:cubicBezTo>
                </a:path>
              </a:pathLst>
            </a:custGeom>
            <a:solidFill>
              <a:srgbClr val="F7AC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217">
              <a:extLst>
                <a:ext uri="{FF2B5EF4-FFF2-40B4-BE49-F238E27FC236}">
                  <a16:creationId xmlns:a16="http://schemas.microsoft.com/office/drawing/2014/main" xmlns="" id="{0FBD96E8-2DD1-374D-AF5A-3F237CBD5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2463" y="8879442"/>
              <a:ext cx="329582" cy="335077"/>
            </a:xfrm>
            <a:custGeom>
              <a:avLst/>
              <a:gdLst>
                <a:gd name="T0" fmla="*/ 0 w 265"/>
                <a:gd name="T1" fmla="*/ 176 h 269"/>
                <a:gd name="T2" fmla="*/ 36 w 265"/>
                <a:gd name="T3" fmla="*/ 148 h 269"/>
                <a:gd name="T4" fmla="*/ 57 w 265"/>
                <a:gd name="T5" fmla="*/ 56 h 269"/>
                <a:gd name="T6" fmla="*/ 57 w 265"/>
                <a:gd name="T7" fmla="*/ 56 h 269"/>
                <a:gd name="T8" fmla="*/ 122 w 265"/>
                <a:gd name="T9" fmla="*/ 2 h 269"/>
                <a:gd name="T10" fmla="*/ 232 w 265"/>
                <a:gd name="T11" fmla="*/ 0 h 269"/>
                <a:gd name="T12" fmla="*/ 264 w 265"/>
                <a:gd name="T13" fmla="*/ 179 h 269"/>
                <a:gd name="T14" fmla="*/ 136 w 265"/>
                <a:gd name="T15" fmla="*/ 223 h 269"/>
                <a:gd name="T16" fmla="*/ 82 w 265"/>
                <a:gd name="T17" fmla="*/ 268 h 269"/>
                <a:gd name="T18" fmla="*/ 0 w 265"/>
                <a:gd name="T19" fmla="*/ 17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5" h="269">
                  <a:moveTo>
                    <a:pt x="0" y="176"/>
                  </a:moveTo>
                  <a:lnTo>
                    <a:pt x="36" y="148"/>
                  </a:lnTo>
                  <a:lnTo>
                    <a:pt x="57" y="56"/>
                  </a:lnTo>
                  <a:lnTo>
                    <a:pt x="57" y="56"/>
                  </a:lnTo>
                  <a:cubicBezTo>
                    <a:pt x="64" y="25"/>
                    <a:pt x="90" y="3"/>
                    <a:pt x="122" y="2"/>
                  </a:cubicBezTo>
                  <a:lnTo>
                    <a:pt x="232" y="0"/>
                  </a:lnTo>
                  <a:lnTo>
                    <a:pt x="264" y="179"/>
                  </a:lnTo>
                  <a:lnTo>
                    <a:pt x="136" y="223"/>
                  </a:lnTo>
                  <a:lnTo>
                    <a:pt x="82" y="268"/>
                  </a:lnTo>
                  <a:lnTo>
                    <a:pt x="0" y="176"/>
                  </a:lnTo>
                </a:path>
              </a:pathLst>
            </a:custGeom>
            <a:solidFill>
              <a:srgbClr val="E8767C">
                <a:alpha val="4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222">
              <a:extLst>
                <a:ext uri="{FF2B5EF4-FFF2-40B4-BE49-F238E27FC236}">
                  <a16:creationId xmlns:a16="http://schemas.microsoft.com/office/drawing/2014/main" xmlns="" id="{271C622E-79D6-B845-8475-D9A8B9FF3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4861" y="8280702"/>
              <a:ext cx="659165" cy="785503"/>
            </a:xfrm>
            <a:custGeom>
              <a:avLst/>
              <a:gdLst>
                <a:gd name="T0" fmla="*/ 29 w 531"/>
                <a:gd name="T1" fmla="*/ 631 h 632"/>
                <a:gd name="T2" fmla="*/ 0 w 531"/>
                <a:gd name="T3" fmla="*/ 607 h 632"/>
                <a:gd name="T4" fmla="*/ 517 w 531"/>
                <a:gd name="T5" fmla="*/ 0 h 632"/>
                <a:gd name="T6" fmla="*/ 530 w 531"/>
                <a:gd name="T7" fmla="*/ 12 h 632"/>
                <a:gd name="T8" fmla="*/ 29 w 531"/>
                <a:gd name="T9" fmla="*/ 631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1" h="632">
                  <a:moveTo>
                    <a:pt x="29" y="631"/>
                  </a:moveTo>
                  <a:lnTo>
                    <a:pt x="0" y="607"/>
                  </a:lnTo>
                  <a:lnTo>
                    <a:pt x="517" y="0"/>
                  </a:lnTo>
                  <a:lnTo>
                    <a:pt x="530" y="12"/>
                  </a:lnTo>
                  <a:lnTo>
                    <a:pt x="29" y="631"/>
                  </a:lnTo>
                </a:path>
              </a:pathLst>
            </a:custGeom>
            <a:solidFill>
              <a:srgbClr val="222F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122">
              <a:extLst>
                <a:ext uri="{FF2B5EF4-FFF2-40B4-BE49-F238E27FC236}">
                  <a16:creationId xmlns:a16="http://schemas.microsoft.com/office/drawing/2014/main" xmlns="" id="{8FB7A3EA-3D13-2F49-BC10-DB42B7472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47392" y="8849940"/>
              <a:ext cx="322744" cy="265532"/>
            </a:xfrm>
            <a:custGeom>
              <a:avLst/>
              <a:gdLst>
                <a:gd name="connsiteX0" fmla="*/ 141956 w 322744"/>
                <a:gd name="connsiteY0" fmla="*/ 28 h 265532"/>
                <a:gd name="connsiteX1" fmla="*/ 190217 w 322744"/>
                <a:gd name="connsiteY1" fmla="*/ 20446 h 265532"/>
                <a:gd name="connsiteX2" fmla="*/ 198107 w 322744"/>
                <a:gd name="connsiteY2" fmla="*/ 31868 h 265532"/>
                <a:gd name="connsiteX3" fmla="*/ 204484 w 322744"/>
                <a:gd name="connsiteY3" fmla="*/ 30416 h 265532"/>
                <a:gd name="connsiteX4" fmla="*/ 278286 w 322744"/>
                <a:gd name="connsiteY4" fmla="*/ 23583 h 265532"/>
                <a:gd name="connsiteX5" fmla="*/ 311155 w 322744"/>
                <a:gd name="connsiteY5" fmla="*/ 54023 h 265532"/>
                <a:gd name="connsiteX6" fmla="*/ 307395 w 322744"/>
                <a:gd name="connsiteY6" fmla="*/ 78464 h 265532"/>
                <a:gd name="connsiteX7" fmla="*/ 294202 w 322744"/>
                <a:gd name="connsiteY7" fmla="*/ 88627 h 265532"/>
                <a:gd name="connsiteX8" fmla="*/ 300746 w 322744"/>
                <a:gd name="connsiteY8" fmla="*/ 91126 h 265532"/>
                <a:gd name="connsiteX9" fmla="*/ 311099 w 322744"/>
                <a:gd name="connsiteY9" fmla="*/ 112246 h 265532"/>
                <a:gd name="connsiteX10" fmla="*/ 307583 w 322744"/>
                <a:gd name="connsiteY10" fmla="*/ 135204 h 265532"/>
                <a:gd name="connsiteX11" fmla="*/ 299159 w 322744"/>
                <a:gd name="connsiteY11" fmla="*/ 141429 h 265532"/>
                <a:gd name="connsiteX12" fmla="*/ 312259 w 322744"/>
                <a:gd name="connsiteY12" fmla="*/ 146233 h 265532"/>
                <a:gd name="connsiteX13" fmla="*/ 322084 w 322744"/>
                <a:gd name="connsiteY13" fmla="*/ 167177 h 265532"/>
                <a:gd name="connsiteX14" fmla="*/ 301145 w 322744"/>
                <a:gd name="connsiteY14" fmla="*/ 203472 h 265532"/>
                <a:gd name="connsiteX15" fmla="*/ 298722 w 322744"/>
                <a:gd name="connsiteY15" fmla="*/ 204138 h 265532"/>
                <a:gd name="connsiteX16" fmla="*/ 306953 w 322744"/>
                <a:gd name="connsiteY16" fmla="*/ 220774 h 265532"/>
                <a:gd name="connsiteX17" fmla="*/ 230666 w 322744"/>
                <a:gd name="connsiteY17" fmla="*/ 263816 h 265532"/>
                <a:gd name="connsiteX18" fmla="*/ 161762 w 322744"/>
                <a:gd name="connsiteY18" fmla="*/ 241680 h 265532"/>
                <a:gd name="connsiteX19" fmla="*/ 172375 w 322744"/>
                <a:gd name="connsiteY19" fmla="*/ 218315 h 265532"/>
                <a:gd name="connsiteX20" fmla="*/ 176457 w 322744"/>
                <a:gd name="connsiteY20" fmla="*/ 216311 h 265532"/>
                <a:gd name="connsiteX21" fmla="*/ 171912 w 322744"/>
                <a:gd name="connsiteY21" fmla="*/ 215518 h 265532"/>
                <a:gd name="connsiteX22" fmla="*/ 150816 w 322744"/>
                <a:gd name="connsiteY22" fmla="*/ 192208 h 265532"/>
                <a:gd name="connsiteX23" fmla="*/ 164412 w 322744"/>
                <a:gd name="connsiteY23" fmla="*/ 164204 h 265532"/>
                <a:gd name="connsiteX24" fmla="*/ 167971 w 322744"/>
                <a:gd name="connsiteY24" fmla="*/ 162421 h 265532"/>
                <a:gd name="connsiteX25" fmla="*/ 160302 w 322744"/>
                <a:gd name="connsiteY25" fmla="*/ 161213 h 265532"/>
                <a:gd name="connsiteX26" fmla="*/ 139831 w 322744"/>
                <a:gd name="connsiteY26" fmla="*/ 138529 h 265532"/>
                <a:gd name="connsiteX27" fmla="*/ 152958 w 322744"/>
                <a:gd name="connsiteY27" fmla="*/ 109430 h 265532"/>
                <a:gd name="connsiteX28" fmla="*/ 157886 w 322744"/>
                <a:gd name="connsiteY28" fmla="*/ 106924 h 265532"/>
                <a:gd name="connsiteX29" fmla="*/ 151460 w 322744"/>
                <a:gd name="connsiteY29" fmla="*/ 105740 h 265532"/>
                <a:gd name="connsiteX30" fmla="*/ 136110 w 322744"/>
                <a:gd name="connsiteY30" fmla="*/ 95587 h 265532"/>
                <a:gd name="connsiteX31" fmla="*/ 132764 w 322744"/>
                <a:gd name="connsiteY31" fmla="*/ 87712 h 265532"/>
                <a:gd name="connsiteX32" fmla="*/ 116508 w 322744"/>
                <a:gd name="connsiteY32" fmla="*/ 117808 h 265532"/>
                <a:gd name="connsiteX33" fmla="*/ 48339 w 322744"/>
                <a:gd name="connsiteY33" fmla="*/ 183732 h 265532"/>
                <a:gd name="connsiteX34" fmla="*/ 0 w 322744"/>
                <a:gd name="connsiteY34" fmla="*/ 177557 h 265532"/>
                <a:gd name="connsiteX35" fmla="*/ 21071 w 322744"/>
                <a:gd name="connsiteY35" fmla="*/ 79983 h 265532"/>
                <a:gd name="connsiteX36" fmla="*/ 74367 w 322744"/>
                <a:gd name="connsiteY36" fmla="*/ 20697 h 265532"/>
                <a:gd name="connsiteX37" fmla="*/ 115269 w 322744"/>
                <a:gd name="connsiteY37" fmla="*/ 4640 h 265532"/>
                <a:gd name="connsiteX38" fmla="*/ 141956 w 322744"/>
                <a:gd name="connsiteY38" fmla="*/ 28 h 265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22744" h="265532">
                  <a:moveTo>
                    <a:pt x="141956" y="28"/>
                  </a:moveTo>
                  <a:cubicBezTo>
                    <a:pt x="159851" y="530"/>
                    <a:pt x="177280" y="7902"/>
                    <a:pt x="190217" y="20446"/>
                  </a:cubicBezTo>
                  <a:lnTo>
                    <a:pt x="198107" y="31868"/>
                  </a:lnTo>
                  <a:lnTo>
                    <a:pt x="204484" y="30416"/>
                  </a:lnTo>
                  <a:cubicBezTo>
                    <a:pt x="234873" y="26068"/>
                    <a:pt x="259990" y="21719"/>
                    <a:pt x="278286" y="23583"/>
                  </a:cubicBezTo>
                  <a:cubicBezTo>
                    <a:pt x="296581" y="25447"/>
                    <a:pt x="308054" y="33523"/>
                    <a:pt x="311155" y="54023"/>
                  </a:cubicBezTo>
                  <a:cubicBezTo>
                    <a:pt x="312706" y="64273"/>
                    <a:pt x="311310" y="72194"/>
                    <a:pt x="307395" y="78464"/>
                  </a:cubicBezTo>
                  <a:lnTo>
                    <a:pt x="294202" y="88627"/>
                  </a:lnTo>
                  <a:lnTo>
                    <a:pt x="300746" y="91126"/>
                  </a:lnTo>
                  <a:cubicBezTo>
                    <a:pt x="306021" y="95741"/>
                    <a:pt x="309537" y="102547"/>
                    <a:pt x="311099" y="112246"/>
                  </a:cubicBezTo>
                  <a:cubicBezTo>
                    <a:pt x="312662" y="121946"/>
                    <a:pt x="311334" y="129377"/>
                    <a:pt x="307583" y="135204"/>
                  </a:cubicBezTo>
                  <a:lnTo>
                    <a:pt x="299159" y="141429"/>
                  </a:lnTo>
                  <a:lnTo>
                    <a:pt x="312259" y="146233"/>
                  </a:lnTo>
                  <a:cubicBezTo>
                    <a:pt x="317474" y="150750"/>
                    <a:pt x="320834" y="157478"/>
                    <a:pt x="322084" y="167177"/>
                  </a:cubicBezTo>
                  <a:cubicBezTo>
                    <a:pt x="325209" y="185951"/>
                    <a:pt x="317084" y="196589"/>
                    <a:pt x="301145" y="203472"/>
                  </a:cubicBezTo>
                  <a:lnTo>
                    <a:pt x="298722" y="204138"/>
                  </a:lnTo>
                  <a:lnTo>
                    <a:pt x="306953" y="220774"/>
                  </a:lnTo>
                  <a:cubicBezTo>
                    <a:pt x="311875" y="253978"/>
                    <a:pt x="278653" y="256438"/>
                    <a:pt x="230666" y="263816"/>
                  </a:cubicBezTo>
                  <a:cubicBezTo>
                    <a:pt x="182679" y="269965"/>
                    <a:pt x="164223" y="258897"/>
                    <a:pt x="161762" y="241680"/>
                  </a:cubicBezTo>
                  <a:cubicBezTo>
                    <a:pt x="160532" y="233072"/>
                    <a:pt x="163300" y="225079"/>
                    <a:pt x="172375" y="218315"/>
                  </a:cubicBezTo>
                  <a:lnTo>
                    <a:pt x="176457" y="216311"/>
                  </a:lnTo>
                  <a:lnTo>
                    <a:pt x="171912" y="215518"/>
                  </a:lnTo>
                  <a:cubicBezTo>
                    <a:pt x="158942" y="210669"/>
                    <a:pt x="152692" y="202221"/>
                    <a:pt x="150816" y="192208"/>
                  </a:cubicBezTo>
                  <a:cubicBezTo>
                    <a:pt x="149566" y="182196"/>
                    <a:pt x="153317" y="172496"/>
                    <a:pt x="164412" y="164204"/>
                  </a:cubicBezTo>
                  <a:lnTo>
                    <a:pt x="167971" y="162421"/>
                  </a:lnTo>
                  <a:lnTo>
                    <a:pt x="160302" y="161213"/>
                  </a:lnTo>
                  <a:cubicBezTo>
                    <a:pt x="147332" y="156677"/>
                    <a:pt x="141082" y="148542"/>
                    <a:pt x="139831" y="138529"/>
                  </a:cubicBezTo>
                  <a:cubicBezTo>
                    <a:pt x="138581" y="127891"/>
                    <a:pt x="142019" y="117878"/>
                    <a:pt x="152958" y="109430"/>
                  </a:cubicBezTo>
                  <a:lnTo>
                    <a:pt x="157886" y="106924"/>
                  </a:lnTo>
                  <a:lnTo>
                    <a:pt x="151460" y="105740"/>
                  </a:lnTo>
                  <a:cubicBezTo>
                    <a:pt x="144638" y="103178"/>
                    <a:pt x="139599" y="99722"/>
                    <a:pt x="136110" y="95587"/>
                  </a:cubicBezTo>
                  <a:lnTo>
                    <a:pt x="132764" y="87712"/>
                  </a:lnTo>
                  <a:lnTo>
                    <a:pt x="116508" y="117808"/>
                  </a:lnTo>
                  <a:cubicBezTo>
                    <a:pt x="101015" y="142665"/>
                    <a:pt x="78086" y="170763"/>
                    <a:pt x="48339" y="183732"/>
                  </a:cubicBezTo>
                  <a:cubicBezTo>
                    <a:pt x="14873" y="198554"/>
                    <a:pt x="0" y="177557"/>
                    <a:pt x="0" y="177557"/>
                  </a:cubicBezTo>
                  <a:lnTo>
                    <a:pt x="21071" y="79983"/>
                  </a:lnTo>
                  <a:cubicBezTo>
                    <a:pt x="28507" y="52810"/>
                    <a:pt x="48339" y="30578"/>
                    <a:pt x="74367" y="20697"/>
                  </a:cubicBezTo>
                  <a:lnTo>
                    <a:pt x="115269" y="4640"/>
                  </a:lnTo>
                  <a:cubicBezTo>
                    <a:pt x="123945" y="1244"/>
                    <a:pt x="133009" y="-223"/>
                    <a:pt x="141956" y="28"/>
                  </a:cubicBezTo>
                  <a:close/>
                </a:path>
              </a:pathLst>
            </a:custGeom>
            <a:solidFill>
              <a:srgbClr val="F7AC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Freeform 224">
              <a:extLst>
                <a:ext uri="{FF2B5EF4-FFF2-40B4-BE49-F238E27FC236}">
                  <a16:creationId xmlns:a16="http://schemas.microsoft.com/office/drawing/2014/main" xmlns="" id="{31BFC816-F368-414A-ADF1-1448582D3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94053" y="5655025"/>
              <a:ext cx="1587487" cy="2169752"/>
            </a:xfrm>
            <a:custGeom>
              <a:avLst/>
              <a:gdLst>
                <a:gd name="T0" fmla="*/ 1239 w 1276"/>
                <a:gd name="T1" fmla="*/ 1740 h 1741"/>
                <a:gd name="T2" fmla="*/ 35 w 1276"/>
                <a:gd name="T3" fmla="*/ 1740 h 1741"/>
                <a:gd name="T4" fmla="*/ 35 w 1276"/>
                <a:gd name="T5" fmla="*/ 1740 h 1741"/>
                <a:gd name="T6" fmla="*/ 0 w 1276"/>
                <a:gd name="T7" fmla="*/ 1705 h 1741"/>
                <a:gd name="T8" fmla="*/ 0 w 1276"/>
                <a:gd name="T9" fmla="*/ 35 h 1741"/>
                <a:gd name="T10" fmla="*/ 0 w 1276"/>
                <a:gd name="T11" fmla="*/ 35 h 1741"/>
                <a:gd name="T12" fmla="*/ 35 w 1276"/>
                <a:gd name="T13" fmla="*/ 0 h 1741"/>
                <a:gd name="T14" fmla="*/ 1239 w 1276"/>
                <a:gd name="T15" fmla="*/ 0 h 1741"/>
                <a:gd name="T16" fmla="*/ 1239 w 1276"/>
                <a:gd name="T17" fmla="*/ 0 h 1741"/>
                <a:gd name="T18" fmla="*/ 1275 w 1276"/>
                <a:gd name="T19" fmla="*/ 35 h 1741"/>
                <a:gd name="T20" fmla="*/ 1275 w 1276"/>
                <a:gd name="T21" fmla="*/ 1705 h 1741"/>
                <a:gd name="T22" fmla="*/ 1275 w 1276"/>
                <a:gd name="T23" fmla="*/ 1705 h 1741"/>
                <a:gd name="T24" fmla="*/ 1239 w 1276"/>
                <a:gd name="T25" fmla="*/ 1740 h 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" h="1741">
                  <a:moveTo>
                    <a:pt x="1239" y="1740"/>
                  </a:moveTo>
                  <a:lnTo>
                    <a:pt x="35" y="1740"/>
                  </a:lnTo>
                  <a:lnTo>
                    <a:pt x="35" y="1740"/>
                  </a:lnTo>
                  <a:cubicBezTo>
                    <a:pt x="16" y="1740"/>
                    <a:pt x="0" y="1724"/>
                    <a:pt x="0" y="1705"/>
                  </a:cubicBezTo>
                  <a:lnTo>
                    <a:pt x="0" y="35"/>
                  </a:lnTo>
                  <a:lnTo>
                    <a:pt x="0" y="35"/>
                  </a:lnTo>
                  <a:cubicBezTo>
                    <a:pt x="0" y="16"/>
                    <a:pt x="16" y="0"/>
                    <a:pt x="35" y="0"/>
                  </a:cubicBezTo>
                  <a:lnTo>
                    <a:pt x="1239" y="0"/>
                  </a:lnTo>
                  <a:lnTo>
                    <a:pt x="1239" y="0"/>
                  </a:lnTo>
                  <a:cubicBezTo>
                    <a:pt x="1259" y="0"/>
                    <a:pt x="1275" y="16"/>
                    <a:pt x="1275" y="35"/>
                  </a:cubicBezTo>
                  <a:lnTo>
                    <a:pt x="1275" y="1705"/>
                  </a:lnTo>
                  <a:lnTo>
                    <a:pt x="1275" y="1705"/>
                  </a:lnTo>
                  <a:cubicBezTo>
                    <a:pt x="1275" y="1724"/>
                    <a:pt x="1259" y="1740"/>
                    <a:pt x="1239" y="1740"/>
                  </a:cubicBezTo>
                </a:path>
              </a:pathLst>
            </a:custGeom>
            <a:gradFill>
              <a:gsLst>
                <a:gs pos="12000">
                  <a:srgbClr val="222F5E"/>
                </a:gs>
                <a:gs pos="87000">
                  <a:srgbClr val="3B467E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reeform 225">
              <a:extLst>
                <a:ext uri="{FF2B5EF4-FFF2-40B4-BE49-F238E27FC236}">
                  <a16:creationId xmlns:a16="http://schemas.microsoft.com/office/drawing/2014/main" xmlns="" id="{53888A19-C82C-6443-BD15-85365419C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1374" y="5825309"/>
              <a:ext cx="263667" cy="263667"/>
            </a:xfrm>
            <a:custGeom>
              <a:avLst/>
              <a:gdLst>
                <a:gd name="T0" fmla="*/ 209 w 210"/>
                <a:gd name="T1" fmla="*/ 105 h 211"/>
                <a:gd name="T2" fmla="*/ 209 w 210"/>
                <a:gd name="T3" fmla="*/ 105 h 211"/>
                <a:gd name="T4" fmla="*/ 104 w 210"/>
                <a:gd name="T5" fmla="*/ 210 h 211"/>
                <a:gd name="T6" fmla="*/ 104 w 210"/>
                <a:gd name="T7" fmla="*/ 210 h 211"/>
                <a:gd name="T8" fmla="*/ 0 w 210"/>
                <a:gd name="T9" fmla="*/ 105 h 211"/>
                <a:gd name="T10" fmla="*/ 0 w 210"/>
                <a:gd name="T11" fmla="*/ 105 h 211"/>
                <a:gd name="T12" fmla="*/ 104 w 210"/>
                <a:gd name="T13" fmla="*/ 0 h 211"/>
                <a:gd name="T14" fmla="*/ 104 w 210"/>
                <a:gd name="T15" fmla="*/ 0 h 211"/>
                <a:gd name="T16" fmla="*/ 209 w 210"/>
                <a:gd name="T17" fmla="*/ 10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0" h="211">
                  <a:moveTo>
                    <a:pt x="209" y="105"/>
                  </a:moveTo>
                  <a:lnTo>
                    <a:pt x="209" y="105"/>
                  </a:lnTo>
                  <a:cubicBezTo>
                    <a:pt x="209" y="162"/>
                    <a:pt x="162" y="210"/>
                    <a:pt x="104" y="210"/>
                  </a:cubicBezTo>
                  <a:lnTo>
                    <a:pt x="104" y="210"/>
                  </a:lnTo>
                  <a:cubicBezTo>
                    <a:pt x="46" y="210"/>
                    <a:pt x="0" y="162"/>
                    <a:pt x="0" y="105"/>
                  </a:cubicBezTo>
                  <a:lnTo>
                    <a:pt x="0" y="105"/>
                  </a:lnTo>
                  <a:cubicBezTo>
                    <a:pt x="0" y="47"/>
                    <a:pt x="46" y="0"/>
                    <a:pt x="104" y="0"/>
                  </a:cubicBezTo>
                  <a:lnTo>
                    <a:pt x="104" y="0"/>
                  </a:lnTo>
                  <a:cubicBezTo>
                    <a:pt x="162" y="0"/>
                    <a:pt x="209" y="47"/>
                    <a:pt x="209" y="105"/>
                  </a:cubicBezTo>
                </a:path>
              </a:pathLst>
            </a:custGeom>
            <a:solidFill>
              <a:srgbClr val="F9D1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Freeform 226">
              <a:extLst>
                <a:ext uri="{FF2B5EF4-FFF2-40B4-BE49-F238E27FC236}">
                  <a16:creationId xmlns:a16="http://schemas.microsoft.com/office/drawing/2014/main" xmlns="" id="{B7C94E81-5551-564D-A44D-B377097B3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1374" y="6528419"/>
              <a:ext cx="263667" cy="263667"/>
            </a:xfrm>
            <a:custGeom>
              <a:avLst/>
              <a:gdLst>
                <a:gd name="T0" fmla="*/ 209 w 210"/>
                <a:gd name="T1" fmla="*/ 104 h 210"/>
                <a:gd name="T2" fmla="*/ 209 w 210"/>
                <a:gd name="T3" fmla="*/ 104 h 210"/>
                <a:gd name="T4" fmla="*/ 104 w 210"/>
                <a:gd name="T5" fmla="*/ 209 h 210"/>
                <a:gd name="T6" fmla="*/ 104 w 210"/>
                <a:gd name="T7" fmla="*/ 209 h 210"/>
                <a:gd name="T8" fmla="*/ 0 w 210"/>
                <a:gd name="T9" fmla="*/ 104 h 210"/>
                <a:gd name="T10" fmla="*/ 0 w 210"/>
                <a:gd name="T11" fmla="*/ 104 h 210"/>
                <a:gd name="T12" fmla="*/ 104 w 210"/>
                <a:gd name="T13" fmla="*/ 0 h 210"/>
                <a:gd name="T14" fmla="*/ 104 w 210"/>
                <a:gd name="T15" fmla="*/ 0 h 210"/>
                <a:gd name="T16" fmla="*/ 209 w 210"/>
                <a:gd name="T17" fmla="*/ 10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0" h="210">
                  <a:moveTo>
                    <a:pt x="209" y="104"/>
                  </a:moveTo>
                  <a:lnTo>
                    <a:pt x="209" y="104"/>
                  </a:lnTo>
                  <a:cubicBezTo>
                    <a:pt x="209" y="163"/>
                    <a:pt x="162" y="209"/>
                    <a:pt x="104" y="209"/>
                  </a:cubicBezTo>
                  <a:lnTo>
                    <a:pt x="104" y="209"/>
                  </a:lnTo>
                  <a:cubicBezTo>
                    <a:pt x="46" y="209"/>
                    <a:pt x="0" y="163"/>
                    <a:pt x="0" y="104"/>
                  </a:cubicBezTo>
                  <a:lnTo>
                    <a:pt x="0" y="104"/>
                  </a:lnTo>
                  <a:cubicBezTo>
                    <a:pt x="0" y="47"/>
                    <a:pt x="46" y="0"/>
                    <a:pt x="104" y="0"/>
                  </a:cubicBezTo>
                  <a:lnTo>
                    <a:pt x="104" y="0"/>
                  </a:lnTo>
                  <a:cubicBezTo>
                    <a:pt x="162" y="0"/>
                    <a:pt x="209" y="47"/>
                    <a:pt x="209" y="104"/>
                  </a:cubicBezTo>
                </a:path>
              </a:pathLst>
            </a:custGeom>
            <a:solidFill>
              <a:srgbClr val="FF74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 227">
              <a:extLst>
                <a:ext uri="{FF2B5EF4-FFF2-40B4-BE49-F238E27FC236}">
                  <a16:creationId xmlns:a16="http://schemas.microsoft.com/office/drawing/2014/main" xmlns="" id="{DD291028-C4AA-004E-8CB0-8146B20B1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1374" y="7198569"/>
              <a:ext cx="263667" cy="263667"/>
            </a:xfrm>
            <a:custGeom>
              <a:avLst/>
              <a:gdLst>
                <a:gd name="T0" fmla="*/ 209 w 210"/>
                <a:gd name="T1" fmla="*/ 105 h 211"/>
                <a:gd name="T2" fmla="*/ 209 w 210"/>
                <a:gd name="T3" fmla="*/ 105 h 211"/>
                <a:gd name="T4" fmla="*/ 104 w 210"/>
                <a:gd name="T5" fmla="*/ 210 h 211"/>
                <a:gd name="T6" fmla="*/ 104 w 210"/>
                <a:gd name="T7" fmla="*/ 210 h 211"/>
                <a:gd name="T8" fmla="*/ 0 w 210"/>
                <a:gd name="T9" fmla="*/ 105 h 211"/>
                <a:gd name="T10" fmla="*/ 0 w 210"/>
                <a:gd name="T11" fmla="*/ 105 h 211"/>
                <a:gd name="T12" fmla="*/ 104 w 210"/>
                <a:gd name="T13" fmla="*/ 0 h 211"/>
                <a:gd name="T14" fmla="*/ 104 w 210"/>
                <a:gd name="T15" fmla="*/ 0 h 211"/>
                <a:gd name="T16" fmla="*/ 209 w 210"/>
                <a:gd name="T17" fmla="*/ 10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0" h="211">
                  <a:moveTo>
                    <a:pt x="209" y="105"/>
                  </a:moveTo>
                  <a:lnTo>
                    <a:pt x="209" y="105"/>
                  </a:lnTo>
                  <a:cubicBezTo>
                    <a:pt x="209" y="163"/>
                    <a:pt x="162" y="210"/>
                    <a:pt x="104" y="210"/>
                  </a:cubicBezTo>
                  <a:lnTo>
                    <a:pt x="104" y="210"/>
                  </a:lnTo>
                  <a:cubicBezTo>
                    <a:pt x="46" y="210"/>
                    <a:pt x="0" y="163"/>
                    <a:pt x="0" y="105"/>
                  </a:cubicBezTo>
                  <a:lnTo>
                    <a:pt x="0" y="105"/>
                  </a:lnTo>
                  <a:cubicBezTo>
                    <a:pt x="0" y="47"/>
                    <a:pt x="46" y="0"/>
                    <a:pt x="104" y="0"/>
                  </a:cubicBezTo>
                  <a:lnTo>
                    <a:pt x="104" y="0"/>
                  </a:lnTo>
                  <a:cubicBezTo>
                    <a:pt x="162" y="0"/>
                    <a:pt x="209" y="47"/>
                    <a:pt x="209" y="105"/>
                  </a:cubicBezTo>
                </a:path>
              </a:pathLst>
            </a:custGeom>
            <a:solidFill>
              <a:srgbClr val="A5A1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Freeform 228">
              <a:extLst>
                <a:ext uri="{FF2B5EF4-FFF2-40B4-BE49-F238E27FC236}">
                  <a16:creationId xmlns:a16="http://schemas.microsoft.com/office/drawing/2014/main" xmlns="" id="{3D964957-EE68-3A4B-B891-900CFF3AC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64203" y="6110949"/>
              <a:ext cx="269158" cy="346064"/>
            </a:xfrm>
            <a:custGeom>
              <a:avLst/>
              <a:gdLst>
                <a:gd name="T0" fmla="*/ 159 w 217"/>
                <a:gd name="T1" fmla="*/ 172 h 279"/>
                <a:gd name="T2" fmla="*/ 159 w 217"/>
                <a:gd name="T3" fmla="*/ 5 h 279"/>
                <a:gd name="T4" fmla="*/ 159 w 217"/>
                <a:gd name="T5" fmla="*/ 5 h 279"/>
                <a:gd name="T6" fmla="*/ 155 w 217"/>
                <a:gd name="T7" fmla="*/ 0 h 279"/>
                <a:gd name="T8" fmla="*/ 60 w 217"/>
                <a:gd name="T9" fmla="*/ 0 h 279"/>
                <a:gd name="T10" fmla="*/ 60 w 217"/>
                <a:gd name="T11" fmla="*/ 0 h 279"/>
                <a:gd name="T12" fmla="*/ 57 w 217"/>
                <a:gd name="T13" fmla="*/ 5 h 279"/>
                <a:gd name="T14" fmla="*/ 57 w 217"/>
                <a:gd name="T15" fmla="*/ 172 h 279"/>
                <a:gd name="T16" fmla="*/ 57 w 217"/>
                <a:gd name="T17" fmla="*/ 172 h 279"/>
                <a:gd name="T18" fmla="*/ 53 w 217"/>
                <a:gd name="T19" fmla="*/ 176 h 279"/>
                <a:gd name="T20" fmla="*/ 5 w 217"/>
                <a:gd name="T21" fmla="*/ 176 h 279"/>
                <a:gd name="T22" fmla="*/ 5 w 217"/>
                <a:gd name="T23" fmla="*/ 176 h 279"/>
                <a:gd name="T24" fmla="*/ 3 w 217"/>
                <a:gd name="T25" fmla="*/ 182 h 279"/>
                <a:gd name="T26" fmla="*/ 110 w 217"/>
                <a:gd name="T27" fmla="*/ 277 h 279"/>
                <a:gd name="T28" fmla="*/ 110 w 217"/>
                <a:gd name="T29" fmla="*/ 277 h 279"/>
                <a:gd name="T30" fmla="*/ 115 w 217"/>
                <a:gd name="T31" fmla="*/ 277 h 279"/>
                <a:gd name="T32" fmla="*/ 213 w 217"/>
                <a:gd name="T33" fmla="*/ 182 h 279"/>
                <a:gd name="T34" fmla="*/ 213 w 217"/>
                <a:gd name="T35" fmla="*/ 182 h 279"/>
                <a:gd name="T36" fmla="*/ 210 w 217"/>
                <a:gd name="T37" fmla="*/ 176 h 279"/>
                <a:gd name="T38" fmla="*/ 163 w 217"/>
                <a:gd name="T39" fmla="*/ 176 h 279"/>
                <a:gd name="T40" fmla="*/ 163 w 217"/>
                <a:gd name="T41" fmla="*/ 176 h 279"/>
                <a:gd name="T42" fmla="*/ 159 w 217"/>
                <a:gd name="T43" fmla="*/ 17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7" h="279">
                  <a:moveTo>
                    <a:pt x="159" y="172"/>
                  </a:moveTo>
                  <a:lnTo>
                    <a:pt x="159" y="5"/>
                  </a:lnTo>
                  <a:lnTo>
                    <a:pt x="159" y="5"/>
                  </a:lnTo>
                  <a:cubicBezTo>
                    <a:pt x="159" y="2"/>
                    <a:pt x="157" y="0"/>
                    <a:pt x="155" y="0"/>
                  </a:cubicBezTo>
                  <a:lnTo>
                    <a:pt x="60" y="0"/>
                  </a:lnTo>
                  <a:lnTo>
                    <a:pt x="60" y="0"/>
                  </a:lnTo>
                  <a:cubicBezTo>
                    <a:pt x="58" y="0"/>
                    <a:pt x="57" y="2"/>
                    <a:pt x="57" y="5"/>
                  </a:cubicBezTo>
                  <a:lnTo>
                    <a:pt x="57" y="172"/>
                  </a:lnTo>
                  <a:lnTo>
                    <a:pt x="57" y="172"/>
                  </a:lnTo>
                  <a:cubicBezTo>
                    <a:pt x="57" y="174"/>
                    <a:pt x="55" y="176"/>
                    <a:pt x="53" y="176"/>
                  </a:cubicBezTo>
                  <a:lnTo>
                    <a:pt x="5" y="176"/>
                  </a:lnTo>
                  <a:lnTo>
                    <a:pt x="5" y="176"/>
                  </a:lnTo>
                  <a:cubicBezTo>
                    <a:pt x="2" y="176"/>
                    <a:pt x="0" y="180"/>
                    <a:pt x="3" y="182"/>
                  </a:cubicBezTo>
                  <a:lnTo>
                    <a:pt x="110" y="277"/>
                  </a:lnTo>
                  <a:lnTo>
                    <a:pt x="110" y="277"/>
                  </a:lnTo>
                  <a:cubicBezTo>
                    <a:pt x="111" y="278"/>
                    <a:pt x="113" y="278"/>
                    <a:pt x="115" y="277"/>
                  </a:cubicBezTo>
                  <a:lnTo>
                    <a:pt x="213" y="182"/>
                  </a:lnTo>
                  <a:lnTo>
                    <a:pt x="213" y="182"/>
                  </a:lnTo>
                  <a:cubicBezTo>
                    <a:pt x="216" y="180"/>
                    <a:pt x="214" y="176"/>
                    <a:pt x="210" y="176"/>
                  </a:cubicBezTo>
                  <a:lnTo>
                    <a:pt x="163" y="176"/>
                  </a:lnTo>
                  <a:lnTo>
                    <a:pt x="163" y="176"/>
                  </a:lnTo>
                  <a:cubicBezTo>
                    <a:pt x="161" y="176"/>
                    <a:pt x="159" y="174"/>
                    <a:pt x="159" y="172"/>
                  </a:cubicBezTo>
                </a:path>
              </a:pathLst>
            </a:custGeom>
            <a:solidFill>
              <a:srgbClr val="69E0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229">
              <a:extLst>
                <a:ext uri="{FF2B5EF4-FFF2-40B4-BE49-F238E27FC236}">
                  <a16:creationId xmlns:a16="http://schemas.microsoft.com/office/drawing/2014/main" xmlns="" id="{1B706E99-5907-F743-AD76-B79970E63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64203" y="6808565"/>
              <a:ext cx="269158" cy="346060"/>
            </a:xfrm>
            <a:custGeom>
              <a:avLst/>
              <a:gdLst>
                <a:gd name="T0" fmla="*/ 159 w 217"/>
                <a:gd name="T1" fmla="*/ 170 h 279"/>
                <a:gd name="T2" fmla="*/ 159 w 217"/>
                <a:gd name="T3" fmla="*/ 4 h 279"/>
                <a:gd name="T4" fmla="*/ 159 w 217"/>
                <a:gd name="T5" fmla="*/ 4 h 279"/>
                <a:gd name="T6" fmla="*/ 155 w 217"/>
                <a:gd name="T7" fmla="*/ 0 h 279"/>
                <a:gd name="T8" fmla="*/ 60 w 217"/>
                <a:gd name="T9" fmla="*/ 0 h 279"/>
                <a:gd name="T10" fmla="*/ 60 w 217"/>
                <a:gd name="T11" fmla="*/ 0 h 279"/>
                <a:gd name="T12" fmla="*/ 57 w 217"/>
                <a:gd name="T13" fmla="*/ 4 h 279"/>
                <a:gd name="T14" fmla="*/ 57 w 217"/>
                <a:gd name="T15" fmla="*/ 170 h 279"/>
                <a:gd name="T16" fmla="*/ 57 w 217"/>
                <a:gd name="T17" fmla="*/ 170 h 279"/>
                <a:gd name="T18" fmla="*/ 53 w 217"/>
                <a:gd name="T19" fmla="*/ 175 h 279"/>
                <a:gd name="T20" fmla="*/ 5 w 217"/>
                <a:gd name="T21" fmla="*/ 175 h 279"/>
                <a:gd name="T22" fmla="*/ 5 w 217"/>
                <a:gd name="T23" fmla="*/ 175 h 279"/>
                <a:gd name="T24" fmla="*/ 3 w 217"/>
                <a:gd name="T25" fmla="*/ 181 h 279"/>
                <a:gd name="T26" fmla="*/ 110 w 217"/>
                <a:gd name="T27" fmla="*/ 276 h 279"/>
                <a:gd name="T28" fmla="*/ 110 w 217"/>
                <a:gd name="T29" fmla="*/ 276 h 279"/>
                <a:gd name="T30" fmla="*/ 115 w 217"/>
                <a:gd name="T31" fmla="*/ 276 h 279"/>
                <a:gd name="T32" fmla="*/ 213 w 217"/>
                <a:gd name="T33" fmla="*/ 181 h 279"/>
                <a:gd name="T34" fmla="*/ 213 w 217"/>
                <a:gd name="T35" fmla="*/ 181 h 279"/>
                <a:gd name="T36" fmla="*/ 210 w 217"/>
                <a:gd name="T37" fmla="*/ 175 h 279"/>
                <a:gd name="T38" fmla="*/ 163 w 217"/>
                <a:gd name="T39" fmla="*/ 175 h 279"/>
                <a:gd name="T40" fmla="*/ 163 w 217"/>
                <a:gd name="T41" fmla="*/ 175 h 279"/>
                <a:gd name="T42" fmla="*/ 159 w 217"/>
                <a:gd name="T43" fmla="*/ 1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7" h="279">
                  <a:moveTo>
                    <a:pt x="159" y="170"/>
                  </a:moveTo>
                  <a:lnTo>
                    <a:pt x="159" y="4"/>
                  </a:lnTo>
                  <a:lnTo>
                    <a:pt x="159" y="4"/>
                  </a:lnTo>
                  <a:cubicBezTo>
                    <a:pt x="159" y="2"/>
                    <a:pt x="157" y="0"/>
                    <a:pt x="155" y="0"/>
                  </a:cubicBezTo>
                  <a:lnTo>
                    <a:pt x="60" y="0"/>
                  </a:lnTo>
                  <a:lnTo>
                    <a:pt x="60" y="0"/>
                  </a:lnTo>
                  <a:cubicBezTo>
                    <a:pt x="58" y="0"/>
                    <a:pt x="57" y="2"/>
                    <a:pt x="57" y="4"/>
                  </a:cubicBezTo>
                  <a:lnTo>
                    <a:pt x="57" y="170"/>
                  </a:lnTo>
                  <a:lnTo>
                    <a:pt x="57" y="170"/>
                  </a:lnTo>
                  <a:cubicBezTo>
                    <a:pt x="57" y="173"/>
                    <a:pt x="55" y="175"/>
                    <a:pt x="53" y="175"/>
                  </a:cubicBezTo>
                  <a:lnTo>
                    <a:pt x="5" y="175"/>
                  </a:lnTo>
                  <a:lnTo>
                    <a:pt x="5" y="175"/>
                  </a:lnTo>
                  <a:cubicBezTo>
                    <a:pt x="2" y="175"/>
                    <a:pt x="0" y="179"/>
                    <a:pt x="3" y="181"/>
                  </a:cubicBezTo>
                  <a:lnTo>
                    <a:pt x="110" y="276"/>
                  </a:lnTo>
                  <a:lnTo>
                    <a:pt x="110" y="276"/>
                  </a:lnTo>
                  <a:cubicBezTo>
                    <a:pt x="111" y="278"/>
                    <a:pt x="113" y="278"/>
                    <a:pt x="115" y="276"/>
                  </a:cubicBezTo>
                  <a:lnTo>
                    <a:pt x="213" y="181"/>
                  </a:lnTo>
                  <a:lnTo>
                    <a:pt x="213" y="181"/>
                  </a:lnTo>
                  <a:cubicBezTo>
                    <a:pt x="216" y="179"/>
                    <a:pt x="214" y="175"/>
                    <a:pt x="210" y="175"/>
                  </a:cubicBezTo>
                  <a:lnTo>
                    <a:pt x="163" y="175"/>
                  </a:lnTo>
                  <a:lnTo>
                    <a:pt x="163" y="175"/>
                  </a:lnTo>
                  <a:cubicBezTo>
                    <a:pt x="161" y="175"/>
                    <a:pt x="159" y="173"/>
                    <a:pt x="159" y="170"/>
                  </a:cubicBezTo>
                </a:path>
              </a:pathLst>
            </a:custGeom>
            <a:solidFill>
              <a:srgbClr val="69E0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Freeform 129">
              <a:extLst>
                <a:ext uri="{FF2B5EF4-FFF2-40B4-BE49-F238E27FC236}">
                  <a16:creationId xmlns:a16="http://schemas.microsoft.com/office/drawing/2014/main" xmlns="" id="{FEEA3427-6ED6-9445-B6B2-456DF5B1C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60959" y="5885735"/>
              <a:ext cx="998486" cy="1421431"/>
            </a:xfrm>
            <a:custGeom>
              <a:avLst/>
              <a:gdLst>
                <a:gd name="connsiteX0" fmla="*/ 23714 w 998486"/>
                <a:gd name="connsiteY0" fmla="*/ 1373262 h 1421431"/>
                <a:gd name="connsiteX1" fmla="*/ 973524 w 998486"/>
                <a:gd name="connsiteY1" fmla="*/ 1373262 h 1421431"/>
                <a:gd name="connsiteX2" fmla="*/ 998486 w 998486"/>
                <a:gd name="connsiteY2" fmla="*/ 1397346 h 1421431"/>
                <a:gd name="connsiteX3" fmla="*/ 973524 w 998486"/>
                <a:gd name="connsiteY3" fmla="*/ 1421431 h 1421431"/>
                <a:gd name="connsiteX4" fmla="*/ 23714 w 998486"/>
                <a:gd name="connsiteY4" fmla="*/ 1421431 h 1421431"/>
                <a:gd name="connsiteX5" fmla="*/ 0 w 998486"/>
                <a:gd name="connsiteY5" fmla="*/ 1397346 h 1421431"/>
                <a:gd name="connsiteX6" fmla="*/ 23714 w 998486"/>
                <a:gd name="connsiteY6" fmla="*/ 1373262 h 1421431"/>
                <a:gd name="connsiteX7" fmla="*/ 23714 w 998486"/>
                <a:gd name="connsiteY7" fmla="*/ 703111 h 1421431"/>
                <a:gd name="connsiteX8" fmla="*/ 973524 w 998486"/>
                <a:gd name="connsiteY8" fmla="*/ 703111 h 1421431"/>
                <a:gd name="connsiteX9" fmla="*/ 998486 w 998486"/>
                <a:gd name="connsiteY9" fmla="*/ 726593 h 1421431"/>
                <a:gd name="connsiteX10" fmla="*/ 973524 w 998486"/>
                <a:gd name="connsiteY10" fmla="*/ 751311 h 1421431"/>
                <a:gd name="connsiteX11" fmla="*/ 23714 w 998486"/>
                <a:gd name="connsiteY11" fmla="*/ 751311 h 1421431"/>
                <a:gd name="connsiteX12" fmla="*/ 0 w 998486"/>
                <a:gd name="connsiteY12" fmla="*/ 726593 h 1421431"/>
                <a:gd name="connsiteX13" fmla="*/ 23714 w 998486"/>
                <a:gd name="connsiteY13" fmla="*/ 703111 h 1421431"/>
                <a:gd name="connsiteX14" fmla="*/ 23714 w 998486"/>
                <a:gd name="connsiteY14" fmla="*/ 0 h 1421431"/>
                <a:gd name="connsiteX15" fmla="*/ 973524 w 998486"/>
                <a:gd name="connsiteY15" fmla="*/ 0 h 1421431"/>
                <a:gd name="connsiteX16" fmla="*/ 998486 w 998486"/>
                <a:gd name="connsiteY16" fmla="*/ 24084 h 1421431"/>
                <a:gd name="connsiteX17" fmla="*/ 973524 w 998486"/>
                <a:gd name="connsiteY17" fmla="*/ 48169 h 1421431"/>
                <a:gd name="connsiteX18" fmla="*/ 23714 w 998486"/>
                <a:gd name="connsiteY18" fmla="*/ 48169 h 1421431"/>
                <a:gd name="connsiteX19" fmla="*/ 0 w 998486"/>
                <a:gd name="connsiteY19" fmla="*/ 24084 h 1421431"/>
                <a:gd name="connsiteX20" fmla="*/ 23714 w 998486"/>
                <a:gd name="connsiteY20" fmla="*/ 0 h 142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8486" h="1421431">
                  <a:moveTo>
                    <a:pt x="23714" y="1373262"/>
                  </a:moveTo>
                  <a:lnTo>
                    <a:pt x="973524" y="1373262"/>
                  </a:lnTo>
                  <a:cubicBezTo>
                    <a:pt x="987253" y="1373262"/>
                    <a:pt x="998486" y="1383403"/>
                    <a:pt x="998486" y="1397346"/>
                  </a:cubicBezTo>
                  <a:cubicBezTo>
                    <a:pt x="998486" y="1411290"/>
                    <a:pt x="987253" y="1421431"/>
                    <a:pt x="973524" y="1421431"/>
                  </a:cubicBezTo>
                  <a:lnTo>
                    <a:pt x="23714" y="1421431"/>
                  </a:lnTo>
                  <a:cubicBezTo>
                    <a:pt x="11233" y="1421431"/>
                    <a:pt x="0" y="1411290"/>
                    <a:pt x="0" y="1397346"/>
                  </a:cubicBezTo>
                  <a:cubicBezTo>
                    <a:pt x="0" y="1383403"/>
                    <a:pt x="11233" y="1373262"/>
                    <a:pt x="23714" y="1373262"/>
                  </a:cubicBezTo>
                  <a:close/>
                  <a:moveTo>
                    <a:pt x="23714" y="703111"/>
                  </a:moveTo>
                  <a:lnTo>
                    <a:pt x="973524" y="703111"/>
                  </a:lnTo>
                  <a:cubicBezTo>
                    <a:pt x="987253" y="703111"/>
                    <a:pt x="998486" y="714234"/>
                    <a:pt x="998486" y="726593"/>
                  </a:cubicBezTo>
                  <a:cubicBezTo>
                    <a:pt x="998486" y="740188"/>
                    <a:pt x="987253" y="751311"/>
                    <a:pt x="973524" y="751311"/>
                  </a:cubicBezTo>
                  <a:lnTo>
                    <a:pt x="23714" y="751311"/>
                  </a:lnTo>
                  <a:cubicBezTo>
                    <a:pt x="11233" y="751311"/>
                    <a:pt x="0" y="740188"/>
                    <a:pt x="0" y="726593"/>
                  </a:cubicBezTo>
                  <a:cubicBezTo>
                    <a:pt x="0" y="714234"/>
                    <a:pt x="11233" y="703111"/>
                    <a:pt x="23714" y="703111"/>
                  </a:cubicBezTo>
                  <a:close/>
                  <a:moveTo>
                    <a:pt x="23714" y="0"/>
                  </a:moveTo>
                  <a:lnTo>
                    <a:pt x="973524" y="0"/>
                  </a:lnTo>
                  <a:cubicBezTo>
                    <a:pt x="987253" y="0"/>
                    <a:pt x="998486" y="10141"/>
                    <a:pt x="998486" y="24084"/>
                  </a:cubicBezTo>
                  <a:cubicBezTo>
                    <a:pt x="998486" y="36760"/>
                    <a:pt x="987253" y="48169"/>
                    <a:pt x="973524" y="48169"/>
                  </a:cubicBezTo>
                  <a:lnTo>
                    <a:pt x="23714" y="48169"/>
                  </a:lnTo>
                  <a:cubicBezTo>
                    <a:pt x="11233" y="48169"/>
                    <a:pt x="0" y="36760"/>
                    <a:pt x="0" y="24084"/>
                  </a:cubicBezTo>
                  <a:cubicBezTo>
                    <a:pt x="0" y="10141"/>
                    <a:pt x="11233" y="0"/>
                    <a:pt x="23714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231">
              <a:extLst>
                <a:ext uri="{FF2B5EF4-FFF2-40B4-BE49-F238E27FC236}">
                  <a16:creationId xmlns:a16="http://schemas.microsoft.com/office/drawing/2014/main" xmlns="" id="{8744B5EE-D33B-754A-973A-1CA652542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60961" y="5979113"/>
              <a:ext cx="494374" cy="49440"/>
            </a:xfrm>
            <a:custGeom>
              <a:avLst/>
              <a:gdLst>
                <a:gd name="T0" fmla="*/ 376 w 396"/>
                <a:gd name="T1" fmla="*/ 38 h 39"/>
                <a:gd name="T2" fmla="*/ 19 w 396"/>
                <a:gd name="T3" fmla="*/ 38 h 39"/>
                <a:gd name="T4" fmla="*/ 19 w 396"/>
                <a:gd name="T5" fmla="*/ 38 h 39"/>
                <a:gd name="T6" fmla="*/ 0 w 396"/>
                <a:gd name="T7" fmla="*/ 19 h 39"/>
                <a:gd name="T8" fmla="*/ 0 w 396"/>
                <a:gd name="T9" fmla="*/ 19 h 39"/>
                <a:gd name="T10" fmla="*/ 19 w 396"/>
                <a:gd name="T11" fmla="*/ 0 h 39"/>
                <a:gd name="T12" fmla="*/ 376 w 396"/>
                <a:gd name="T13" fmla="*/ 0 h 39"/>
                <a:gd name="T14" fmla="*/ 376 w 396"/>
                <a:gd name="T15" fmla="*/ 0 h 39"/>
                <a:gd name="T16" fmla="*/ 395 w 396"/>
                <a:gd name="T17" fmla="*/ 19 h 39"/>
                <a:gd name="T18" fmla="*/ 395 w 396"/>
                <a:gd name="T19" fmla="*/ 19 h 39"/>
                <a:gd name="T20" fmla="*/ 376 w 396"/>
                <a:gd name="T21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6" h="39">
                  <a:moveTo>
                    <a:pt x="376" y="38"/>
                  </a:moveTo>
                  <a:lnTo>
                    <a:pt x="19" y="38"/>
                  </a:lnTo>
                  <a:lnTo>
                    <a:pt x="19" y="38"/>
                  </a:lnTo>
                  <a:cubicBezTo>
                    <a:pt x="9" y="38"/>
                    <a:pt x="0" y="30"/>
                    <a:pt x="0" y="19"/>
                  </a:cubicBezTo>
                  <a:lnTo>
                    <a:pt x="0" y="19"/>
                  </a:lnTo>
                  <a:cubicBezTo>
                    <a:pt x="0" y="8"/>
                    <a:pt x="9" y="0"/>
                    <a:pt x="19" y="0"/>
                  </a:cubicBezTo>
                  <a:lnTo>
                    <a:pt x="376" y="0"/>
                  </a:lnTo>
                  <a:lnTo>
                    <a:pt x="376" y="0"/>
                  </a:lnTo>
                  <a:cubicBezTo>
                    <a:pt x="386" y="0"/>
                    <a:pt x="395" y="8"/>
                    <a:pt x="395" y="19"/>
                  </a:cubicBezTo>
                  <a:lnTo>
                    <a:pt x="395" y="19"/>
                  </a:lnTo>
                  <a:cubicBezTo>
                    <a:pt x="395" y="30"/>
                    <a:pt x="386" y="38"/>
                    <a:pt x="376" y="38"/>
                  </a:cubicBezTo>
                </a:path>
              </a:pathLst>
            </a:custGeom>
            <a:solidFill>
              <a:srgbClr val="F9D15D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Freeform 233">
              <a:extLst>
                <a:ext uri="{FF2B5EF4-FFF2-40B4-BE49-F238E27FC236}">
                  <a16:creationId xmlns:a16="http://schemas.microsoft.com/office/drawing/2014/main" xmlns="" id="{4BA4FD76-F7D9-7640-B518-4A843C373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60961" y="6682223"/>
              <a:ext cx="494374" cy="49440"/>
            </a:xfrm>
            <a:custGeom>
              <a:avLst/>
              <a:gdLst>
                <a:gd name="T0" fmla="*/ 376 w 396"/>
                <a:gd name="T1" fmla="*/ 39 h 40"/>
                <a:gd name="T2" fmla="*/ 19 w 396"/>
                <a:gd name="T3" fmla="*/ 39 h 40"/>
                <a:gd name="T4" fmla="*/ 19 w 396"/>
                <a:gd name="T5" fmla="*/ 39 h 40"/>
                <a:gd name="T6" fmla="*/ 0 w 396"/>
                <a:gd name="T7" fmla="*/ 20 h 40"/>
                <a:gd name="T8" fmla="*/ 0 w 396"/>
                <a:gd name="T9" fmla="*/ 20 h 40"/>
                <a:gd name="T10" fmla="*/ 19 w 396"/>
                <a:gd name="T11" fmla="*/ 0 h 40"/>
                <a:gd name="T12" fmla="*/ 376 w 396"/>
                <a:gd name="T13" fmla="*/ 0 h 40"/>
                <a:gd name="T14" fmla="*/ 376 w 396"/>
                <a:gd name="T15" fmla="*/ 0 h 40"/>
                <a:gd name="T16" fmla="*/ 395 w 396"/>
                <a:gd name="T17" fmla="*/ 20 h 40"/>
                <a:gd name="T18" fmla="*/ 395 w 396"/>
                <a:gd name="T19" fmla="*/ 20 h 40"/>
                <a:gd name="T20" fmla="*/ 376 w 396"/>
                <a:gd name="T21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6" h="40">
                  <a:moveTo>
                    <a:pt x="376" y="39"/>
                  </a:moveTo>
                  <a:lnTo>
                    <a:pt x="19" y="39"/>
                  </a:lnTo>
                  <a:lnTo>
                    <a:pt x="19" y="39"/>
                  </a:lnTo>
                  <a:cubicBezTo>
                    <a:pt x="9" y="39"/>
                    <a:pt x="0" y="30"/>
                    <a:pt x="0" y="20"/>
                  </a:cubicBezTo>
                  <a:lnTo>
                    <a:pt x="0" y="20"/>
                  </a:lnTo>
                  <a:cubicBezTo>
                    <a:pt x="0" y="9"/>
                    <a:pt x="9" y="0"/>
                    <a:pt x="19" y="0"/>
                  </a:cubicBezTo>
                  <a:lnTo>
                    <a:pt x="376" y="0"/>
                  </a:lnTo>
                  <a:lnTo>
                    <a:pt x="376" y="0"/>
                  </a:lnTo>
                  <a:cubicBezTo>
                    <a:pt x="386" y="0"/>
                    <a:pt x="395" y="9"/>
                    <a:pt x="395" y="20"/>
                  </a:cubicBezTo>
                  <a:lnTo>
                    <a:pt x="395" y="20"/>
                  </a:lnTo>
                  <a:cubicBezTo>
                    <a:pt x="395" y="30"/>
                    <a:pt x="386" y="39"/>
                    <a:pt x="376" y="39"/>
                  </a:cubicBezTo>
                </a:path>
              </a:pathLst>
            </a:custGeom>
            <a:solidFill>
              <a:srgbClr val="FF747E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Freeform 235">
              <a:extLst>
                <a:ext uri="{FF2B5EF4-FFF2-40B4-BE49-F238E27FC236}">
                  <a16:creationId xmlns:a16="http://schemas.microsoft.com/office/drawing/2014/main" xmlns="" id="{FA5D8760-9C85-EC42-86A5-02F7B033B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60961" y="7352375"/>
              <a:ext cx="494374" cy="49440"/>
            </a:xfrm>
            <a:custGeom>
              <a:avLst/>
              <a:gdLst>
                <a:gd name="T0" fmla="*/ 376 w 396"/>
                <a:gd name="T1" fmla="*/ 39 h 40"/>
                <a:gd name="T2" fmla="*/ 19 w 396"/>
                <a:gd name="T3" fmla="*/ 39 h 40"/>
                <a:gd name="T4" fmla="*/ 19 w 396"/>
                <a:gd name="T5" fmla="*/ 39 h 40"/>
                <a:gd name="T6" fmla="*/ 0 w 396"/>
                <a:gd name="T7" fmla="*/ 19 h 40"/>
                <a:gd name="T8" fmla="*/ 0 w 396"/>
                <a:gd name="T9" fmla="*/ 19 h 40"/>
                <a:gd name="T10" fmla="*/ 19 w 396"/>
                <a:gd name="T11" fmla="*/ 0 h 40"/>
                <a:gd name="T12" fmla="*/ 376 w 396"/>
                <a:gd name="T13" fmla="*/ 0 h 40"/>
                <a:gd name="T14" fmla="*/ 376 w 396"/>
                <a:gd name="T15" fmla="*/ 0 h 40"/>
                <a:gd name="T16" fmla="*/ 395 w 396"/>
                <a:gd name="T17" fmla="*/ 19 h 40"/>
                <a:gd name="T18" fmla="*/ 395 w 396"/>
                <a:gd name="T19" fmla="*/ 19 h 40"/>
                <a:gd name="T20" fmla="*/ 376 w 396"/>
                <a:gd name="T21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6" h="40">
                  <a:moveTo>
                    <a:pt x="376" y="39"/>
                  </a:moveTo>
                  <a:lnTo>
                    <a:pt x="19" y="39"/>
                  </a:lnTo>
                  <a:lnTo>
                    <a:pt x="19" y="39"/>
                  </a:lnTo>
                  <a:cubicBezTo>
                    <a:pt x="9" y="39"/>
                    <a:pt x="0" y="30"/>
                    <a:pt x="0" y="19"/>
                  </a:cubicBezTo>
                  <a:lnTo>
                    <a:pt x="0" y="19"/>
                  </a:lnTo>
                  <a:cubicBezTo>
                    <a:pt x="0" y="9"/>
                    <a:pt x="9" y="0"/>
                    <a:pt x="19" y="0"/>
                  </a:cubicBezTo>
                  <a:lnTo>
                    <a:pt x="376" y="0"/>
                  </a:lnTo>
                  <a:lnTo>
                    <a:pt x="376" y="0"/>
                  </a:lnTo>
                  <a:cubicBezTo>
                    <a:pt x="386" y="0"/>
                    <a:pt x="395" y="9"/>
                    <a:pt x="395" y="19"/>
                  </a:cubicBezTo>
                  <a:lnTo>
                    <a:pt x="395" y="19"/>
                  </a:lnTo>
                  <a:cubicBezTo>
                    <a:pt x="395" y="30"/>
                    <a:pt x="386" y="39"/>
                    <a:pt x="376" y="39"/>
                  </a:cubicBezTo>
                </a:path>
              </a:pathLst>
            </a:custGeom>
            <a:solidFill>
              <a:srgbClr val="A5A1EA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reeform 236">
              <a:extLst>
                <a:ext uri="{FF2B5EF4-FFF2-40B4-BE49-F238E27FC236}">
                  <a16:creationId xmlns:a16="http://schemas.microsoft.com/office/drawing/2014/main" xmlns="" id="{15062BF3-C294-5448-B617-405144915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47458" y="6858003"/>
              <a:ext cx="1571010" cy="582263"/>
            </a:xfrm>
            <a:custGeom>
              <a:avLst/>
              <a:gdLst>
                <a:gd name="T0" fmla="*/ 0 w 1260"/>
                <a:gd name="T1" fmla="*/ 0 h 469"/>
                <a:gd name="T2" fmla="*/ 0 w 1260"/>
                <a:gd name="T3" fmla="*/ 315 h 469"/>
                <a:gd name="T4" fmla="*/ 29 w 1260"/>
                <a:gd name="T5" fmla="*/ 342 h 469"/>
                <a:gd name="T6" fmla="*/ 160 w 1260"/>
                <a:gd name="T7" fmla="*/ 342 h 469"/>
                <a:gd name="T8" fmla="*/ 131 w 1260"/>
                <a:gd name="T9" fmla="*/ 440 h 469"/>
                <a:gd name="T10" fmla="*/ 160 w 1260"/>
                <a:gd name="T11" fmla="*/ 468 h 469"/>
                <a:gd name="T12" fmla="*/ 295 w 1260"/>
                <a:gd name="T13" fmla="*/ 342 h 469"/>
                <a:gd name="T14" fmla="*/ 1259 w 1260"/>
                <a:gd name="T15" fmla="*/ 342 h 469"/>
                <a:gd name="T16" fmla="*/ 1259 w 1260"/>
                <a:gd name="T17" fmla="*/ 27 h 469"/>
                <a:gd name="T18" fmla="*/ 1230 w 1260"/>
                <a:gd name="T19" fmla="*/ 0 h 469"/>
                <a:gd name="T20" fmla="*/ 0 w 1260"/>
                <a:gd name="T21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0" h="469">
                  <a:moveTo>
                    <a:pt x="0" y="0"/>
                  </a:moveTo>
                  <a:lnTo>
                    <a:pt x="0" y="315"/>
                  </a:lnTo>
                  <a:lnTo>
                    <a:pt x="29" y="342"/>
                  </a:lnTo>
                  <a:lnTo>
                    <a:pt x="160" y="342"/>
                  </a:lnTo>
                  <a:lnTo>
                    <a:pt x="131" y="440"/>
                  </a:lnTo>
                  <a:lnTo>
                    <a:pt x="160" y="468"/>
                  </a:lnTo>
                  <a:lnTo>
                    <a:pt x="295" y="342"/>
                  </a:lnTo>
                  <a:lnTo>
                    <a:pt x="1259" y="342"/>
                  </a:lnTo>
                  <a:lnTo>
                    <a:pt x="1259" y="27"/>
                  </a:lnTo>
                  <a:lnTo>
                    <a:pt x="1230" y="0"/>
                  </a:lnTo>
                  <a:lnTo>
                    <a:pt x="0" y="0"/>
                  </a:lnTo>
                </a:path>
              </a:pathLst>
            </a:custGeom>
            <a:solidFill>
              <a:srgbClr val="222F5E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Freeform 237">
              <a:extLst>
                <a:ext uri="{FF2B5EF4-FFF2-40B4-BE49-F238E27FC236}">
                  <a16:creationId xmlns:a16="http://schemas.microsoft.com/office/drawing/2014/main" xmlns="" id="{2C50282D-D945-8641-BBB8-EAC926D36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32236" y="8830008"/>
              <a:ext cx="1197484" cy="1719322"/>
            </a:xfrm>
            <a:custGeom>
              <a:avLst/>
              <a:gdLst>
                <a:gd name="T0" fmla="*/ 402 w 960"/>
                <a:gd name="T1" fmla="*/ 0 h 1381"/>
                <a:gd name="T2" fmla="*/ 0 w 960"/>
                <a:gd name="T3" fmla="*/ 1380 h 1381"/>
                <a:gd name="T4" fmla="*/ 107 w 960"/>
                <a:gd name="T5" fmla="*/ 1380 h 1381"/>
                <a:gd name="T6" fmla="*/ 598 w 960"/>
                <a:gd name="T7" fmla="*/ 161 h 1381"/>
                <a:gd name="T8" fmla="*/ 629 w 960"/>
                <a:gd name="T9" fmla="*/ 161 h 1381"/>
                <a:gd name="T10" fmla="*/ 529 w 960"/>
                <a:gd name="T11" fmla="*/ 1379 h 1381"/>
                <a:gd name="T12" fmla="*/ 636 w 960"/>
                <a:gd name="T13" fmla="*/ 1379 h 1381"/>
                <a:gd name="T14" fmla="*/ 636 w 960"/>
                <a:gd name="T15" fmla="*/ 1379 h 1381"/>
                <a:gd name="T16" fmla="*/ 832 w 960"/>
                <a:gd name="T17" fmla="*/ 0 h 1381"/>
                <a:gd name="T18" fmla="*/ 402 w 960"/>
                <a:gd name="T19" fmla="*/ 0 h 1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0" h="1381">
                  <a:moveTo>
                    <a:pt x="402" y="0"/>
                  </a:moveTo>
                  <a:lnTo>
                    <a:pt x="0" y="1380"/>
                  </a:lnTo>
                  <a:lnTo>
                    <a:pt x="107" y="1380"/>
                  </a:lnTo>
                  <a:lnTo>
                    <a:pt x="598" y="161"/>
                  </a:lnTo>
                  <a:lnTo>
                    <a:pt x="629" y="161"/>
                  </a:lnTo>
                  <a:lnTo>
                    <a:pt x="529" y="1379"/>
                  </a:lnTo>
                  <a:lnTo>
                    <a:pt x="636" y="1379"/>
                  </a:lnTo>
                  <a:lnTo>
                    <a:pt x="636" y="1379"/>
                  </a:lnTo>
                  <a:cubicBezTo>
                    <a:pt x="636" y="1379"/>
                    <a:pt x="959" y="197"/>
                    <a:pt x="832" y="0"/>
                  </a:cubicBezTo>
                  <a:lnTo>
                    <a:pt x="402" y="0"/>
                  </a:lnTo>
                </a:path>
              </a:pathLst>
            </a:custGeom>
            <a:solidFill>
              <a:srgbClr val="3B46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reeform 135">
              <a:extLst>
                <a:ext uri="{FF2B5EF4-FFF2-40B4-BE49-F238E27FC236}">
                  <a16:creationId xmlns:a16="http://schemas.microsoft.com/office/drawing/2014/main" xmlns="" id="{6FA40D49-F2F6-2A4D-BAD4-1D03130C2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8051" y="8022527"/>
              <a:ext cx="551122" cy="883137"/>
            </a:xfrm>
            <a:custGeom>
              <a:avLst/>
              <a:gdLst>
                <a:gd name="connsiteX0" fmla="*/ 115221 w 551122"/>
                <a:gd name="connsiteY0" fmla="*/ 0 h 883137"/>
                <a:gd name="connsiteX1" fmla="*/ 117186 w 551122"/>
                <a:gd name="connsiteY1" fmla="*/ 0 h 883137"/>
                <a:gd name="connsiteX2" fmla="*/ 477431 w 551122"/>
                <a:gd name="connsiteY2" fmla="*/ 0 h 883137"/>
                <a:gd name="connsiteX3" fmla="*/ 494917 w 551122"/>
                <a:gd name="connsiteY3" fmla="*/ 368701 h 883137"/>
                <a:gd name="connsiteX4" fmla="*/ 489921 w 551122"/>
                <a:gd name="connsiteY4" fmla="*/ 418525 h 883137"/>
                <a:gd name="connsiteX5" fmla="*/ 459945 w 551122"/>
                <a:gd name="connsiteY5" fmla="*/ 543086 h 883137"/>
                <a:gd name="connsiteX6" fmla="*/ 551122 w 551122"/>
                <a:gd name="connsiteY6" fmla="*/ 805910 h 883137"/>
                <a:gd name="connsiteX7" fmla="*/ 288832 w 551122"/>
                <a:gd name="connsiteY7" fmla="*/ 883137 h 883137"/>
                <a:gd name="connsiteX8" fmla="*/ 14052 w 551122"/>
                <a:gd name="connsiteY8" fmla="*/ 805910 h 883137"/>
                <a:gd name="connsiteX9" fmla="*/ 127711 w 551122"/>
                <a:gd name="connsiteY9" fmla="*/ 543086 h 883137"/>
                <a:gd name="connsiteX10" fmla="*/ 103173 w 551122"/>
                <a:gd name="connsiteY10" fmla="*/ 431852 h 883137"/>
                <a:gd name="connsiteX11" fmla="*/ 98689 w 551122"/>
                <a:gd name="connsiteY11" fmla="*/ 570034 h 883137"/>
                <a:gd name="connsiteX12" fmla="*/ 37 w 551122"/>
                <a:gd name="connsiteY12" fmla="*/ 570034 h 883137"/>
                <a:gd name="connsiteX13" fmla="*/ 37 w 551122"/>
                <a:gd name="connsiteY13" fmla="*/ 329105 h 883137"/>
                <a:gd name="connsiteX14" fmla="*/ 112051 w 551122"/>
                <a:gd name="connsiteY14" fmla="*/ 2731 h 883137"/>
                <a:gd name="connsiteX15" fmla="*/ 115163 w 551122"/>
                <a:gd name="connsiteY15" fmla="*/ 1076 h 883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51122" h="883137">
                  <a:moveTo>
                    <a:pt x="115221" y="0"/>
                  </a:moveTo>
                  <a:lnTo>
                    <a:pt x="117186" y="0"/>
                  </a:lnTo>
                  <a:lnTo>
                    <a:pt x="477431" y="0"/>
                  </a:lnTo>
                  <a:lnTo>
                    <a:pt x="494917" y="368701"/>
                  </a:lnTo>
                  <a:cubicBezTo>
                    <a:pt x="494917" y="386139"/>
                    <a:pt x="493668" y="402332"/>
                    <a:pt x="489921" y="418525"/>
                  </a:cubicBezTo>
                  <a:lnTo>
                    <a:pt x="459945" y="543086"/>
                  </a:lnTo>
                  <a:lnTo>
                    <a:pt x="551122" y="805910"/>
                  </a:lnTo>
                  <a:cubicBezTo>
                    <a:pt x="551122" y="805910"/>
                    <a:pt x="456198" y="881892"/>
                    <a:pt x="288832" y="883137"/>
                  </a:cubicBezTo>
                  <a:cubicBezTo>
                    <a:pt x="113972" y="883137"/>
                    <a:pt x="14052" y="805910"/>
                    <a:pt x="14052" y="805910"/>
                  </a:cubicBezTo>
                  <a:lnTo>
                    <a:pt x="127711" y="543086"/>
                  </a:lnTo>
                  <a:lnTo>
                    <a:pt x="103173" y="431852"/>
                  </a:lnTo>
                  <a:lnTo>
                    <a:pt x="98689" y="570034"/>
                  </a:lnTo>
                  <a:lnTo>
                    <a:pt x="37" y="570034"/>
                  </a:lnTo>
                  <a:lnTo>
                    <a:pt x="37" y="329105"/>
                  </a:lnTo>
                  <a:cubicBezTo>
                    <a:pt x="-2121" y="85692"/>
                    <a:pt x="89190" y="16281"/>
                    <a:pt x="112051" y="2731"/>
                  </a:cubicBezTo>
                  <a:lnTo>
                    <a:pt x="115163" y="1076"/>
                  </a:lnTo>
                  <a:close/>
                </a:path>
              </a:pathLst>
            </a:custGeom>
            <a:solidFill>
              <a:srgbClr val="A5A1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Freeform 240">
              <a:extLst>
                <a:ext uri="{FF2B5EF4-FFF2-40B4-BE49-F238E27FC236}">
                  <a16:creationId xmlns:a16="http://schemas.microsoft.com/office/drawing/2014/main" xmlns="" id="{36F92733-7581-0145-9F08-494D2BA73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9981" y="10549330"/>
              <a:ext cx="335075" cy="120848"/>
            </a:xfrm>
            <a:custGeom>
              <a:avLst/>
              <a:gdLst>
                <a:gd name="T0" fmla="*/ 264 w 267"/>
                <a:gd name="T1" fmla="*/ 0 h 96"/>
                <a:gd name="T2" fmla="*/ 266 w 267"/>
                <a:gd name="T3" fmla="*/ 95 h 96"/>
                <a:gd name="T4" fmla="*/ 0 w 267"/>
                <a:gd name="T5" fmla="*/ 95 h 96"/>
                <a:gd name="T6" fmla="*/ 157 w 267"/>
                <a:gd name="T7" fmla="*/ 0 h 96"/>
                <a:gd name="T8" fmla="*/ 264 w 267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96">
                  <a:moveTo>
                    <a:pt x="264" y="0"/>
                  </a:moveTo>
                  <a:lnTo>
                    <a:pt x="266" y="95"/>
                  </a:lnTo>
                  <a:lnTo>
                    <a:pt x="0" y="95"/>
                  </a:lnTo>
                  <a:lnTo>
                    <a:pt x="157" y="0"/>
                  </a:lnTo>
                  <a:lnTo>
                    <a:pt x="264" y="0"/>
                  </a:lnTo>
                </a:path>
              </a:pathLst>
            </a:custGeom>
            <a:solidFill>
              <a:srgbClr val="A5A1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Freeform 241">
              <a:extLst>
                <a:ext uri="{FF2B5EF4-FFF2-40B4-BE49-F238E27FC236}">
                  <a16:creationId xmlns:a16="http://schemas.microsoft.com/office/drawing/2014/main" xmlns="" id="{42217F03-9F70-8E49-A5A1-9014D60F8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91399" y="10549330"/>
              <a:ext cx="335077" cy="120848"/>
            </a:xfrm>
            <a:custGeom>
              <a:avLst/>
              <a:gdLst>
                <a:gd name="T0" fmla="*/ 2 w 267"/>
                <a:gd name="T1" fmla="*/ 0 h 96"/>
                <a:gd name="T2" fmla="*/ 0 w 267"/>
                <a:gd name="T3" fmla="*/ 95 h 96"/>
                <a:gd name="T4" fmla="*/ 266 w 267"/>
                <a:gd name="T5" fmla="*/ 95 h 96"/>
                <a:gd name="T6" fmla="*/ 109 w 267"/>
                <a:gd name="T7" fmla="*/ 0 h 96"/>
                <a:gd name="T8" fmla="*/ 2 w 267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96">
                  <a:moveTo>
                    <a:pt x="2" y="0"/>
                  </a:moveTo>
                  <a:lnTo>
                    <a:pt x="0" y="95"/>
                  </a:lnTo>
                  <a:lnTo>
                    <a:pt x="266" y="95"/>
                  </a:lnTo>
                  <a:lnTo>
                    <a:pt x="109" y="0"/>
                  </a:lnTo>
                  <a:lnTo>
                    <a:pt x="2" y="0"/>
                  </a:lnTo>
                </a:path>
              </a:pathLst>
            </a:custGeom>
            <a:solidFill>
              <a:srgbClr val="A5A1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Freeform 242">
              <a:extLst>
                <a:ext uri="{FF2B5EF4-FFF2-40B4-BE49-F238E27FC236}">
                  <a16:creationId xmlns:a16="http://schemas.microsoft.com/office/drawing/2014/main" xmlns="" id="{3499994A-E1FB-ED4B-85B2-6B055AC7E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47458" y="6858001"/>
              <a:ext cx="1532561" cy="549304"/>
            </a:xfrm>
            <a:custGeom>
              <a:avLst/>
              <a:gdLst>
                <a:gd name="T0" fmla="*/ 0 w 1231"/>
                <a:gd name="T1" fmla="*/ 0 h 441"/>
                <a:gd name="T2" fmla="*/ 0 w 1231"/>
                <a:gd name="T3" fmla="*/ 315 h 441"/>
                <a:gd name="T4" fmla="*/ 131 w 1231"/>
                <a:gd name="T5" fmla="*/ 315 h 441"/>
                <a:gd name="T6" fmla="*/ 131 w 1231"/>
                <a:gd name="T7" fmla="*/ 440 h 441"/>
                <a:gd name="T8" fmla="*/ 266 w 1231"/>
                <a:gd name="T9" fmla="*/ 315 h 441"/>
                <a:gd name="T10" fmla="*/ 1230 w 1231"/>
                <a:gd name="T11" fmla="*/ 315 h 441"/>
                <a:gd name="T12" fmla="*/ 1230 w 1231"/>
                <a:gd name="T13" fmla="*/ 0 h 441"/>
                <a:gd name="T14" fmla="*/ 0 w 1231"/>
                <a:gd name="T15" fmla="*/ 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1" h="441">
                  <a:moveTo>
                    <a:pt x="0" y="0"/>
                  </a:moveTo>
                  <a:lnTo>
                    <a:pt x="0" y="315"/>
                  </a:lnTo>
                  <a:lnTo>
                    <a:pt x="131" y="315"/>
                  </a:lnTo>
                  <a:lnTo>
                    <a:pt x="131" y="440"/>
                  </a:lnTo>
                  <a:lnTo>
                    <a:pt x="266" y="315"/>
                  </a:lnTo>
                  <a:lnTo>
                    <a:pt x="1230" y="315"/>
                  </a:lnTo>
                  <a:lnTo>
                    <a:pt x="1230" y="0"/>
                  </a:lnTo>
                  <a:lnTo>
                    <a:pt x="0" y="0"/>
                  </a:lnTo>
                </a:path>
              </a:pathLst>
            </a:custGeom>
            <a:solidFill>
              <a:srgbClr val="69E0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Freeform 139">
              <a:extLst>
                <a:ext uri="{FF2B5EF4-FFF2-40B4-BE49-F238E27FC236}">
                  <a16:creationId xmlns:a16="http://schemas.microsoft.com/office/drawing/2014/main" xmlns="" id="{9B69999E-6EE2-1040-B358-73B558E74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90275" y="6995330"/>
              <a:ext cx="1229196" cy="141551"/>
            </a:xfrm>
            <a:custGeom>
              <a:avLst/>
              <a:gdLst>
                <a:gd name="connsiteX0" fmla="*/ 22369 w 1229196"/>
                <a:gd name="connsiteY0" fmla="*/ 93378 h 141551"/>
                <a:gd name="connsiteX1" fmla="*/ 1046295 w 1229196"/>
                <a:gd name="connsiteY1" fmla="*/ 93378 h 141551"/>
                <a:gd name="connsiteX2" fmla="*/ 1069905 w 1229196"/>
                <a:gd name="connsiteY2" fmla="*/ 116197 h 141551"/>
                <a:gd name="connsiteX3" fmla="*/ 1046295 w 1229196"/>
                <a:gd name="connsiteY3" fmla="*/ 141551 h 141551"/>
                <a:gd name="connsiteX4" fmla="*/ 22369 w 1229196"/>
                <a:gd name="connsiteY4" fmla="*/ 141551 h 141551"/>
                <a:gd name="connsiteX5" fmla="*/ 2 w 1229196"/>
                <a:gd name="connsiteY5" fmla="*/ 116197 h 141551"/>
                <a:gd name="connsiteX6" fmla="*/ 22369 w 1229196"/>
                <a:gd name="connsiteY6" fmla="*/ 93378 h 141551"/>
                <a:gd name="connsiteX7" fmla="*/ 22440 w 1229196"/>
                <a:gd name="connsiteY7" fmla="*/ 0 h 141551"/>
                <a:gd name="connsiteX8" fmla="*/ 1205510 w 1229196"/>
                <a:gd name="connsiteY8" fmla="*/ 0 h 141551"/>
                <a:gd name="connsiteX9" fmla="*/ 1229196 w 1229196"/>
                <a:gd name="connsiteY9" fmla="*/ 23482 h 141551"/>
                <a:gd name="connsiteX10" fmla="*/ 1205510 w 1229196"/>
                <a:gd name="connsiteY10" fmla="*/ 48200 h 141551"/>
                <a:gd name="connsiteX11" fmla="*/ 22440 w 1229196"/>
                <a:gd name="connsiteY11" fmla="*/ 48200 h 141551"/>
                <a:gd name="connsiteX12" fmla="*/ 0 w 1229196"/>
                <a:gd name="connsiteY12" fmla="*/ 23482 h 141551"/>
                <a:gd name="connsiteX13" fmla="*/ 22440 w 1229196"/>
                <a:gd name="connsiteY13" fmla="*/ 0 h 141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29196" h="141551">
                  <a:moveTo>
                    <a:pt x="22369" y="93378"/>
                  </a:moveTo>
                  <a:lnTo>
                    <a:pt x="1046295" y="93378"/>
                  </a:lnTo>
                  <a:cubicBezTo>
                    <a:pt x="1059964" y="93378"/>
                    <a:pt x="1069905" y="103520"/>
                    <a:pt x="1069905" y="116197"/>
                  </a:cubicBezTo>
                  <a:cubicBezTo>
                    <a:pt x="1069905" y="130141"/>
                    <a:pt x="1059964" y="141551"/>
                    <a:pt x="1046295" y="141551"/>
                  </a:cubicBezTo>
                  <a:lnTo>
                    <a:pt x="22369" y="141551"/>
                  </a:lnTo>
                  <a:cubicBezTo>
                    <a:pt x="9943" y="141551"/>
                    <a:pt x="2" y="130141"/>
                    <a:pt x="2" y="116197"/>
                  </a:cubicBezTo>
                  <a:cubicBezTo>
                    <a:pt x="2" y="103520"/>
                    <a:pt x="9943" y="93378"/>
                    <a:pt x="22369" y="93378"/>
                  </a:cubicBezTo>
                  <a:close/>
                  <a:moveTo>
                    <a:pt x="22440" y="0"/>
                  </a:moveTo>
                  <a:lnTo>
                    <a:pt x="1205510" y="0"/>
                  </a:lnTo>
                  <a:cubicBezTo>
                    <a:pt x="1217977" y="0"/>
                    <a:pt x="1229196" y="9887"/>
                    <a:pt x="1229196" y="23482"/>
                  </a:cubicBezTo>
                  <a:cubicBezTo>
                    <a:pt x="1229196" y="37077"/>
                    <a:pt x="1217977" y="48200"/>
                    <a:pt x="1205510" y="48200"/>
                  </a:cubicBezTo>
                  <a:lnTo>
                    <a:pt x="22440" y="48200"/>
                  </a:lnTo>
                  <a:cubicBezTo>
                    <a:pt x="9973" y="48200"/>
                    <a:pt x="0" y="37077"/>
                    <a:pt x="0" y="23482"/>
                  </a:cubicBezTo>
                  <a:cubicBezTo>
                    <a:pt x="0" y="9887"/>
                    <a:pt x="9973" y="0"/>
                    <a:pt x="22440" y="0"/>
                  </a:cubicBezTo>
                  <a:close/>
                </a:path>
              </a:pathLst>
            </a:custGeom>
            <a:solidFill>
              <a:srgbClr val="4AB9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Freeform 245">
              <a:extLst>
                <a:ext uri="{FF2B5EF4-FFF2-40B4-BE49-F238E27FC236}">
                  <a16:creationId xmlns:a16="http://schemas.microsoft.com/office/drawing/2014/main" xmlns="" id="{D653EDDD-C4AE-E644-A215-04CA37125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32104" y="8489438"/>
              <a:ext cx="538319" cy="417472"/>
            </a:xfrm>
            <a:custGeom>
              <a:avLst/>
              <a:gdLst>
                <a:gd name="T0" fmla="*/ 357 w 431"/>
                <a:gd name="T1" fmla="*/ 61 h 335"/>
                <a:gd name="T2" fmla="*/ 372 w 431"/>
                <a:gd name="T3" fmla="*/ 0 h 335"/>
                <a:gd name="T4" fmla="*/ 372 w 431"/>
                <a:gd name="T5" fmla="*/ 0 h 335"/>
                <a:gd name="T6" fmla="*/ 52 w 431"/>
                <a:gd name="T7" fmla="*/ 151 h 335"/>
                <a:gd name="T8" fmla="*/ 0 w 431"/>
                <a:gd name="T9" fmla="*/ 272 h 335"/>
                <a:gd name="T10" fmla="*/ 0 w 431"/>
                <a:gd name="T11" fmla="*/ 272 h 335"/>
                <a:gd name="T12" fmla="*/ 220 w 431"/>
                <a:gd name="T13" fmla="*/ 334 h 335"/>
                <a:gd name="T14" fmla="*/ 220 w 431"/>
                <a:gd name="T15" fmla="*/ 334 h 335"/>
                <a:gd name="T16" fmla="*/ 430 w 431"/>
                <a:gd name="T17" fmla="*/ 272 h 335"/>
                <a:gd name="T18" fmla="*/ 357 w 431"/>
                <a:gd name="T19" fmla="*/ 61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1" h="335">
                  <a:moveTo>
                    <a:pt x="357" y="61"/>
                  </a:moveTo>
                  <a:lnTo>
                    <a:pt x="372" y="0"/>
                  </a:lnTo>
                  <a:lnTo>
                    <a:pt x="372" y="0"/>
                  </a:lnTo>
                  <a:cubicBezTo>
                    <a:pt x="343" y="31"/>
                    <a:pt x="245" y="122"/>
                    <a:pt x="52" y="151"/>
                  </a:cubicBezTo>
                  <a:lnTo>
                    <a:pt x="0" y="272"/>
                  </a:lnTo>
                  <a:lnTo>
                    <a:pt x="0" y="272"/>
                  </a:lnTo>
                  <a:cubicBezTo>
                    <a:pt x="0" y="272"/>
                    <a:pt x="80" y="334"/>
                    <a:pt x="220" y="334"/>
                  </a:cubicBezTo>
                  <a:lnTo>
                    <a:pt x="220" y="334"/>
                  </a:lnTo>
                  <a:cubicBezTo>
                    <a:pt x="354" y="333"/>
                    <a:pt x="430" y="272"/>
                    <a:pt x="430" y="272"/>
                  </a:cubicBezTo>
                  <a:lnTo>
                    <a:pt x="357" y="61"/>
                  </a:lnTo>
                </a:path>
              </a:pathLst>
            </a:custGeom>
            <a:solidFill>
              <a:srgbClr val="3B467E">
                <a:alpha val="3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Freeform 246">
              <a:extLst>
                <a:ext uri="{FF2B5EF4-FFF2-40B4-BE49-F238E27FC236}">
                  <a16:creationId xmlns:a16="http://schemas.microsoft.com/office/drawing/2014/main" xmlns="" id="{C26FCE2A-3B15-E94E-8B5A-ED461DFB9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82665" y="8632258"/>
              <a:ext cx="285639" cy="93380"/>
            </a:xfrm>
            <a:custGeom>
              <a:avLst/>
              <a:gdLst>
                <a:gd name="T0" fmla="*/ 209 w 231"/>
                <a:gd name="T1" fmla="*/ 13 h 76"/>
                <a:gd name="T2" fmla="*/ 209 w 231"/>
                <a:gd name="T3" fmla="*/ 13 h 76"/>
                <a:gd name="T4" fmla="*/ 101 w 231"/>
                <a:gd name="T5" fmla="*/ 23 h 76"/>
                <a:gd name="T6" fmla="*/ 0 w 231"/>
                <a:gd name="T7" fmla="*/ 24 h 76"/>
                <a:gd name="T8" fmla="*/ 16 w 231"/>
                <a:gd name="T9" fmla="*/ 49 h 76"/>
                <a:gd name="T10" fmla="*/ 115 w 231"/>
                <a:gd name="T11" fmla="*/ 75 h 76"/>
                <a:gd name="T12" fmla="*/ 210 w 231"/>
                <a:gd name="T13" fmla="*/ 65 h 76"/>
                <a:gd name="T14" fmla="*/ 230 w 231"/>
                <a:gd name="T15" fmla="*/ 65 h 76"/>
                <a:gd name="T16" fmla="*/ 230 w 231"/>
                <a:gd name="T17" fmla="*/ 16 h 76"/>
                <a:gd name="T18" fmla="*/ 209 w 231"/>
                <a:gd name="T19" fmla="*/ 1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1" h="76">
                  <a:moveTo>
                    <a:pt x="209" y="13"/>
                  </a:moveTo>
                  <a:lnTo>
                    <a:pt x="209" y="13"/>
                  </a:lnTo>
                  <a:cubicBezTo>
                    <a:pt x="209" y="13"/>
                    <a:pt x="131" y="0"/>
                    <a:pt x="101" y="23"/>
                  </a:cubicBezTo>
                  <a:lnTo>
                    <a:pt x="0" y="24"/>
                  </a:lnTo>
                  <a:lnTo>
                    <a:pt x="16" y="49"/>
                  </a:lnTo>
                  <a:lnTo>
                    <a:pt x="115" y="75"/>
                  </a:lnTo>
                  <a:lnTo>
                    <a:pt x="210" y="65"/>
                  </a:lnTo>
                  <a:lnTo>
                    <a:pt x="230" y="65"/>
                  </a:lnTo>
                  <a:lnTo>
                    <a:pt x="230" y="16"/>
                  </a:lnTo>
                  <a:lnTo>
                    <a:pt x="209" y="13"/>
                  </a:lnTo>
                </a:path>
              </a:pathLst>
            </a:custGeom>
            <a:solidFill>
              <a:srgbClr val="F7AC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Freeform 247">
              <a:extLst>
                <a:ext uri="{FF2B5EF4-FFF2-40B4-BE49-F238E27FC236}">
                  <a16:creationId xmlns:a16="http://schemas.microsoft.com/office/drawing/2014/main" xmlns="" id="{005BEEDF-0D74-1D46-A71D-9209D55CD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42286" y="8022529"/>
              <a:ext cx="499868" cy="763535"/>
            </a:xfrm>
            <a:custGeom>
              <a:avLst/>
              <a:gdLst>
                <a:gd name="T0" fmla="*/ 203 w 401"/>
                <a:gd name="T1" fmla="*/ 0 h 613"/>
                <a:gd name="T2" fmla="*/ 203 w 401"/>
                <a:gd name="T3" fmla="*/ 0 h 613"/>
                <a:gd name="T4" fmla="*/ 317 w 401"/>
                <a:gd name="T5" fmla="*/ 153 h 613"/>
                <a:gd name="T6" fmla="*/ 317 w 401"/>
                <a:gd name="T7" fmla="*/ 153 h 613"/>
                <a:gd name="T8" fmla="*/ 323 w 401"/>
                <a:gd name="T9" fmla="*/ 601 h 613"/>
                <a:gd name="T10" fmla="*/ 323 w 401"/>
                <a:gd name="T11" fmla="*/ 601 h 613"/>
                <a:gd name="T12" fmla="*/ 1 w 401"/>
                <a:gd name="T13" fmla="*/ 568 h 613"/>
                <a:gd name="T14" fmla="*/ 0 w 401"/>
                <a:gd name="T15" fmla="*/ 502 h 613"/>
                <a:gd name="T16" fmla="*/ 257 w 401"/>
                <a:gd name="T17" fmla="*/ 481 h 613"/>
                <a:gd name="T18" fmla="*/ 217 w 401"/>
                <a:gd name="T19" fmla="*/ 304 h 613"/>
                <a:gd name="T20" fmla="*/ 203 w 401"/>
                <a:gd name="T21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1" h="613">
                  <a:moveTo>
                    <a:pt x="203" y="0"/>
                  </a:moveTo>
                  <a:lnTo>
                    <a:pt x="203" y="0"/>
                  </a:lnTo>
                  <a:cubicBezTo>
                    <a:pt x="203" y="0"/>
                    <a:pt x="287" y="5"/>
                    <a:pt x="317" y="153"/>
                  </a:cubicBezTo>
                  <a:lnTo>
                    <a:pt x="317" y="153"/>
                  </a:lnTo>
                  <a:cubicBezTo>
                    <a:pt x="343" y="286"/>
                    <a:pt x="400" y="594"/>
                    <a:pt x="323" y="601"/>
                  </a:cubicBezTo>
                  <a:lnTo>
                    <a:pt x="323" y="601"/>
                  </a:lnTo>
                  <a:cubicBezTo>
                    <a:pt x="206" y="612"/>
                    <a:pt x="1" y="568"/>
                    <a:pt x="1" y="568"/>
                  </a:cubicBezTo>
                  <a:lnTo>
                    <a:pt x="0" y="502"/>
                  </a:lnTo>
                  <a:lnTo>
                    <a:pt x="257" y="481"/>
                  </a:lnTo>
                  <a:lnTo>
                    <a:pt x="217" y="304"/>
                  </a:lnTo>
                  <a:lnTo>
                    <a:pt x="203" y="0"/>
                  </a:lnTo>
                </a:path>
              </a:pathLst>
            </a:custGeom>
            <a:solidFill>
              <a:srgbClr val="A5A1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Freeform 143">
              <a:extLst>
                <a:ext uri="{FF2B5EF4-FFF2-40B4-BE49-F238E27FC236}">
                  <a16:creationId xmlns:a16="http://schemas.microsoft.com/office/drawing/2014/main" xmlns="" id="{76472CDC-4FBB-F840-BB5B-05D4FB397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65195" y="8203799"/>
              <a:ext cx="976511" cy="454746"/>
            </a:xfrm>
            <a:custGeom>
              <a:avLst/>
              <a:gdLst>
                <a:gd name="connsiteX0" fmla="*/ 0 w 976511"/>
                <a:gd name="connsiteY0" fmla="*/ 0 h 454746"/>
                <a:gd name="connsiteX1" fmla="*/ 587992 w 976511"/>
                <a:gd name="connsiteY1" fmla="*/ 0 h 454746"/>
                <a:gd name="connsiteX2" fmla="*/ 688812 w 976511"/>
                <a:gd name="connsiteY2" fmla="*/ 422964 h 454746"/>
                <a:gd name="connsiteX3" fmla="*/ 969008 w 976511"/>
                <a:gd name="connsiteY3" fmla="*/ 422964 h 454746"/>
                <a:gd name="connsiteX4" fmla="*/ 976511 w 976511"/>
                <a:gd name="connsiteY4" fmla="*/ 454746 h 454746"/>
                <a:gd name="connsiteX5" fmla="*/ 677653 w 976511"/>
                <a:gd name="connsiteY5" fmla="*/ 454746 h 454746"/>
                <a:gd name="connsiteX6" fmla="*/ 677638 w 976511"/>
                <a:gd name="connsiteY6" fmla="*/ 454682 h 454746"/>
                <a:gd name="connsiteX7" fmla="*/ 108380 w 976511"/>
                <a:gd name="connsiteY7" fmla="*/ 454682 h 454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6511" h="454746">
                  <a:moveTo>
                    <a:pt x="0" y="0"/>
                  </a:moveTo>
                  <a:lnTo>
                    <a:pt x="587992" y="0"/>
                  </a:lnTo>
                  <a:lnTo>
                    <a:pt x="688812" y="422964"/>
                  </a:lnTo>
                  <a:lnTo>
                    <a:pt x="969008" y="422964"/>
                  </a:lnTo>
                  <a:lnTo>
                    <a:pt x="976511" y="454746"/>
                  </a:lnTo>
                  <a:lnTo>
                    <a:pt x="677653" y="454746"/>
                  </a:lnTo>
                  <a:lnTo>
                    <a:pt x="677638" y="454682"/>
                  </a:lnTo>
                  <a:lnTo>
                    <a:pt x="108380" y="454682"/>
                  </a:lnTo>
                  <a:close/>
                </a:path>
              </a:pathLst>
            </a:custGeom>
            <a:solidFill>
              <a:srgbClr val="222F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Freeform 249">
              <a:extLst>
                <a:ext uri="{FF2B5EF4-FFF2-40B4-BE49-F238E27FC236}">
                  <a16:creationId xmlns:a16="http://schemas.microsoft.com/office/drawing/2014/main" xmlns="" id="{B66532DB-F90A-4943-8D43-DD4B062AA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98154" y="8467467"/>
              <a:ext cx="148314" cy="186763"/>
            </a:xfrm>
            <a:custGeom>
              <a:avLst/>
              <a:gdLst>
                <a:gd name="T0" fmla="*/ 5 w 120"/>
                <a:gd name="T1" fmla="*/ 45 h 148"/>
                <a:gd name="T2" fmla="*/ 5 w 120"/>
                <a:gd name="T3" fmla="*/ 45 h 148"/>
                <a:gd name="T4" fmla="*/ 9 w 120"/>
                <a:gd name="T5" fmla="*/ 73 h 148"/>
                <a:gd name="T6" fmla="*/ 9 w 120"/>
                <a:gd name="T7" fmla="*/ 73 h 148"/>
                <a:gd name="T8" fmla="*/ 20 w 120"/>
                <a:gd name="T9" fmla="*/ 99 h 148"/>
                <a:gd name="T10" fmla="*/ 20 w 120"/>
                <a:gd name="T11" fmla="*/ 99 h 148"/>
                <a:gd name="T12" fmla="*/ 33 w 120"/>
                <a:gd name="T13" fmla="*/ 124 h 148"/>
                <a:gd name="T14" fmla="*/ 33 w 120"/>
                <a:gd name="T15" fmla="*/ 124 h 148"/>
                <a:gd name="T16" fmla="*/ 48 w 120"/>
                <a:gd name="T17" fmla="*/ 145 h 148"/>
                <a:gd name="T18" fmla="*/ 58 w 120"/>
                <a:gd name="T19" fmla="*/ 147 h 148"/>
                <a:gd name="T20" fmla="*/ 56 w 120"/>
                <a:gd name="T21" fmla="*/ 138 h 148"/>
                <a:gd name="T22" fmla="*/ 100 w 120"/>
                <a:gd name="T23" fmla="*/ 99 h 148"/>
                <a:gd name="T24" fmla="*/ 100 w 120"/>
                <a:gd name="T25" fmla="*/ 99 h 148"/>
                <a:gd name="T26" fmla="*/ 90 w 120"/>
                <a:gd name="T27" fmla="*/ 81 h 148"/>
                <a:gd name="T28" fmla="*/ 90 w 120"/>
                <a:gd name="T29" fmla="*/ 81 h 148"/>
                <a:gd name="T30" fmla="*/ 90 w 120"/>
                <a:gd name="T31" fmla="*/ 82 h 148"/>
                <a:gd name="T32" fmla="*/ 111 w 120"/>
                <a:gd name="T33" fmla="*/ 64 h 148"/>
                <a:gd name="T34" fmla="*/ 111 w 120"/>
                <a:gd name="T35" fmla="*/ 64 h 148"/>
                <a:gd name="T36" fmla="*/ 103 w 120"/>
                <a:gd name="T37" fmla="*/ 41 h 148"/>
                <a:gd name="T38" fmla="*/ 103 w 120"/>
                <a:gd name="T39" fmla="*/ 41 h 148"/>
                <a:gd name="T40" fmla="*/ 94 w 120"/>
                <a:gd name="T41" fmla="*/ 44 h 148"/>
                <a:gd name="T42" fmla="*/ 108 w 120"/>
                <a:gd name="T43" fmla="*/ 32 h 148"/>
                <a:gd name="T44" fmla="*/ 108 w 120"/>
                <a:gd name="T45" fmla="*/ 32 h 148"/>
                <a:gd name="T46" fmla="*/ 96 w 120"/>
                <a:gd name="T47" fmla="*/ 12 h 148"/>
                <a:gd name="T48" fmla="*/ 96 w 120"/>
                <a:gd name="T49" fmla="*/ 12 h 148"/>
                <a:gd name="T50" fmla="*/ 83 w 120"/>
                <a:gd name="T51" fmla="*/ 22 h 148"/>
                <a:gd name="T52" fmla="*/ 72 w 120"/>
                <a:gd name="T53" fmla="*/ 30 h 148"/>
                <a:gd name="T54" fmla="*/ 79 w 120"/>
                <a:gd name="T55" fmla="*/ 22 h 148"/>
                <a:gd name="T56" fmla="*/ 79 w 120"/>
                <a:gd name="T57" fmla="*/ 22 h 148"/>
                <a:gd name="T58" fmla="*/ 77 w 120"/>
                <a:gd name="T59" fmla="*/ 7 h 148"/>
                <a:gd name="T60" fmla="*/ 77 w 120"/>
                <a:gd name="T61" fmla="*/ 7 h 148"/>
                <a:gd name="T62" fmla="*/ 55 w 120"/>
                <a:gd name="T63" fmla="*/ 7 h 148"/>
                <a:gd name="T64" fmla="*/ 55 w 120"/>
                <a:gd name="T65" fmla="*/ 7 h 148"/>
                <a:gd name="T66" fmla="*/ 5 w 120"/>
                <a:gd name="T67" fmla="*/ 45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0" h="148">
                  <a:moveTo>
                    <a:pt x="5" y="45"/>
                  </a:moveTo>
                  <a:lnTo>
                    <a:pt x="5" y="45"/>
                  </a:lnTo>
                  <a:cubicBezTo>
                    <a:pt x="5" y="45"/>
                    <a:pt x="0" y="66"/>
                    <a:pt x="9" y="73"/>
                  </a:cubicBezTo>
                  <a:lnTo>
                    <a:pt x="9" y="73"/>
                  </a:lnTo>
                  <a:cubicBezTo>
                    <a:pt x="9" y="73"/>
                    <a:pt x="5" y="95"/>
                    <a:pt x="20" y="99"/>
                  </a:cubicBezTo>
                  <a:lnTo>
                    <a:pt x="20" y="99"/>
                  </a:lnTo>
                  <a:cubicBezTo>
                    <a:pt x="20" y="99"/>
                    <a:pt x="16" y="117"/>
                    <a:pt x="33" y="124"/>
                  </a:cubicBezTo>
                  <a:lnTo>
                    <a:pt x="33" y="124"/>
                  </a:lnTo>
                  <a:cubicBezTo>
                    <a:pt x="33" y="124"/>
                    <a:pt x="31" y="143"/>
                    <a:pt x="48" y="145"/>
                  </a:cubicBezTo>
                  <a:lnTo>
                    <a:pt x="58" y="147"/>
                  </a:lnTo>
                  <a:lnTo>
                    <a:pt x="56" y="138"/>
                  </a:lnTo>
                  <a:lnTo>
                    <a:pt x="100" y="99"/>
                  </a:lnTo>
                  <a:lnTo>
                    <a:pt x="100" y="99"/>
                  </a:lnTo>
                  <a:cubicBezTo>
                    <a:pt x="108" y="92"/>
                    <a:pt x="100" y="78"/>
                    <a:pt x="90" y="81"/>
                  </a:cubicBezTo>
                  <a:lnTo>
                    <a:pt x="90" y="81"/>
                  </a:lnTo>
                  <a:lnTo>
                    <a:pt x="90" y="82"/>
                  </a:lnTo>
                  <a:lnTo>
                    <a:pt x="111" y="64"/>
                  </a:lnTo>
                  <a:lnTo>
                    <a:pt x="111" y="64"/>
                  </a:lnTo>
                  <a:cubicBezTo>
                    <a:pt x="119" y="56"/>
                    <a:pt x="115" y="41"/>
                    <a:pt x="103" y="41"/>
                  </a:cubicBezTo>
                  <a:lnTo>
                    <a:pt x="103" y="41"/>
                  </a:lnTo>
                  <a:cubicBezTo>
                    <a:pt x="100" y="41"/>
                    <a:pt x="97" y="42"/>
                    <a:pt x="94" y="44"/>
                  </a:cubicBezTo>
                  <a:lnTo>
                    <a:pt x="108" y="32"/>
                  </a:lnTo>
                  <a:lnTo>
                    <a:pt x="108" y="32"/>
                  </a:lnTo>
                  <a:cubicBezTo>
                    <a:pt x="118" y="23"/>
                    <a:pt x="108" y="8"/>
                    <a:pt x="96" y="12"/>
                  </a:cubicBezTo>
                  <a:lnTo>
                    <a:pt x="96" y="12"/>
                  </a:lnTo>
                  <a:cubicBezTo>
                    <a:pt x="92" y="14"/>
                    <a:pt x="87" y="17"/>
                    <a:pt x="83" y="22"/>
                  </a:cubicBezTo>
                  <a:lnTo>
                    <a:pt x="72" y="30"/>
                  </a:lnTo>
                  <a:lnTo>
                    <a:pt x="79" y="22"/>
                  </a:lnTo>
                  <a:lnTo>
                    <a:pt x="79" y="22"/>
                  </a:lnTo>
                  <a:cubicBezTo>
                    <a:pt x="81" y="17"/>
                    <a:pt x="81" y="11"/>
                    <a:pt x="77" y="7"/>
                  </a:cubicBezTo>
                  <a:lnTo>
                    <a:pt x="77" y="7"/>
                  </a:lnTo>
                  <a:cubicBezTo>
                    <a:pt x="74" y="3"/>
                    <a:pt x="66" y="0"/>
                    <a:pt x="55" y="7"/>
                  </a:cubicBezTo>
                  <a:lnTo>
                    <a:pt x="55" y="7"/>
                  </a:lnTo>
                  <a:cubicBezTo>
                    <a:pt x="36" y="19"/>
                    <a:pt x="5" y="45"/>
                    <a:pt x="5" y="45"/>
                  </a:cubicBezTo>
                </a:path>
              </a:pathLst>
            </a:custGeom>
            <a:solidFill>
              <a:srgbClr val="F7AC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Freeform 251">
              <a:extLst>
                <a:ext uri="{FF2B5EF4-FFF2-40B4-BE49-F238E27FC236}">
                  <a16:creationId xmlns:a16="http://schemas.microsoft.com/office/drawing/2014/main" xmlns="" id="{DE00365F-390D-D44C-AE45-83AE5D4B5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81539" y="7401815"/>
              <a:ext cx="488883" cy="697614"/>
            </a:xfrm>
            <a:custGeom>
              <a:avLst/>
              <a:gdLst>
                <a:gd name="T0" fmla="*/ 41 w 392"/>
                <a:gd name="T1" fmla="*/ 151 h 562"/>
                <a:gd name="T2" fmla="*/ 41 w 392"/>
                <a:gd name="T3" fmla="*/ 151 h 562"/>
                <a:gd name="T4" fmla="*/ 36 w 392"/>
                <a:gd name="T5" fmla="*/ 362 h 562"/>
                <a:gd name="T6" fmla="*/ 36 w 392"/>
                <a:gd name="T7" fmla="*/ 362 h 562"/>
                <a:gd name="T8" fmla="*/ 18 w 392"/>
                <a:gd name="T9" fmla="*/ 550 h 562"/>
                <a:gd name="T10" fmla="*/ 18 w 392"/>
                <a:gd name="T11" fmla="*/ 550 h 562"/>
                <a:gd name="T12" fmla="*/ 149 w 392"/>
                <a:gd name="T13" fmla="*/ 500 h 562"/>
                <a:gd name="T14" fmla="*/ 233 w 392"/>
                <a:gd name="T15" fmla="*/ 500 h 562"/>
                <a:gd name="T16" fmla="*/ 233 w 392"/>
                <a:gd name="T17" fmla="*/ 500 h 562"/>
                <a:gd name="T18" fmla="*/ 356 w 392"/>
                <a:gd name="T19" fmla="*/ 550 h 562"/>
                <a:gd name="T20" fmla="*/ 356 w 392"/>
                <a:gd name="T21" fmla="*/ 550 h 562"/>
                <a:gd name="T22" fmla="*/ 347 w 392"/>
                <a:gd name="T23" fmla="*/ 402 h 562"/>
                <a:gd name="T24" fmla="*/ 347 w 392"/>
                <a:gd name="T25" fmla="*/ 402 h 562"/>
                <a:gd name="T26" fmla="*/ 383 w 392"/>
                <a:gd name="T27" fmla="*/ 229 h 562"/>
                <a:gd name="T28" fmla="*/ 383 w 392"/>
                <a:gd name="T29" fmla="*/ 229 h 562"/>
                <a:gd name="T30" fmla="*/ 41 w 392"/>
                <a:gd name="T31" fmla="*/ 151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2" h="562">
                  <a:moveTo>
                    <a:pt x="41" y="151"/>
                  </a:moveTo>
                  <a:lnTo>
                    <a:pt x="41" y="151"/>
                  </a:lnTo>
                  <a:cubicBezTo>
                    <a:pt x="41" y="151"/>
                    <a:pt x="0" y="268"/>
                    <a:pt x="36" y="362"/>
                  </a:cubicBezTo>
                  <a:lnTo>
                    <a:pt x="36" y="362"/>
                  </a:lnTo>
                  <a:cubicBezTo>
                    <a:pt x="73" y="457"/>
                    <a:pt x="18" y="550"/>
                    <a:pt x="18" y="550"/>
                  </a:cubicBezTo>
                  <a:lnTo>
                    <a:pt x="18" y="550"/>
                  </a:lnTo>
                  <a:cubicBezTo>
                    <a:pt x="18" y="550"/>
                    <a:pt x="110" y="561"/>
                    <a:pt x="149" y="500"/>
                  </a:cubicBezTo>
                  <a:lnTo>
                    <a:pt x="233" y="500"/>
                  </a:lnTo>
                  <a:lnTo>
                    <a:pt x="233" y="500"/>
                  </a:lnTo>
                  <a:cubicBezTo>
                    <a:pt x="233" y="500"/>
                    <a:pt x="278" y="557"/>
                    <a:pt x="356" y="550"/>
                  </a:cubicBezTo>
                  <a:lnTo>
                    <a:pt x="356" y="550"/>
                  </a:lnTo>
                  <a:cubicBezTo>
                    <a:pt x="356" y="550"/>
                    <a:pt x="307" y="474"/>
                    <a:pt x="347" y="402"/>
                  </a:cubicBezTo>
                  <a:lnTo>
                    <a:pt x="347" y="402"/>
                  </a:lnTo>
                  <a:cubicBezTo>
                    <a:pt x="391" y="324"/>
                    <a:pt x="383" y="229"/>
                    <a:pt x="383" y="229"/>
                  </a:cubicBezTo>
                  <a:lnTo>
                    <a:pt x="383" y="229"/>
                  </a:lnTo>
                  <a:cubicBezTo>
                    <a:pt x="383" y="229"/>
                    <a:pt x="288" y="0"/>
                    <a:pt x="41" y="151"/>
                  </a:cubicBezTo>
                </a:path>
              </a:pathLst>
            </a:custGeom>
            <a:solidFill>
              <a:srgbClr val="222F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Freeform 252">
              <a:extLst>
                <a:ext uri="{FF2B5EF4-FFF2-40B4-BE49-F238E27FC236}">
                  <a16:creationId xmlns:a16="http://schemas.microsoft.com/office/drawing/2014/main" xmlns="" id="{6B2DF015-963F-1345-88D5-8F0F11EBF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35347" y="7874219"/>
              <a:ext cx="170286" cy="296624"/>
            </a:xfrm>
            <a:custGeom>
              <a:avLst/>
              <a:gdLst>
                <a:gd name="T0" fmla="*/ 123 w 137"/>
                <a:gd name="T1" fmla="*/ 204 h 240"/>
                <a:gd name="T2" fmla="*/ 83 w 137"/>
                <a:gd name="T3" fmla="*/ 232 h 240"/>
                <a:gd name="T4" fmla="*/ 83 w 137"/>
                <a:gd name="T5" fmla="*/ 232 h 240"/>
                <a:gd name="T6" fmla="*/ 55 w 137"/>
                <a:gd name="T7" fmla="*/ 232 h 240"/>
                <a:gd name="T8" fmla="*/ 13 w 137"/>
                <a:gd name="T9" fmla="*/ 204 h 240"/>
                <a:gd name="T10" fmla="*/ 13 w 137"/>
                <a:gd name="T11" fmla="*/ 204 h 240"/>
                <a:gd name="T12" fmla="*/ 4 w 137"/>
                <a:gd name="T13" fmla="*/ 175 h 240"/>
                <a:gd name="T14" fmla="*/ 26 w 137"/>
                <a:gd name="T15" fmla="*/ 122 h 240"/>
                <a:gd name="T16" fmla="*/ 26 w 137"/>
                <a:gd name="T17" fmla="*/ 0 h 240"/>
                <a:gd name="T18" fmla="*/ 110 w 137"/>
                <a:gd name="T19" fmla="*/ 0 h 240"/>
                <a:gd name="T20" fmla="*/ 110 w 137"/>
                <a:gd name="T21" fmla="*/ 122 h 240"/>
                <a:gd name="T22" fmla="*/ 132 w 137"/>
                <a:gd name="T23" fmla="*/ 175 h 240"/>
                <a:gd name="T24" fmla="*/ 132 w 137"/>
                <a:gd name="T25" fmla="*/ 175 h 240"/>
                <a:gd name="T26" fmla="*/ 123 w 137"/>
                <a:gd name="T27" fmla="*/ 20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7" h="240">
                  <a:moveTo>
                    <a:pt x="123" y="204"/>
                  </a:moveTo>
                  <a:lnTo>
                    <a:pt x="83" y="232"/>
                  </a:lnTo>
                  <a:lnTo>
                    <a:pt x="83" y="232"/>
                  </a:lnTo>
                  <a:cubicBezTo>
                    <a:pt x="74" y="239"/>
                    <a:pt x="63" y="239"/>
                    <a:pt x="55" y="232"/>
                  </a:cubicBezTo>
                  <a:lnTo>
                    <a:pt x="13" y="204"/>
                  </a:lnTo>
                  <a:lnTo>
                    <a:pt x="13" y="204"/>
                  </a:lnTo>
                  <a:cubicBezTo>
                    <a:pt x="3" y="198"/>
                    <a:pt x="0" y="185"/>
                    <a:pt x="4" y="175"/>
                  </a:cubicBezTo>
                  <a:lnTo>
                    <a:pt x="26" y="122"/>
                  </a:lnTo>
                  <a:lnTo>
                    <a:pt x="26" y="0"/>
                  </a:lnTo>
                  <a:lnTo>
                    <a:pt x="110" y="0"/>
                  </a:lnTo>
                  <a:lnTo>
                    <a:pt x="110" y="122"/>
                  </a:lnTo>
                  <a:lnTo>
                    <a:pt x="132" y="175"/>
                  </a:lnTo>
                  <a:lnTo>
                    <a:pt x="132" y="175"/>
                  </a:lnTo>
                  <a:cubicBezTo>
                    <a:pt x="136" y="186"/>
                    <a:pt x="132" y="198"/>
                    <a:pt x="123" y="204"/>
                  </a:cubicBezTo>
                </a:path>
              </a:pathLst>
            </a:custGeom>
            <a:solidFill>
              <a:srgbClr val="F7AC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Freeform 253">
              <a:extLst>
                <a:ext uri="{FF2B5EF4-FFF2-40B4-BE49-F238E27FC236}">
                  <a16:creationId xmlns:a16="http://schemas.microsoft.com/office/drawing/2014/main" xmlns="" id="{E182DFFE-3854-884C-B8DF-98CBC16B5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8305" y="7874217"/>
              <a:ext cx="82397" cy="82395"/>
            </a:xfrm>
            <a:custGeom>
              <a:avLst/>
              <a:gdLst>
                <a:gd name="T0" fmla="*/ 8 w 67"/>
                <a:gd name="T1" fmla="*/ 64 h 65"/>
                <a:gd name="T2" fmla="*/ 0 w 67"/>
                <a:gd name="T3" fmla="*/ 64 h 65"/>
                <a:gd name="T4" fmla="*/ 0 w 67"/>
                <a:gd name="T5" fmla="*/ 0 h 65"/>
                <a:gd name="T6" fmla="*/ 66 w 67"/>
                <a:gd name="T7" fmla="*/ 0 h 65"/>
                <a:gd name="T8" fmla="*/ 66 w 67"/>
                <a:gd name="T9" fmla="*/ 6 h 65"/>
                <a:gd name="T10" fmla="*/ 66 w 67"/>
                <a:gd name="T11" fmla="*/ 6 h 65"/>
                <a:gd name="T12" fmla="*/ 8 w 67"/>
                <a:gd name="T13" fmla="*/ 6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65">
                  <a:moveTo>
                    <a:pt x="8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66" y="0"/>
                  </a:lnTo>
                  <a:lnTo>
                    <a:pt x="66" y="6"/>
                  </a:lnTo>
                  <a:lnTo>
                    <a:pt x="66" y="6"/>
                  </a:lnTo>
                  <a:cubicBezTo>
                    <a:pt x="66" y="38"/>
                    <a:pt x="40" y="64"/>
                    <a:pt x="8" y="64"/>
                  </a:cubicBezTo>
                </a:path>
              </a:pathLst>
            </a:custGeom>
            <a:solidFill>
              <a:srgbClr val="E8767C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Freeform 254">
              <a:extLst>
                <a:ext uri="{FF2B5EF4-FFF2-40B4-BE49-F238E27FC236}">
                  <a16:creationId xmlns:a16="http://schemas.microsoft.com/office/drawing/2014/main" xmlns="" id="{1E77C742-9CE7-9240-95FC-4C0F14450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30980" y="7588580"/>
              <a:ext cx="362541" cy="313101"/>
            </a:xfrm>
            <a:custGeom>
              <a:avLst/>
              <a:gdLst>
                <a:gd name="T0" fmla="*/ 265 w 293"/>
                <a:gd name="T1" fmla="*/ 103 h 253"/>
                <a:gd name="T2" fmla="*/ 265 w 293"/>
                <a:gd name="T3" fmla="*/ 103 h 253"/>
                <a:gd name="T4" fmla="*/ 253 w 293"/>
                <a:gd name="T5" fmla="*/ 105 h 253"/>
                <a:gd name="T6" fmla="*/ 253 w 293"/>
                <a:gd name="T7" fmla="*/ 105 h 253"/>
                <a:gd name="T8" fmla="*/ 147 w 293"/>
                <a:gd name="T9" fmla="*/ 0 h 253"/>
                <a:gd name="T10" fmla="*/ 147 w 293"/>
                <a:gd name="T11" fmla="*/ 0 h 253"/>
                <a:gd name="T12" fmla="*/ 42 w 293"/>
                <a:gd name="T13" fmla="*/ 106 h 253"/>
                <a:gd name="T14" fmla="*/ 42 w 293"/>
                <a:gd name="T15" fmla="*/ 106 h 253"/>
                <a:gd name="T16" fmla="*/ 27 w 293"/>
                <a:gd name="T17" fmla="*/ 103 h 253"/>
                <a:gd name="T18" fmla="*/ 27 w 293"/>
                <a:gd name="T19" fmla="*/ 103 h 253"/>
                <a:gd name="T20" fmla="*/ 0 w 293"/>
                <a:gd name="T21" fmla="*/ 135 h 253"/>
                <a:gd name="T22" fmla="*/ 0 w 293"/>
                <a:gd name="T23" fmla="*/ 135 h 253"/>
                <a:gd name="T24" fmla="*/ 42 w 293"/>
                <a:gd name="T25" fmla="*/ 171 h 253"/>
                <a:gd name="T26" fmla="*/ 42 w 293"/>
                <a:gd name="T27" fmla="*/ 171 h 253"/>
                <a:gd name="T28" fmla="*/ 49 w 293"/>
                <a:gd name="T29" fmla="*/ 170 h 253"/>
                <a:gd name="T30" fmla="*/ 49 w 293"/>
                <a:gd name="T31" fmla="*/ 170 h 253"/>
                <a:gd name="T32" fmla="*/ 147 w 293"/>
                <a:gd name="T33" fmla="*/ 252 h 253"/>
                <a:gd name="T34" fmla="*/ 147 w 293"/>
                <a:gd name="T35" fmla="*/ 252 h 253"/>
                <a:gd name="T36" fmla="*/ 247 w 293"/>
                <a:gd name="T37" fmla="*/ 171 h 253"/>
                <a:gd name="T38" fmla="*/ 247 w 293"/>
                <a:gd name="T39" fmla="*/ 171 h 253"/>
                <a:gd name="T40" fmla="*/ 250 w 293"/>
                <a:gd name="T41" fmla="*/ 171 h 253"/>
                <a:gd name="T42" fmla="*/ 250 w 293"/>
                <a:gd name="T43" fmla="*/ 171 h 253"/>
                <a:gd name="T44" fmla="*/ 292 w 293"/>
                <a:gd name="T45" fmla="*/ 135 h 253"/>
                <a:gd name="T46" fmla="*/ 292 w 293"/>
                <a:gd name="T47" fmla="*/ 135 h 253"/>
                <a:gd name="T48" fmla="*/ 265 w 293"/>
                <a:gd name="T49" fmla="*/ 10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3" h="253">
                  <a:moveTo>
                    <a:pt x="265" y="103"/>
                  </a:moveTo>
                  <a:lnTo>
                    <a:pt x="265" y="103"/>
                  </a:lnTo>
                  <a:cubicBezTo>
                    <a:pt x="261" y="103"/>
                    <a:pt x="256" y="103"/>
                    <a:pt x="253" y="105"/>
                  </a:cubicBezTo>
                  <a:lnTo>
                    <a:pt x="253" y="105"/>
                  </a:lnTo>
                  <a:cubicBezTo>
                    <a:pt x="252" y="48"/>
                    <a:pt x="241" y="0"/>
                    <a:pt x="147" y="0"/>
                  </a:cubicBezTo>
                  <a:lnTo>
                    <a:pt x="147" y="0"/>
                  </a:lnTo>
                  <a:cubicBezTo>
                    <a:pt x="54" y="0"/>
                    <a:pt x="44" y="49"/>
                    <a:pt x="42" y="106"/>
                  </a:cubicBezTo>
                  <a:lnTo>
                    <a:pt x="42" y="106"/>
                  </a:lnTo>
                  <a:cubicBezTo>
                    <a:pt x="38" y="104"/>
                    <a:pt x="33" y="103"/>
                    <a:pt x="27" y="103"/>
                  </a:cubicBezTo>
                  <a:lnTo>
                    <a:pt x="27" y="103"/>
                  </a:lnTo>
                  <a:cubicBezTo>
                    <a:pt x="10" y="103"/>
                    <a:pt x="0" y="117"/>
                    <a:pt x="0" y="135"/>
                  </a:cubicBezTo>
                  <a:lnTo>
                    <a:pt x="0" y="135"/>
                  </a:lnTo>
                  <a:cubicBezTo>
                    <a:pt x="0" y="164"/>
                    <a:pt x="25" y="171"/>
                    <a:pt x="42" y="171"/>
                  </a:cubicBezTo>
                  <a:lnTo>
                    <a:pt x="42" y="171"/>
                  </a:lnTo>
                  <a:cubicBezTo>
                    <a:pt x="45" y="171"/>
                    <a:pt x="47" y="170"/>
                    <a:pt x="49" y="170"/>
                  </a:cubicBezTo>
                  <a:lnTo>
                    <a:pt x="49" y="170"/>
                  </a:lnTo>
                  <a:cubicBezTo>
                    <a:pt x="62" y="216"/>
                    <a:pt x="97" y="252"/>
                    <a:pt x="147" y="252"/>
                  </a:cubicBezTo>
                  <a:lnTo>
                    <a:pt x="147" y="252"/>
                  </a:lnTo>
                  <a:cubicBezTo>
                    <a:pt x="199" y="252"/>
                    <a:pt x="233" y="216"/>
                    <a:pt x="247" y="171"/>
                  </a:cubicBezTo>
                  <a:lnTo>
                    <a:pt x="247" y="171"/>
                  </a:lnTo>
                  <a:cubicBezTo>
                    <a:pt x="248" y="171"/>
                    <a:pt x="249" y="171"/>
                    <a:pt x="250" y="171"/>
                  </a:cubicBezTo>
                  <a:lnTo>
                    <a:pt x="250" y="171"/>
                  </a:lnTo>
                  <a:cubicBezTo>
                    <a:pt x="267" y="171"/>
                    <a:pt x="292" y="164"/>
                    <a:pt x="292" y="135"/>
                  </a:cubicBezTo>
                  <a:lnTo>
                    <a:pt x="292" y="135"/>
                  </a:lnTo>
                  <a:cubicBezTo>
                    <a:pt x="292" y="117"/>
                    <a:pt x="282" y="103"/>
                    <a:pt x="265" y="103"/>
                  </a:cubicBezTo>
                </a:path>
              </a:pathLst>
            </a:custGeom>
            <a:solidFill>
              <a:srgbClr val="F7ACA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Freeform 149">
              <a:extLst>
                <a:ext uri="{FF2B5EF4-FFF2-40B4-BE49-F238E27FC236}">
                  <a16:creationId xmlns:a16="http://schemas.microsoft.com/office/drawing/2014/main" xmlns="" id="{7999C79B-18DA-5C46-8360-3BCAA27D3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19650" y="7688556"/>
              <a:ext cx="173718" cy="63549"/>
            </a:xfrm>
            <a:custGeom>
              <a:avLst/>
              <a:gdLst>
                <a:gd name="connsiteX0" fmla="*/ 139289 w 173718"/>
                <a:gd name="connsiteY0" fmla="*/ 31857 h 63549"/>
                <a:gd name="connsiteX1" fmla="*/ 162773 w 173718"/>
                <a:gd name="connsiteY1" fmla="*/ 57210 h 63549"/>
                <a:gd name="connsiteX2" fmla="*/ 157829 w 173718"/>
                <a:gd name="connsiteY2" fmla="*/ 63549 h 63549"/>
                <a:gd name="connsiteX3" fmla="*/ 151649 w 173718"/>
                <a:gd name="connsiteY3" fmla="*/ 57210 h 63549"/>
                <a:gd name="connsiteX4" fmla="*/ 139289 w 173718"/>
                <a:gd name="connsiteY4" fmla="*/ 44534 h 63549"/>
                <a:gd name="connsiteX5" fmla="*/ 125693 w 173718"/>
                <a:gd name="connsiteY5" fmla="*/ 57210 h 63549"/>
                <a:gd name="connsiteX6" fmla="*/ 119513 w 173718"/>
                <a:gd name="connsiteY6" fmla="*/ 63549 h 63549"/>
                <a:gd name="connsiteX7" fmla="*/ 114569 w 173718"/>
                <a:gd name="connsiteY7" fmla="*/ 57210 h 63549"/>
                <a:gd name="connsiteX8" fmla="*/ 139289 w 173718"/>
                <a:gd name="connsiteY8" fmla="*/ 31857 h 63549"/>
                <a:gd name="connsiteX9" fmla="*/ 39810 w 173718"/>
                <a:gd name="connsiteY9" fmla="*/ 31857 h 63549"/>
                <a:gd name="connsiteX10" fmla="*/ 63927 w 173718"/>
                <a:gd name="connsiteY10" fmla="*/ 57210 h 63549"/>
                <a:gd name="connsiteX11" fmla="*/ 57898 w 173718"/>
                <a:gd name="connsiteY11" fmla="*/ 63549 h 63549"/>
                <a:gd name="connsiteX12" fmla="*/ 53074 w 173718"/>
                <a:gd name="connsiteY12" fmla="*/ 57210 h 63549"/>
                <a:gd name="connsiteX13" fmla="*/ 39810 w 173718"/>
                <a:gd name="connsiteY13" fmla="*/ 44534 h 63549"/>
                <a:gd name="connsiteX14" fmla="*/ 27752 w 173718"/>
                <a:gd name="connsiteY14" fmla="*/ 57210 h 63549"/>
                <a:gd name="connsiteX15" fmla="*/ 21722 w 173718"/>
                <a:gd name="connsiteY15" fmla="*/ 63549 h 63549"/>
                <a:gd name="connsiteX16" fmla="*/ 15693 w 173718"/>
                <a:gd name="connsiteY16" fmla="*/ 57210 h 63549"/>
                <a:gd name="connsiteX17" fmla="*/ 39810 w 173718"/>
                <a:gd name="connsiteY17" fmla="*/ 31857 h 63549"/>
                <a:gd name="connsiteX18" fmla="*/ 125175 w 173718"/>
                <a:gd name="connsiteY18" fmla="*/ 224 h 63549"/>
                <a:gd name="connsiteX19" fmla="*/ 173718 w 173718"/>
                <a:gd name="connsiteY19" fmla="*/ 28066 h 63549"/>
                <a:gd name="connsiteX20" fmla="*/ 169885 w 173718"/>
                <a:gd name="connsiteY20" fmla="*/ 36021 h 63549"/>
                <a:gd name="connsiteX21" fmla="*/ 167330 w 173718"/>
                <a:gd name="connsiteY21" fmla="*/ 36021 h 63549"/>
                <a:gd name="connsiteX22" fmla="*/ 162221 w 173718"/>
                <a:gd name="connsiteY22" fmla="*/ 32044 h 63549"/>
                <a:gd name="connsiteX23" fmla="*/ 127730 w 173718"/>
                <a:gd name="connsiteY23" fmla="*/ 13482 h 63549"/>
                <a:gd name="connsiteX24" fmla="*/ 120065 w 173718"/>
                <a:gd name="connsiteY24" fmla="*/ 6853 h 63549"/>
                <a:gd name="connsiteX25" fmla="*/ 125175 w 173718"/>
                <a:gd name="connsiteY25" fmla="*/ 224 h 63549"/>
                <a:gd name="connsiteX26" fmla="*/ 46659 w 173718"/>
                <a:gd name="connsiteY26" fmla="*/ 224 h 63549"/>
                <a:gd name="connsiteX27" fmla="*/ 51652 w 173718"/>
                <a:gd name="connsiteY27" fmla="*/ 6853 h 63549"/>
                <a:gd name="connsiteX28" fmla="*/ 45410 w 173718"/>
                <a:gd name="connsiteY28" fmla="*/ 13482 h 63549"/>
                <a:gd name="connsiteX29" fmla="*/ 11703 w 173718"/>
                <a:gd name="connsiteY29" fmla="*/ 32044 h 63549"/>
                <a:gd name="connsiteX30" fmla="*/ 5461 w 173718"/>
                <a:gd name="connsiteY30" fmla="*/ 36021 h 63549"/>
                <a:gd name="connsiteX31" fmla="*/ 4213 w 173718"/>
                <a:gd name="connsiteY31" fmla="*/ 36021 h 63549"/>
                <a:gd name="connsiteX32" fmla="*/ 467 w 173718"/>
                <a:gd name="connsiteY32" fmla="*/ 28066 h 63549"/>
                <a:gd name="connsiteX33" fmla="*/ 46659 w 173718"/>
                <a:gd name="connsiteY33" fmla="*/ 224 h 6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3718" h="63549">
                  <a:moveTo>
                    <a:pt x="139289" y="31857"/>
                  </a:moveTo>
                  <a:cubicBezTo>
                    <a:pt x="152885" y="31857"/>
                    <a:pt x="162773" y="44534"/>
                    <a:pt x="162773" y="57210"/>
                  </a:cubicBezTo>
                  <a:cubicBezTo>
                    <a:pt x="162773" y="61013"/>
                    <a:pt x="161537" y="63549"/>
                    <a:pt x="157829" y="63549"/>
                  </a:cubicBezTo>
                  <a:cubicBezTo>
                    <a:pt x="154121" y="63549"/>
                    <a:pt x="151649" y="61013"/>
                    <a:pt x="151649" y="57210"/>
                  </a:cubicBezTo>
                  <a:cubicBezTo>
                    <a:pt x="151649" y="49604"/>
                    <a:pt x="145469" y="44534"/>
                    <a:pt x="139289" y="44534"/>
                  </a:cubicBezTo>
                  <a:cubicBezTo>
                    <a:pt x="131873" y="44534"/>
                    <a:pt x="125693" y="49604"/>
                    <a:pt x="125693" y="57210"/>
                  </a:cubicBezTo>
                  <a:cubicBezTo>
                    <a:pt x="125693" y="61013"/>
                    <a:pt x="123221" y="63549"/>
                    <a:pt x="119513" y="63549"/>
                  </a:cubicBezTo>
                  <a:cubicBezTo>
                    <a:pt x="115805" y="63549"/>
                    <a:pt x="114569" y="61013"/>
                    <a:pt x="114569" y="57210"/>
                  </a:cubicBezTo>
                  <a:cubicBezTo>
                    <a:pt x="114569" y="44534"/>
                    <a:pt x="125693" y="31857"/>
                    <a:pt x="139289" y="31857"/>
                  </a:cubicBezTo>
                  <a:close/>
                  <a:moveTo>
                    <a:pt x="39810" y="31857"/>
                  </a:moveTo>
                  <a:cubicBezTo>
                    <a:pt x="53074" y="31857"/>
                    <a:pt x="63927" y="44534"/>
                    <a:pt x="63927" y="57210"/>
                  </a:cubicBezTo>
                  <a:cubicBezTo>
                    <a:pt x="63927" y="61013"/>
                    <a:pt x="61515" y="63549"/>
                    <a:pt x="57898" y="63549"/>
                  </a:cubicBezTo>
                  <a:cubicBezTo>
                    <a:pt x="55486" y="63549"/>
                    <a:pt x="53074" y="61013"/>
                    <a:pt x="53074" y="57210"/>
                  </a:cubicBezTo>
                  <a:cubicBezTo>
                    <a:pt x="53074" y="49604"/>
                    <a:pt x="47045" y="44534"/>
                    <a:pt x="39810" y="44534"/>
                  </a:cubicBezTo>
                  <a:cubicBezTo>
                    <a:pt x="32575" y="44534"/>
                    <a:pt x="27752" y="49604"/>
                    <a:pt x="27752" y="57210"/>
                  </a:cubicBezTo>
                  <a:cubicBezTo>
                    <a:pt x="27752" y="61013"/>
                    <a:pt x="24134" y="63549"/>
                    <a:pt x="21722" y="63549"/>
                  </a:cubicBezTo>
                  <a:cubicBezTo>
                    <a:pt x="18105" y="63549"/>
                    <a:pt x="15693" y="61013"/>
                    <a:pt x="15693" y="57210"/>
                  </a:cubicBezTo>
                  <a:cubicBezTo>
                    <a:pt x="15693" y="44534"/>
                    <a:pt x="26546" y="31857"/>
                    <a:pt x="39810" y="31857"/>
                  </a:cubicBezTo>
                  <a:close/>
                  <a:moveTo>
                    <a:pt x="125175" y="224"/>
                  </a:moveTo>
                  <a:cubicBezTo>
                    <a:pt x="137949" y="-1102"/>
                    <a:pt x="164775" y="2875"/>
                    <a:pt x="173718" y="28066"/>
                  </a:cubicBezTo>
                  <a:cubicBezTo>
                    <a:pt x="173718" y="32044"/>
                    <a:pt x="172440" y="34696"/>
                    <a:pt x="169885" y="36021"/>
                  </a:cubicBezTo>
                  <a:cubicBezTo>
                    <a:pt x="168608" y="36021"/>
                    <a:pt x="167330" y="36021"/>
                    <a:pt x="167330" y="36021"/>
                  </a:cubicBezTo>
                  <a:cubicBezTo>
                    <a:pt x="164775" y="36021"/>
                    <a:pt x="162221" y="34696"/>
                    <a:pt x="162221" y="32044"/>
                  </a:cubicBezTo>
                  <a:cubicBezTo>
                    <a:pt x="153278" y="9504"/>
                    <a:pt x="127730" y="13482"/>
                    <a:pt x="127730" y="13482"/>
                  </a:cubicBezTo>
                  <a:cubicBezTo>
                    <a:pt x="123897" y="13482"/>
                    <a:pt x="121342" y="10830"/>
                    <a:pt x="120065" y="6853"/>
                  </a:cubicBezTo>
                  <a:cubicBezTo>
                    <a:pt x="120065" y="2875"/>
                    <a:pt x="122620" y="224"/>
                    <a:pt x="125175" y="224"/>
                  </a:cubicBezTo>
                  <a:close/>
                  <a:moveTo>
                    <a:pt x="46659" y="224"/>
                  </a:moveTo>
                  <a:cubicBezTo>
                    <a:pt x="49155" y="224"/>
                    <a:pt x="52901" y="2875"/>
                    <a:pt x="51652" y="6853"/>
                  </a:cubicBezTo>
                  <a:cubicBezTo>
                    <a:pt x="51652" y="10830"/>
                    <a:pt x="49155" y="13482"/>
                    <a:pt x="45410" y="13482"/>
                  </a:cubicBezTo>
                  <a:cubicBezTo>
                    <a:pt x="44162" y="13482"/>
                    <a:pt x="19194" y="10830"/>
                    <a:pt x="11703" y="32044"/>
                  </a:cubicBezTo>
                  <a:cubicBezTo>
                    <a:pt x="10455" y="34696"/>
                    <a:pt x="7958" y="36021"/>
                    <a:pt x="5461" y="36021"/>
                  </a:cubicBezTo>
                  <a:lnTo>
                    <a:pt x="4213" y="36021"/>
                  </a:lnTo>
                  <a:cubicBezTo>
                    <a:pt x="467" y="34696"/>
                    <a:pt x="-781" y="32044"/>
                    <a:pt x="467" y="28066"/>
                  </a:cubicBezTo>
                  <a:cubicBezTo>
                    <a:pt x="9206" y="2875"/>
                    <a:pt x="34174" y="-1102"/>
                    <a:pt x="46659" y="224"/>
                  </a:cubicBezTo>
                  <a:close/>
                </a:path>
              </a:pathLst>
            </a:custGeom>
            <a:solidFill>
              <a:srgbClr val="222F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Freeform 150">
              <a:extLst>
                <a:ext uri="{FF2B5EF4-FFF2-40B4-BE49-F238E27FC236}">
                  <a16:creationId xmlns:a16="http://schemas.microsoft.com/office/drawing/2014/main" xmlns="" id="{39E840AC-217C-4242-8446-0B1169D97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53208" y="7736890"/>
              <a:ext cx="317248" cy="119612"/>
            </a:xfrm>
            <a:custGeom>
              <a:avLst/>
              <a:gdLst>
                <a:gd name="connsiteX0" fmla="*/ 218715 w 317248"/>
                <a:gd name="connsiteY0" fmla="*/ 72648 h 119612"/>
                <a:gd name="connsiteX1" fmla="*/ 222460 w 317248"/>
                <a:gd name="connsiteY1" fmla="*/ 80064 h 119612"/>
                <a:gd name="connsiteX2" fmla="*/ 163785 w 317248"/>
                <a:gd name="connsiteY2" fmla="*/ 119612 h 119612"/>
                <a:gd name="connsiteX3" fmla="*/ 147556 w 317248"/>
                <a:gd name="connsiteY3" fmla="*/ 118376 h 119612"/>
                <a:gd name="connsiteX4" fmla="*/ 142562 w 317248"/>
                <a:gd name="connsiteY4" fmla="*/ 110961 h 119612"/>
                <a:gd name="connsiteX5" fmla="*/ 150052 w 317248"/>
                <a:gd name="connsiteY5" fmla="*/ 107253 h 119612"/>
                <a:gd name="connsiteX6" fmla="*/ 211224 w 317248"/>
                <a:gd name="connsiteY6" fmla="*/ 76356 h 119612"/>
                <a:gd name="connsiteX7" fmla="*/ 218715 w 317248"/>
                <a:gd name="connsiteY7" fmla="*/ 72648 h 119612"/>
                <a:gd name="connsiteX8" fmla="*/ 301599 w 317248"/>
                <a:gd name="connsiteY8" fmla="*/ 0 h 119612"/>
                <a:gd name="connsiteX9" fmla="*/ 314677 w 317248"/>
                <a:gd name="connsiteY9" fmla="*/ 34732 h 119612"/>
                <a:gd name="connsiteX10" fmla="*/ 310754 w 317248"/>
                <a:gd name="connsiteY10" fmla="*/ 37213 h 119612"/>
                <a:gd name="connsiteX11" fmla="*/ 308138 w 317248"/>
                <a:gd name="connsiteY11" fmla="*/ 37213 h 119612"/>
                <a:gd name="connsiteX12" fmla="*/ 306830 w 317248"/>
                <a:gd name="connsiteY12" fmla="*/ 32251 h 119612"/>
                <a:gd name="connsiteX13" fmla="*/ 298984 w 317248"/>
                <a:gd name="connsiteY13" fmla="*/ 7443 h 119612"/>
                <a:gd name="connsiteX14" fmla="*/ 296368 w 317248"/>
                <a:gd name="connsiteY14" fmla="*/ 2481 h 119612"/>
                <a:gd name="connsiteX15" fmla="*/ 301599 w 317248"/>
                <a:gd name="connsiteY15" fmla="*/ 0 h 119612"/>
                <a:gd name="connsiteX16" fmla="*/ 150682 w 317248"/>
                <a:gd name="connsiteY16" fmla="*/ 0 h 119612"/>
                <a:gd name="connsiteX17" fmla="*/ 156653 w 317248"/>
                <a:gd name="connsiteY17" fmla="*/ 6409 h 119612"/>
                <a:gd name="connsiteX18" fmla="*/ 156653 w 317248"/>
                <a:gd name="connsiteY18" fmla="*/ 33324 h 119612"/>
                <a:gd name="connsiteX19" fmla="*/ 155459 w 317248"/>
                <a:gd name="connsiteY19" fmla="*/ 37170 h 119612"/>
                <a:gd name="connsiteX20" fmla="*/ 143518 w 317248"/>
                <a:gd name="connsiteY20" fmla="*/ 61522 h 119612"/>
                <a:gd name="connsiteX21" fmla="*/ 151876 w 317248"/>
                <a:gd name="connsiteY21" fmla="*/ 62804 h 119612"/>
                <a:gd name="connsiteX22" fmla="*/ 157847 w 317248"/>
                <a:gd name="connsiteY22" fmla="*/ 69212 h 119612"/>
                <a:gd name="connsiteX23" fmla="*/ 153071 w 317248"/>
                <a:gd name="connsiteY23" fmla="*/ 75621 h 119612"/>
                <a:gd name="connsiteX24" fmla="*/ 149488 w 317248"/>
                <a:gd name="connsiteY24" fmla="*/ 75621 h 119612"/>
                <a:gd name="connsiteX25" fmla="*/ 135159 w 317248"/>
                <a:gd name="connsiteY25" fmla="*/ 71775 h 119612"/>
                <a:gd name="connsiteX26" fmla="*/ 131577 w 317248"/>
                <a:gd name="connsiteY26" fmla="*/ 61522 h 119612"/>
                <a:gd name="connsiteX27" fmla="*/ 144712 w 317248"/>
                <a:gd name="connsiteY27" fmla="*/ 32043 h 119612"/>
                <a:gd name="connsiteX28" fmla="*/ 144712 w 317248"/>
                <a:gd name="connsiteY28" fmla="*/ 6409 h 119612"/>
                <a:gd name="connsiteX29" fmla="*/ 150682 w 317248"/>
                <a:gd name="connsiteY29" fmla="*/ 0 h 119612"/>
                <a:gd name="connsiteX30" fmla="*/ 14223 w 317248"/>
                <a:gd name="connsiteY30" fmla="*/ 0 h 119612"/>
                <a:gd name="connsiteX31" fmla="*/ 20466 w 317248"/>
                <a:gd name="connsiteY31" fmla="*/ 2481 h 119612"/>
                <a:gd name="connsiteX32" fmla="*/ 17969 w 317248"/>
                <a:gd name="connsiteY32" fmla="*/ 7443 h 119612"/>
                <a:gd name="connsiteX33" fmla="*/ 9229 w 317248"/>
                <a:gd name="connsiteY33" fmla="*/ 32251 h 119612"/>
                <a:gd name="connsiteX34" fmla="*/ 7981 w 317248"/>
                <a:gd name="connsiteY34" fmla="*/ 37213 h 119612"/>
                <a:gd name="connsiteX35" fmla="*/ 6733 w 317248"/>
                <a:gd name="connsiteY35" fmla="*/ 37213 h 119612"/>
                <a:gd name="connsiteX36" fmla="*/ 2987 w 317248"/>
                <a:gd name="connsiteY36" fmla="*/ 34732 h 119612"/>
                <a:gd name="connsiteX37" fmla="*/ 14223 w 317248"/>
                <a:gd name="connsiteY37" fmla="*/ 0 h 119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17248" h="119612">
                  <a:moveTo>
                    <a:pt x="218715" y="72648"/>
                  </a:moveTo>
                  <a:cubicBezTo>
                    <a:pt x="221212" y="73884"/>
                    <a:pt x="223709" y="77592"/>
                    <a:pt x="222460" y="80064"/>
                  </a:cubicBezTo>
                  <a:cubicBezTo>
                    <a:pt x="209976" y="113433"/>
                    <a:pt x="182511" y="119612"/>
                    <a:pt x="163785" y="119612"/>
                  </a:cubicBezTo>
                  <a:cubicBezTo>
                    <a:pt x="153798" y="119612"/>
                    <a:pt x="147556" y="118376"/>
                    <a:pt x="147556" y="118376"/>
                  </a:cubicBezTo>
                  <a:cubicBezTo>
                    <a:pt x="143810" y="117141"/>
                    <a:pt x="142562" y="113433"/>
                    <a:pt x="142562" y="110961"/>
                  </a:cubicBezTo>
                  <a:cubicBezTo>
                    <a:pt x="143810" y="107253"/>
                    <a:pt x="146307" y="104782"/>
                    <a:pt x="150052" y="107253"/>
                  </a:cubicBezTo>
                  <a:cubicBezTo>
                    <a:pt x="152549" y="107253"/>
                    <a:pt x="196244" y="117141"/>
                    <a:pt x="211224" y="76356"/>
                  </a:cubicBezTo>
                  <a:cubicBezTo>
                    <a:pt x="212473" y="73884"/>
                    <a:pt x="216218" y="71412"/>
                    <a:pt x="218715" y="72648"/>
                  </a:cubicBezTo>
                  <a:close/>
                  <a:moveTo>
                    <a:pt x="301599" y="0"/>
                  </a:moveTo>
                  <a:cubicBezTo>
                    <a:pt x="310754" y="3722"/>
                    <a:pt x="322524" y="16126"/>
                    <a:pt x="314677" y="34732"/>
                  </a:cubicBezTo>
                  <a:cubicBezTo>
                    <a:pt x="313370" y="37213"/>
                    <a:pt x="312062" y="37213"/>
                    <a:pt x="310754" y="37213"/>
                  </a:cubicBezTo>
                  <a:cubicBezTo>
                    <a:pt x="309446" y="37213"/>
                    <a:pt x="308138" y="37213"/>
                    <a:pt x="308138" y="37213"/>
                  </a:cubicBezTo>
                  <a:cubicBezTo>
                    <a:pt x="306830" y="37213"/>
                    <a:pt x="305523" y="34732"/>
                    <a:pt x="306830" y="32251"/>
                  </a:cubicBezTo>
                  <a:cubicBezTo>
                    <a:pt x="314677" y="14885"/>
                    <a:pt x="300291" y="7443"/>
                    <a:pt x="298984" y="7443"/>
                  </a:cubicBezTo>
                  <a:cubicBezTo>
                    <a:pt x="296368" y="6202"/>
                    <a:pt x="296368" y="4962"/>
                    <a:pt x="296368" y="2481"/>
                  </a:cubicBezTo>
                  <a:cubicBezTo>
                    <a:pt x="297676" y="0"/>
                    <a:pt x="300291" y="0"/>
                    <a:pt x="301599" y="0"/>
                  </a:cubicBezTo>
                  <a:close/>
                  <a:moveTo>
                    <a:pt x="150682" y="0"/>
                  </a:moveTo>
                  <a:cubicBezTo>
                    <a:pt x="153071" y="0"/>
                    <a:pt x="156653" y="3845"/>
                    <a:pt x="156653" y="6409"/>
                  </a:cubicBezTo>
                  <a:lnTo>
                    <a:pt x="156653" y="33324"/>
                  </a:lnTo>
                  <a:cubicBezTo>
                    <a:pt x="156653" y="34606"/>
                    <a:pt x="155459" y="35888"/>
                    <a:pt x="155459" y="37170"/>
                  </a:cubicBezTo>
                  <a:cubicBezTo>
                    <a:pt x="148294" y="47423"/>
                    <a:pt x="143518" y="58958"/>
                    <a:pt x="143518" y="61522"/>
                  </a:cubicBezTo>
                  <a:cubicBezTo>
                    <a:pt x="143518" y="62804"/>
                    <a:pt x="148294" y="64085"/>
                    <a:pt x="151876" y="62804"/>
                  </a:cubicBezTo>
                  <a:cubicBezTo>
                    <a:pt x="154265" y="62804"/>
                    <a:pt x="157847" y="65367"/>
                    <a:pt x="157847" y="69212"/>
                  </a:cubicBezTo>
                  <a:cubicBezTo>
                    <a:pt x="157847" y="71775"/>
                    <a:pt x="155459" y="75621"/>
                    <a:pt x="153071" y="75621"/>
                  </a:cubicBezTo>
                  <a:cubicBezTo>
                    <a:pt x="151876" y="75621"/>
                    <a:pt x="150682" y="75621"/>
                    <a:pt x="149488" y="75621"/>
                  </a:cubicBezTo>
                  <a:cubicBezTo>
                    <a:pt x="145906" y="75621"/>
                    <a:pt x="139936" y="75621"/>
                    <a:pt x="135159" y="71775"/>
                  </a:cubicBezTo>
                  <a:cubicBezTo>
                    <a:pt x="132771" y="69212"/>
                    <a:pt x="131577" y="65367"/>
                    <a:pt x="131577" y="61522"/>
                  </a:cubicBezTo>
                  <a:cubicBezTo>
                    <a:pt x="131577" y="53832"/>
                    <a:pt x="139936" y="38451"/>
                    <a:pt x="144712" y="32043"/>
                  </a:cubicBezTo>
                  <a:lnTo>
                    <a:pt x="144712" y="6409"/>
                  </a:lnTo>
                  <a:cubicBezTo>
                    <a:pt x="144712" y="3845"/>
                    <a:pt x="147100" y="0"/>
                    <a:pt x="150682" y="0"/>
                  </a:cubicBezTo>
                  <a:close/>
                  <a:moveTo>
                    <a:pt x="14223" y="0"/>
                  </a:moveTo>
                  <a:cubicBezTo>
                    <a:pt x="15472" y="0"/>
                    <a:pt x="17969" y="0"/>
                    <a:pt x="20466" y="2481"/>
                  </a:cubicBezTo>
                  <a:cubicBezTo>
                    <a:pt x="20466" y="4962"/>
                    <a:pt x="20466" y="6202"/>
                    <a:pt x="17969" y="7443"/>
                  </a:cubicBezTo>
                  <a:cubicBezTo>
                    <a:pt x="15472" y="7443"/>
                    <a:pt x="1739" y="14885"/>
                    <a:pt x="9229" y="32251"/>
                  </a:cubicBezTo>
                  <a:cubicBezTo>
                    <a:pt x="10478" y="34732"/>
                    <a:pt x="9229" y="37213"/>
                    <a:pt x="7981" y="37213"/>
                  </a:cubicBezTo>
                  <a:lnTo>
                    <a:pt x="6733" y="37213"/>
                  </a:lnTo>
                  <a:cubicBezTo>
                    <a:pt x="4236" y="37213"/>
                    <a:pt x="2987" y="37213"/>
                    <a:pt x="2987" y="34732"/>
                  </a:cubicBezTo>
                  <a:cubicBezTo>
                    <a:pt x="-5752" y="16126"/>
                    <a:pt x="6733" y="3722"/>
                    <a:pt x="14223" y="0"/>
                  </a:cubicBezTo>
                  <a:close/>
                </a:path>
              </a:pathLst>
            </a:custGeom>
            <a:solidFill>
              <a:srgbClr val="E8767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Freeform 263">
              <a:extLst>
                <a:ext uri="{FF2B5EF4-FFF2-40B4-BE49-F238E27FC236}">
                  <a16:creationId xmlns:a16="http://schemas.microsoft.com/office/drawing/2014/main" xmlns="" id="{73442709-C979-FB49-868A-7AA49FF4E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03510" y="7401815"/>
              <a:ext cx="466911" cy="318598"/>
            </a:xfrm>
            <a:custGeom>
              <a:avLst/>
              <a:gdLst>
                <a:gd name="T0" fmla="*/ 236 w 375"/>
                <a:gd name="T1" fmla="*/ 175 h 256"/>
                <a:gd name="T2" fmla="*/ 236 w 375"/>
                <a:gd name="T3" fmla="*/ 175 h 256"/>
                <a:gd name="T4" fmla="*/ 84 w 375"/>
                <a:gd name="T5" fmla="*/ 213 h 256"/>
                <a:gd name="T6" fmla="*/ 84 w 375"/>
                <a:gd name="T7" fmla="*/ 213 h 256"/>
                <a:gd name="T8" fmla="*/ 62 w 375"/>
                <a:gd name="T9" fmla="*/ 255 h 256"/>
                <a:gd name="T10" fmla="*/ 62 w 375"/>
                <a:gd name="T11" fmla="*/ 255 h 256"/>
                <a:gd name="T12" fmla="*/ 23 w 375"/>
                <a:gd name="T13" fmla="*/ 150 h 256"/>
                <a:gd name="T14" fmla="*/ 23 w 375"/>
                <a:gd name="T15" fmla="*/ 150 h 256"/>
                <a:gd name="T16" fmla="*/ 278 w 375"/>
                <a:gd name="T17" fmla="*/ 103 h 256"/>
                <a:gd name="T18" fmla="*/ 278 w 375"/>
                <a:gd name="T19" fmla="*/ 103 h 256"/>
                <a:gd name="T20" fmla="*/ 365 w 375"/>
                <a:gd name="T21" fmla="*/ 228 h 256"/>
                <a:gd name="T22" fmla="*/ 273 w 375"/>
                <a:gd name="T23" fmla="*/ 254 h 256"/>
                <a:gd name="T24" fmla="*/ 273 w 375"/>
                <a:gd name="T25" fmla="*/ 254 h 256"/>
                <a:gd name="T26" fmla="*/ 236 w 375"/>
                <a:gd name="T27" fmla="*/ 175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5" h="256">
                  <a:moveTo>
                    <a:pt x="236" y="175"/>
                  </a:moveTo>
                  <a:lnTo>
                    <a:pt x="236" y="175"/>
                  </a:lnTo>
                  <a:cubicBezTo>
                    <a:pt x="236" y="175"/>
                    <a:pt x="176" y="223"/>
                    <a:pt x="84" y="213"/>
                  </a:cubicBezTo>
                  <a:lnTo>
                    <a:pt x="84" y="213"/>
                  </a:lnTo>
                  <a:cubicBezTo>
                    <a:pt x="84" y="213"/>
                    <a:pt x="81" y="245"/>
                    <a:pt x="62" y="255"/>
                  </a:cubicBezTo>
                  <a:lnTo>
                    <a:pt x="62" y="255"/>
                  </a:lnTo>
                  <a:cubicBezTo>
                    <a:pt x="62" y="255"/>
                    <a:pt x="0" y="221"/>
                    <a:pt x="23" y="150"/>
                  </a:cubicBezTo>
                  <a:lnTo>
                    <a:pt x="23" y="150"/>
                  </a:lnTo>
                  <a:cubicBezTo>
                    <a:pt x="46" y="77"/>
                    <a:pt x="206" y="0"/>
                    <a:pt x="278" y="103"/>
                  </a:cubicBezTo>
                  <a:lnTo>
                    <a:pt x="278" y="103"/>
                  </a:lnTo>
                  <a:cubicBezTo>
                    <a:pt x="278" y="103"/>
                    <a:pt x="374" y="84"/>
                    <a:pt x="365" y="228"/>
                  </a:cubicBezTo>
                  <a:lnTo>
                    <a:pt x="273" y="254"/>
                  </a:lnTo>
                  <a:lnTo>
                    <a:pt x="273" y="254"/>
                  </a:lnTo>
                  <a:cubicBezTo>
                    <a:pt x="273" y="254"/>
                    <a:pt x="235" y="250"/>
                    <a:pt x="236" y="175"/>
                  </a:cubicBezTo>
                </a:path>
              </a:pathLst>
            </a:custGeom>
            <a:solidFill>
              <a:srgbClr val="222F5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B0F9D02E-2BED-FE4F-BF8D-97C727AE7F9A}"/>
              </a:ext>
            </a:extLst>
          </p:cNvPr>
          <p:cNvSpPr txBox="1"/>
          <p:nvPr/>
        </p:nvSpPr>
        <p:spPr>
          <a:xfrm>
            <a:off x="706840" y="1395596"/>
            <a:ext cx="2056944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700" b="1" spc="-1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01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82547467-FDE6-7944-B55E-28C5EB0580D2}"/>
              </a:ext>
            </a:extLst>
          </p:cNvPr>
          <p:cNvSpPr txBox="1"/>
          <p:nvPr/>
        </p:nvSpPr>
        <p:spPr>
          <a:xfrm>
            <a:off x="706840" y="1770927"/>
            <a:ext cx="2056945" cy="122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CD17BF8C-9944-AD41-A3C2-51B13F63C956}"/>
              </a:ext>
            </a:extLst>
          </p:cNvPr>
          <p:cNvSpPr txBox="1"/>
          <p:nvPr/>
        </p:nvSpPr>
        <p:spPr>
          <a:xfrm>
            <a:off x="706840" y="3099474"/>
            <a:ext cx="2056944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700" b="1" spc="-1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02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98216BBC-0C96-1741-9F07-70FFB11EFEF0}"/>
              </a:ext>
            </a:extLst>
          </p:cNvPr>
          <p:cNvSpPr txBox="1"/>
          <p:nvPr/>
        </p:nvSpPr>
        <p:spPr>
          <a:xfrm>
            <a:off x="706840" y="3474805"/>
            <a:ext cx="2056945" cy="122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79512D21-0789-7F4A-A526-C371527224A2}"/>
              </a:ext>
            </a:extLst>
          </p:cNvPr>
          <p:cNvSpPr txBox="1"/>
          <p:nvPr/>
        </p:nvSpPr>
        <p:spPr>
          <a:xfrm>
            <a:off x="706840" y="4804035"/>
            <a:ext cx="2056944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700" b="1" spc="-1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03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45EF0CB2-7C82-1644-A062-A42952CDFF99}"/>
              </a:ext>
            </a:extLst>
          </p:cNvPr>
          <p:cNvSpPr txBox="1"/>
          <p:nvPr/>
        </p:nvSpPr>
        <p:spPr>
          <a:xfrm>
            <a:off x="706840" y="5179366"/>
            <a:ext cx="2056945" cy="122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0DBB1C92-4393-A04D-8E46-5636A8079F15}"/>
              </a:ext>
            </a:extLst>
          </p:cNvPr>
          <p:cNvSpPr txBox="1"/>
          <p:nvPr/>
        </p:nvSpPr>
        <p:spPr>
          <a:xfrm>
            <a:off x="9428216" y="1395596"/>
            <a:ext cx="2056944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700" b="1" spc="-1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04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xmlns="" id="{7FAE9C76-03D1-4B47-91DA-2C5180A0C16B}"/>
              </a:ext>
            </a:extLst>
          </p:cNvPr>
          <p:cNvSpPr txBox="1"/>
          <p:nvPr/>
        </p:nvSpPr>
        <p:spPr>
          <a:xfrm>
            <a:off x="9428216" y="1770927"/>
            <a:ext cx="2056945" cy="122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800"/>
              </a:lnSpc>
            </a:pP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xmlns="" id="{16AA1276-3B4B-CD4B-B538-C4E77215E1AB}"/>
              </a:ext>
            </a:extLst>
          </p:cNvPr>
          <p:cNvSpPr txBox="1"/>
          <p:nvPr/>
        </p:nvSpPr>
        <p:spPr>
          <a:xfrm>
            <a:off x="9428216" y="3099474"/>
            <a:ext cx="2056944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700" b="1" spc="-1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05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xmlns="" id="{289BE1D6-63AA-7F41-A700-8E39E9EA7B8C}"/>
              </a:ext>
            </a:extLst>
          </p:cNvPr>
          <p:cNvSpPr txBox="1"/>
          <p:nvPr/>
        </p:nvSpPr>
        <p:spPr>
          <a:xfrm>
            <a:off x="9428216" y="3474805"/>
            <a:ext cx="2056945" cy="122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800"/>
              </a:lnSpc>
            </a:pP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D4224B28-FA76-9D45-8ECE-E90B6147140B}"/>
              </a:ext>
            </a:extLst>
          </p:cNvPr>
          <p:cNvSpPr txBox="1"/>
          <p:nvPr/>
        </p:nvSpPr>
        <p:spPr>
          <a:xfrm>
            <a:off x="9428216" y="4804035"/>
            <a:ext cx="2056944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700" b="1" spc="-1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06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11AECA1E-CAA5-9E4B-A7BE-E928500E48BB}"/>
              </a:ext>
            </a:extLst>
          </p:cNvPr>
          <p:cNvSpPr txBox="1"/>
          <p:nvPr/>
        </p:nvSpPr>
        <p:spPr>
          <a:xfrm>
            <a:off x="9428216" y="5179366"/>
            <a:ext cx="2056945" cy="122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ts val="1800"/>
              </a:lnSpc>
            </a:pPr>
            <a:endParaRPr lang="en-US" sz="1200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xmlns="" id="{C51A68D1-C521-6F43-AFD6-0CC33E3BD794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161" name="Группа 160">
              <a:extLst>
                <a:ext uri="{FF2B5EF4-FFF2-40B4-BE49-F238E27FC236}">
                  <a16:creationId xmlns:a16="http://schemas.microsoft.com/office/drawing/2014/main" xmlns="" id="{827CB568-8E1E-AE47-849C-87A753808C7E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163" name="Прямоугольник 162">
                <a:extLst>
                  <a:ext uri="{FF2B5EF4-FFF2-40B4-BE49-F238E27FC236}">
                    <a16:creationId xmlns:a16="http://schemas.microsoft.com/office/drawing/2014/main" xmlns="" id="{2F7A83F5-730C-A14A-93C8-7F973B3C658D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Прямоугольник 163">
                <a:extLst>
                  <a:ext uri="{FF2B5EF4-FFF2-40B4-BE49-F238E27FC236}">
                    <a16:creationId xmlns:a16="http://schemas.microsoft.com/office/drawing/2014/main" xmlns="" id="{E46C3F78-202F-5E4F-A709-AAA470B9C8F3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xmlns="" id="{27A19623-3A20-9D4E-9BDB-D0E793DB0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165" name="Номер слайда 3">
            <a:extLst>
              <a:ext uri="{FF2B5EF4-FFF2-40B4-BE49-F238E27FC236}">
                <a16:creationId xmlns:a16="http://schemas.microsoft.com/office/drawing/2014/main" xmlns="" id="{AAEEBDC4-92A7-D647-AFE6-FDE23D6CE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1691" y="6474843"/>
            <a:ext cx="538648" cy="273600"/>
          </a:xfrm>
        </p:spPr>
        <p:txBody>
          <a:bodyPr/>
          <a:lstStyle/>
          <a:p>
            <a:pPr algn="ctr"/>
            <a:fld id="{4FA2009F-744D-4914-9C38-413CE7F03583}" type="slidenum">
              <a:rPr lang="ru-RU" sz="10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</a:t>
            </a:fld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737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A3C906-0B6A-1B4E-9FDB-FE58A83B8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3BFB121F-B409-5046-B2EF-431A0E867F3F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9645A475-4986-3047-9C85-405FCBBF9A24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084D8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CCE8F9BF-3EF0-3446-A70C-9830D5CE45FB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</a:p>
          </p:txBody>
        </p:sp>
      </p:grp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413D65AC-8019-D840-A580-76B6A2B97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3861" y="6404797"/>
            <a:ext cx="688158" cy="326203"/>
          </a:xfrm>
        </p:spPr>
        <p:txBody>
          <a:bodyPr/>
          <a:lstStyle/>
          <a:p>
            <a:fld id="{4FA2009F-744D-4914-9C38-413CE7F03583}" type="slidenum">
              <a:rPr lang="ru-R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1" name="Group 1">
            <a:extLst>
              <a:ext uri="{FF2B5EF4-FFF2-40B4-BE49-F238E27FC236}">
                <a16:creationId xmlns:a16="http://schemas.microsoft.com/office/drawing/2014/main" xmlns="" id="{4E2F9081-AC3B-C745-9AA1-D854875B889E}"/>
              </a:ext>
            </a:extLst>
          </p:cNvPr>
          <p:cNvGrpSpPr/>
          <p:nvPr/>
        </p:nvGrpSpPr>
        <p:grpSpPr>
          <a:xfrm>
            <a:off x="3319265" y="1260871"/>
            <a:ext cx="5553470" cy="4671834"/>
            <a:chOff x="6635355" y="3424852"/>
            <a:chExt cx="11106939" cy="9343668"/>
          </a:xfrm>
        </p:grpSpPr>
        <p:sp>
          <p:nvSpPr>
            <p:cNvPr id="142" name="Freeform 65">
              <a:extLst>
                <a:ext uri="{FF2B5EF4-FFF2-40B4-BE49-F238E27FC236}">
                  <a16:creationId xmlns:a16="http://schemas.microsoft.com/office/drawing/2014/main" xmlns="" id="{B1ADA0F3-9190-674D-A6D9-027C5B4446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437" y="7050261"/>
              <a:ext cx="3762734" cy="2180737"/>
            </a:xfrm>
            <a:custGeom>
              <a:avLst/>
              <a:gdLst>
                <a:gd name="T0" fmla="*/ 0 w 3022"/>
                <a:gd name="T1" fmla="*/ 1719 h 1751"/>
                <a:gd name="T2" fmla="*/ 49 w 3022"/>
                <a:gd name="T3" fmla="*/ 1750 h 1751"/>
                <a:gd name="T4" fmla="*/ 3021 w 3022"/>
                <a:gd name="T5" fmla="*/ 34 h 1751"/>
                <a:gd name="T6" fmla="*/ 2963 w 3022"/>
                <a:gd name="T7" fmla="*/ 0 h 1751"/>
                <a:gd name="T8" fmla="*/ 0 w 3022"/>
                <a:gd name="T9" fmla="*/ 1719 h 1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2" h="1751">
                  <a:moveTo>
                    <a:pt x="0" y="1719"/>
                  </a:moveTo>
                  <a:lnTo>
                    <a:pt x="49" y="1750"/>
                  </a:lnTo>
                  <a:lnTo>
                    <a:pt x="3021" y="34"/>
                  </a:lnTo>
                  <a:lnTo>
                    <a:pt x="2963" y="0"/>
                  </a:lnTo>
                  <a:lnTo>
                    <a:pt x="0" y="1719"/>
                  </a:lnTo>
                </a:path>
              </a:pathLst>
            </a:cu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Freeform 66">
              <a:extLst>
                <a:ext uri="{FF2B5EF4-FFF2-40B4-BE49-F238E27FC236}">
                  <a16:creationId xmlns:a16="http://schemas.microsoft.com/office/drawing/2014/main" xmlns="" id="{9E65CF5B-D119-6F44-BE62-0B0AC580B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1856" y="9230996"/>
              <a:ext cx="2466380" cy="1631437"/>
            </a:xfrm>
            <a:custGeom>
              <a:avLst/>
              <a:gdLst>
                <a:gd name="T0" fmla="*/ 1898 w 1982"/>
                <a:gd name="T1" fmla="*/ 1096 h 1310"/>
                <a:gd name="T2" fmla="*/ 0 w 1982"/>
                <a:gd name="T3" fmla="*/ 0 h 1310"/>
                <a:gd name="T4" fmla="*/ 0 w 1982"/>
                <a:gd name="T5" fmla="*/ 95 h 1310"/>
                <a:gd name="T6" fmla="*/ 0 w 1982"/>
                <a:gd name="T7" fmla="*/ 95 h 1310"/>
                <a:gd name="T8" fmla="*/ 83 w 1982"/>
                <a:gd name="T9" fmla="*/ 239 h 1310"/>
                <a:gd name="T10" fmla="*/ 1898 w 1982"/>
                <a:gd name="T11" fmla="*/ 1287 h 1310"/>
                <a:gd name="T12" fmla="*/ 1898 w 1982"/>
                <a:gd name="T13" fmla="*/ 1287 h 1310"/>
                <a:gd name="T14" fmla="*/ 1981 w 1982"/>
                <a:gd name="T15" fmla="*/ 1309 h 1310"/>
                <a:gd name="T16" fmla="*/ 1981 w 1982"/>
                <a:gd name="T17" fmla="*/ 1118 h 1310"/>
                <a:gd name="T18" fmla="*/ 1981 w 1982"/>
                <a:gd name="T19" fmla="*/ 1118 h 1310"/>
                <a:gd name="T20" fmla="*/ 1898 w 1982"/>
                <a:gd name="T21" fmla="*/ 1096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82" h="1310">
                  <a:moveTo>
                    <a:pt x="1898" y="1096"/>
                  </a:moveTo>
                  <a:lnTo>
                    <a:pt x="0" y="0"/>
                  </a:lnTo>
                  <a:lnTo>
                    <a:pt x="0" y="95"/>
                  </a:lnTo>
                  <a:lnTo>
                    <a:pt x="0" y="95"/>
                  </a:lnTo>
                  <a:cubicBezTo>
                    <a:pt x="0" y="154"/>
                    <a:pt x="31" y="209"/>
                    <a:pt x="83" y="239"/>
                  </a:cubicBezTo>
                  <a:lnTo>
                    <a:pt x="1898" y="1287"/>
                  </a:lnTo>
                  <a:lnTo>
                    <a:pt x="1898" y="1287"/>
                  </a:lnTo>
                  <a:cubicBezTo>
                    <a:pt x="1924" y="1302"/>
                    <a:pt x="1952" y="1309"/>
                    <a:pt x="1981" y="1309"/>
                  </a:cubicBezTo>
                  <a:lnTo>
                    <a:pt x="1981" y="1118"/>
                  </a:lnTo>
                  <a:lnTo>
                    <a:pt x="1981" y="1118"/>
                  </a:lnTo>
                  <a:cubicBezTo>
                    <a:pt x="1952" y="1118"/>
                    <a:pt x="1924" y="1111"/>
                    <a:pt x="1898" y="1096"/>
                  </a:cubicBezTo>
                </a:path>
              </a:pathLst>
            </a:cu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Freeform 67">
              <a:extLst>
                <a:ext uri="{FF2B5EF4-FFF2-40B4-BE49-F238E27FC236}">
                  <a16:creationId xmlns:a16="http://schemas.microsoft.com/office/drawing/2014/main" xmlns="" id="{23FFCB8C-8C64-8E42-BD68-BEF09C836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8237" y="8516903"/>
              <a:ext cx="3702313" cy="2345532"/>
            </a:xfrm>
            <a:custGeom>
              <a:avLst/>
              <a:gdLst>
                <a:gd name="T0" fmla="*/ 83 w 2973"/>
                <a:gd name="T1" fmla="*/ 1668 h 1883"/>
                <a:gd name="T2" fmla="*/ 83 w 2973"/>
                <a:gd name="T3" fmla="*/ 1668 h 1883"/>
                <a:gd name="T4" fmla="*/ 0 w 2973"/>
                <a:gd name="T5" fmla="*/ 1690 h 1883"/>
                <a:gd name="T6" fmla="*/ 0 w 2973"/>
                <a:gd name="T7" fmla="*/ 1881 h 1883"/>
                <a:gd name="T8" fmla="*/ 0 w 2973"/>
                <a:gd name="T9" fmla="*/ 1881 h 1883"/>
                <a:gd name="T10" fmla="*/ 83 w 2973"/>
                <a:gd name="T11" fmla="*/ 1859 h 1883"/>
                <a:gd name="T12" fmla="*/ 2889 w 2973"/>
                <a:gd name="T13" fmla="*/ 238 h 1883"/>
                <a:gd name="T14" fmla="*/ 2889 w 2973"/>
                <a:gd name="T15" fmla="*/ 238 h 1883"/>
                <a:gd name="T16" fmla="*/ 2972 w 2973"/>
                <a:gd name="T17" fmla="*/ 95 h 1883"/>
                <a:gd name="T18" fmla="*/ 2972 w 2973"/>
                <a:gd name="T19" fmla="*/ 0 h 1883"/>
                <a:gd name="T20" fmla="*/ 83 w 2973"/>
                <a:gd name="T21" fmla="*/ 1668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73" h="1883">
                  <a:moveTo>
                    <a:pt x="83" y="1668"/>
                  </a:moveTo>
                  <a:lnTo>
                    <a:pt x="83" y="1668"/>
                  </a:lnTo>
                  <a:cubicBezTo>
                    <a:pt x="58" y="1683"/>
                    <a:pt x="28" y="1691"/>
                    <a:pt x="0" y="1690"/>
                  </a:cubicBezTo>
                  <a:lnTo>
                    <a:pt x="0" y="1881"/>
                  </a:lnTo>
                  <a:lnTo>
                    <a:pt x="0" y="1881"/>
                  </a:lnTo>
                  <a:cubicBezTo>
                    <a:pt x="28" y="1882"/>
                    <a:pt x="58" y="1874"/>
                    <a:pt x="83" y="1859"/>
                  </a:cubicBezTo>
                  <a:lnTo>
                    <a:pt x="2889" y="238"/>
                  </a:lnTo>
                  <a:lnTo>
                    <a:pt x="2889" y="238"/>
                  </a:lnTo>
                  <a:cubicBezTo>
                    <a:pt x="2940" y="209"/>
                    <a:pt x="2972" y="154"/>
                    <a:pt x="2972" y="95"/>
                  </a:cubicBezTo>
                  <a:lnTo>
                    <a:pt x="2972" y="0"/>
                  </a:lnTo>
                  <a:lnTo>
                    <a:pt x="83" y="1668"/>
                  </a:lnTo>
                </a:path>
              </a:pathLst>
            </a:custGeom>
            <a:solidFill>
              <a:srgbClr val="C9C9C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Freeform 68">
              <a:extLst>
                <a:ext uri="{FF2B5EF4-FFF2-40B4-BE49-F238E27FC236}">
                  <a16:creationId xmlns:a16="http://schemas.microsoft.com/office/drawing/2014/main" xmlns="" id="{FEF1F152-A4FC-B048-94D9-BF98618E1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7914" y="4221340"/>
              <a:ext cx="3702313" cy="4987686"/>
            </a:xfrm>
            <a:custGeom>
              <a:avLst/>
              <a:gdLst>
                <a:gd name="T0" fmla="*/ 2972 w 2973"/>
                <a:gd name="T1" fmla="*/ 0 h 4004"/>
                <a:gd name="T2" fmla="*/ 2972 w 2973"/>
                <a:gd name="T3" fmla="*/ 2188 h 4004"/>
                <a:gd name="T4" fmla="*/ 2972 w 2973"/>
                <a:gd name="T5" fmla="*/ 2188 h 4004"/>
                <a:gd name="T6" fmla="*/ 2886 w 2973"/>
                <a:gd name="T7" fmla="*/ 2336 h 4004"/>
                <a:gd name="T8" fmla="*/ 0 w 2973"/>
                <a:gd name="T9" fmla="*/ 4003 h 4004"/>
                <a:gd name="T10" fmla="*/ 0 w 2973"/>
                <a:gd name="T11" fmla="*/ 1821 h 4004"/>
                <a:gd name="T12" fmla="*/ 0 w 2973"/>
                <a:gd name="T13" fmla="*/ 1821 h 4004"/>
                <a:gd name="T14" fmla="*/ 91 w 2973"/>
                <a:gd name="T15" fmla="*/ 1663 h 4004"/>
                <a:gd name="T16" fmla="*/ 2972 w 2973"/>
                <a:gd name="T17" fmla="*/ 0 h 4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73" h="4004">
                  <a:moveTo>
                    <a:pt x="2972" y="0"/>
                  </a:moveTo>
                  <a:lnTo>
                    <a:pt x="2972" y="2188"/>
                  </a:lnTo>
                  <a:lnTo>
                    <a:pt x="2972" y="2188"/>
                  </a:lnTo>
                  <a:cubicBezTo>
                    <a:pt x="2972" y="2249"/>
                    <a:pt x="2939" y="2306"/>
                    <a:pt x="2886" y="2336"/>
                  </a:cubicBezTo>
                  <a:lnTo>
                    <a:pt x="0" y="4003"/>
                  </a:lnTo>
                  <a:lnTo>
                    <a:pt x="0" y="1821"/>
                  </a:lnTo>
                  <a:lnTo>
                    <a:pt x="0" y="1821"/>
                  </a:lnTo>
                  <a:cubicBezTo>
                    <a:pt x="0" y="1756"/>
                    <a:pt x="35" y="1696"/>
                    <a:pt x="91" y="1663"/>
                  </a:cubicBezTo>
                  <a:lnTo>
                    <a:pt x="2972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Freeform 69">
              <a:extLst>
                <a:ext uri="{FF2B5EF4-FFF2-40B4-BE49-F238E27FC236}">
                  <a16:creationId xmlns:a16="http://schemas.microsoft.com/office/drawing/2014/main" xmlns="" id="{3B83E496-F844-614F-B76C-75493AACD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5664" y="4572896"/>
              <a:ext cx="3306813" cy="4279084"/>
            </a:xfrm>
            <a:custGeom>
              <a:avLst/>
              <a:gdLst>
                <a:gd name="T0" fmla="*/ 2654 w 2655"/>
                <a:gd name="T1" fmla="*/ 0 h 3433"/>
                <a:gd name="T2" fmla="*/ 2654 w 2655"/>
                <a:gd name="T3" fmla="*/ 1900 h 3433"/>
                <a:gd name="T4" fmla="*/ 0 w 2655"/>
                <a:gd name="T5" fmla="*/ 3432 h 3433"/>
                <a:gd name="T6" fmla="*/ 0 w 2655"/>
                <a:gd name="T7" fmla="*/ 1533 h 3433"/>
                <a:gd name="T8" fmla="*/ 2654 w 2655"/>
                <a:gd name="T9" fmla="*/ 0 h 3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55" h="3433">
                  <a:moveTo>
                    <a:pt x="2654" y="0"/>
                  </a:moveTo>
                  <a:lnTo>
                    <a:pt x="2654" y="1900"/>
                  </a:lnTo>
                  <a:lnTo>
                    <a:pt x="0" y="3432"/>
                  </a:lnTo>
                  <a:lnTo>
                    <a:pt x="0" y="1533"/>
                  </a:lnTo>
                  <a:lnTo>
                    <a:pt x="2654" y="0"/>
                  </a:lnTo>
                </a:path>
              </a:pathLst>
            </a:custGeom>
            <a:gradFill>
              <a:gsLst>
                <a:gs pos="40000">
                  <a:srgbClr val="368BD1"/>
                </a:gs>
                <a:gs pos="68000">
                  <a:srgbClr val="1161A3"/>
                </a:gs>
              </a:gsLst>
              <a:lin ang="3600000" scaled="0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Freeform 70">
              <a:extLst>
                <a:ext uri="{FF2B5EF4-FFF2-40B4-BE49-F238E27FC236}">
                  <a16:creationId xmlns:a16="http://schemas.microsoft.com/office/drawing/2014/main" xmlns="" id="{58BA0094-178C-6D48-9688-5B013837E9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9177" y="6253767"/>
              <a:ext cx="236203" cy="2949767"/>
            </a:xfrm>
            <a:custGeom>
              <a:avLst/>
              <a:gdLst>
                <a:gd name="T0" fmla="*/ 0 w 191"/>
                <a:gd name="T1" fmla="*/ 91 h 2369"/>
                <a:gd name="T2" fmla="*/ 0 w 191"/>
                <a:gd name="T3" fmla="*/ 2167 h 2369"/>
                <a:gd name="T4" fmla="*/ 0 w 191"/>
                <a:gd name="T5" fmla="*/ 2167 h 2369"/>
                <a:gd name="T6" fmla="*/ 91 w 191"/>
                <a:gd name="T7" fmla="*/ 2325 h 2369"/>
                <a:gd name="T8" fmla="*/ 165 w 191"/>
                <a:gd name="T9" fmla="*/ 2368 h 2369"/>
                <a:gd name="T10" fmla="*/ 165 w 191"/>
                <a:gd name="T11" fmla="*/ 186 h 2369"/>
                <a:gd name="T12" fmla="*/ 165 w 191"/>
                <a:gd name="T13" fmla="*/ 186 h 2369"/>
                <a:gd name="T14" fmla="*/ 190 w 191"/>
                <a:gd name="T15" fmla="*/ 95 h 2369"/>
                <a:gd name="T16" fmla="*/ 24 w 191"/>
                <a:gd name="T17" fmla="*/ 0 h 2369"/>
                <a:gd name="T18" fmla="*/ 24 w 191"/>
                <a:gd name="T19" fmla="*/ 0 h 2369"/>
                <a:gd name="T20" fmla="*/ 0 w 191"/>
                <a:gd name="T21" fmla="*/ 91 h 2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2369">
                  <a:moveTo>
                    <a:pt x="0" y="91"/>
                  </a:moveTo>
                  <a:lnTo>
                    <a:pt x="0" y="2167"/>
                  </a:lnTo>
                  <a:lnTo>
                    <a:pt x="0" y="2167"/>
                  </a:lnTo>
                  <a:cubicBezTo>
                    <a:pt x="0" y="2233"/>
                    <a:pt x="35" y="2293"/>
                    <a:pt x="91" y="2325"/>
                  </a:cubicBezTo>
                  <a:lnTo>
                    <a:pt x="165" y="2368"/>
                  </a:lnTo>
                  <a:lnTo>
                    <a:pt x="165" y="186"/>
                  </a:lnTo>
                  <a:lnTo>
                    <a:pt x="165" y="186"/>
                  </a:lnTo>
                  <a:cubicBezTo>
                    <a:pt x="165" y="154"/>
                    <a:pt x="174" y="122"/>
                    <a:pt x="190" y="95"/>
                  </a:cubicBezTo>
                  <a:lnTo>
                    <a:pt x="24" y="0"/>
                  </a:lnTo>
                  <a:lnTo>
                    <a:pt x="24" y="0"/>
                  </a:lnTo>
                  <a:cubicBezTo>
                    <a:pt x="8" y="27"/>
                    <a:pt x="0" y="58"/>
                    <a:pt x="0" y="91"/>
                  </a:cubicBezTo>
                </a:path>
              </a:pathLst>
            </a:cu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Freeform 71">
              <a:extLst>
                <a:ext uri="{FF2B5EF4-FFF2-40B4-BE49-F238E27FC236}">
                  <a16:creationId xmlns:a16="http://schemas.microsoft.com/office/drawing/2014/main" xmlns="" id="{E7A504DD-BA50-764C-96EF-DD1F65EC7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2138" y="4127960"/>
              <a:ext cx="3878089" cy="2252149"/>
            </a:xfrm>
            <a:custGeom>
              <a:avLst/>
              <a:gdLst>
                <a:gd name="T0" fmla="*/ 232 w 3114"/>
                <a:gd name="T1" fmla="*/ 1738 h 1806"/>
                <a:gd name="T2" fmla="*/ 3113 w 3114"/>
                <a:gd name="T3" fmla="*/ 75 h 1806"/>
                <a:gd name="T4" fmla="*/ 3039 w 3114"/>
                <a:gd name="T5" fmla="*/ 32 h 1806"/>
                <a:gd name="T6" fmla="*/ 3039 w 3114"/>
                <a:gd name="T7" fmla="*/ 32 h 1806"/>
                <a:gd name="T8" fmla="*/ 2857 w 3114"/>
                <a:gd name="T9" fmla="*/ 32 h 1806"/>
                <a:gd name="T10" fmla="*/ 67 w 3114"/>
                <a:gd name="T11" fmla="*/ 1643 h 1806"/>
                <a:gd name="T12" fmla="*/ 67 w 3114"/>
                <a:gd name="T13" fmla="*/ 1643 h 1806"/>
                <a:gd name="T14" fmla="*/ 0 w 3114"/>
                <a:gd name="T15" fmla="*/ 1710 h 1806"/>
                <a:gd name="T16" fmla="*/ 166 w 3114"/>
                <a:gd name="T17" fmla="*/ 1805 h 1806"/>
                <a:gd name="T18" fmla="*/ 166 w 3114"/>
                <a:gd name="T19" fmla="*/ 1805 h 1806"/>
                <a:gd name="T20" fmla="*/ 232 w 3114"/>
                <a:gd name="T21" fmla="*/ 1738 h 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4" h="1806">
                  <a:moveTo>
                    <a:pt x="232" y="1738"/>
                  </a:moveTo>
                  <a:lnTo>
                    <a:pt x="3113" y="75"/>
                  </a:lnTo>
                  <a:lnTo>
                    <a:pt x="3039" y="32"/>
                  </a:lnTo>
                  <a:lnTo>
                    <a:pt x="3039" y="32"/>
                  </a:lnTo>
                  <a:cubicBezTo>
                    <a:pt x="2983" y="0"/>
                    <a:pt x="2913" y="0"/>
                    <a:pt x="2857" y="32"/>
                  </a:cubicBezTo>
                  <a:lnTo>
                    <a:pt x="67" y="1643"/>
                  </a:lnTo>
                  <a:lnTo>
                    <a:pt x="67" y="1643"/>
                  </a:lnTo>
                  <a:cubicBezTo>
                    <a:pt x="39" y="1659"/>
                    <a:pt x="16" y="1682"/>
                    <a:pt x="0" y="1710"/>
                  </a:cubicBezTo>
                  <a:lnTo>
                    <a:pt x="166" y="1805"/>
                  </a:lnTo>
                  <a:lnTo>
                    <a:pt x="166" y="1805"/>
                  </a:lnTo>
                  <a:cubicBezTo>
                    <a:pt x="181" y="1778"/>
                    <a:pt x="204" y="1754"/>
                    <a:pt x="232" y="1738"/>
                  </a:cubicBezTo>
                </a:path>
              </a:pathLst>
            </a:custGeom>
            <a:solidFill>
              <a:srgbClr val="C9C9C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Freeform 72">
              <a:extLst>
                <a:ext uri="{FF2B5EF4-FFF2-40B4-BE49-F238E27FC236}">
                  <a16:creationId xmlns:a16="http://schemas.microsoft.com/office/drawing/2014/main" xmlns="" id="{2C583233-8EDB-F441-8234-BAC2C7D5A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1860" y="7088710"/>
              <a:ext cx="6168691" cy="3543016"/>
            </a:xfrm>
            <a:custGeom>
              <a:avLst/>
              <a:gdLst>
                <a:gd name="T0" fmla="*/ 2972 w 4954"/>
                <a:gd name="T1" fmla="*/ 0 h 2843"/>
                <a:gd name="T2" fmla="*/ 0 w 4954"/>
                <a:gd name="T3" fmla="*/ 1716 h 2843"/>
                <a:gd name="T4" fmla="*/ 1898 w 4954"/>
                <a:gd name="T5" fmla="*/ 2812 h 2843"/>
                <a:gd name="T6" fmla="*/ 1898 w 4954"/>
                <a:gd name="T7" fmla="*/ 2812 h 2843"/>
                <a:gd name="T8" fmla="*/ 2064 w 4954"/>
                <a:gd name="T9" fmla="*/ 2812 h 2843"/>
                <a:gd name="T10" fmla="*/ 4953 w 4954"/>
                <a:gd name="T11" fmla="*/ 1144 h 2843"/>
                <a:gd name="T12" fmla="*/ 2972 w 4954"/>
                <a:gd name="T13" fmla="*/ 0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54" h="2843">
                  <a:moveTo>
                    <a:pt x="2972" y="0"/>
                  </a:moveTo>
                  <a:lnTo>
                    <a:pt x="0" y="1716"/>
                  </a:lnTo>
                  <a:lnTo>
                    <a:pt x="1898" y="2812"/>
                  </a:lnTo>
                  <a:lnTo>
                    <a:pt x="1898" y="2812"/>
                  </a:lnTo>
                  <a:cubicBezTo>
                    <a:pt x="1950" y="2842"/>
                    <a:pt x="2013" y="2842"/>
                    <a:pt x="2064" y="2812"/>
                  </a:cubicBezTo>
                  <a:lnTo>
                    <a:pt x="4953" y="1144"/>
                  </a:lnTo>
                  <a:lnTo>
                    <a:pt x="2972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Freeform 73">
              <a:extLst>
                <a:ext uri="{FF2B5EF4-FFF2-40B4-BE49-F238E27FC236}">
                  <a16:creationId xmlns:a16="http://schemas.microsoft.com/office/drawing/2014/main" xmlns="" id="{458FBA6F-58AD-694F-B28D-1708CA1D4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3839" y="7324911"/>
              <a:ext cx="4553733" cy="2631167"/>
            </a:xfrm>
            <a:custGeom>
              <a:avLst/>
              <a:gdLst>
                <a:gd name="T0" fmla="*/ 0 w 3654"/>
                <a:gd name="T1" fmla="*/ 1526 h 2111"/>
                <a:gd name="T2" fmla="*/ 1012 w 3654"/>
                <a:gd name="T3" fmla="*/ 2110 h 2111"/>
                <a:gd name="T4" fmla="*/ 3653 w 3654"/>
                <a:gd name="T5" fmla="*/ 585 h 2111"/>
                <a:gd name="T6" fmla="*/ 2642 w 3654"/>
                <a:gd name="T7" fmla="*/ 0 h 2111"/>
                <a:gd name="T8" fmla="*/ 0 w 3654"/>
                <a:gd name="T9" fmla="*/ 1526 h 2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54" h="2111">
                  <a:moveTo>
                    <a:pt x="0" y="1526"/>
                  </a:moveTo>
                  <a:lnTo>
                    <a:pt x="1012" y="2110"/>
                  </a:lnTo>
                  <a:lnTo>
                    <a:pt x="3653" y="585"/>
                  </a:lnTo>
                  <a:lnTo>
                    <a:pt x="2642" y="0"/>
                  </a:lnTo>
                  <a:lnTo>
                    <a:pt x="0" y="1526"/>
                  </a:lnTo>
                </a:path>
              </a:pathLst>
            </a:custGeom>
            <a:solidFill>
              <a:srgbClr val="1161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Freeform 74">
              <a:extLst>
                <a:ext uri="{FF2B5EF4-FFF2-40B4-BE49-F238E27FC236}">
                  <a16:creationId xmlns:a16="http://schemas.microsoft.com/office/drawing/2014/main" xmlns="" id="{E75E19C5-D36F-9F4F-8213-A7D12ABC2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8962" y="8873953"/>
              <a:ext cx="631703" cy="379019"/>
            </a:xfrm>
            <a:custGeom>
              <a:avLst/>
              <a:gdLst>
                <a:gd name="T0" fmla="*/ 494 w 509"/>
                <a:gd name="T1" fmla="*/ 266 h 305"/>
                <a:gd name="T2" fmla="*/ 42 w 509"/>
                <a:gd name="T3" fmla="*/ 4 h 305"/>
                <a:gd name="T4" fmla="*/ 42 w 509"/>
                <a:gd name="T5" fmla="*/ 4 h 305"/>
                <a:gd name="T6" fmla="*/ 21 w 509"/>
                <a:gd name="T7" fmla="*/ 4 h 305"/>
                <a:gd name="T8" fmla="*/ 0 w 509"/>
                <a:gd name="T9" fmla="*/ 16 h 305"/>
                <a:gd name="T10" fmla="*/ 482 w 509"/>
                <a:gd name="T11" fmla="*/ 295 h 305"/>
                <a:gd name="T12" fmla="*/ 482 w 509"/>
                <a:gd name="T13" fmla="*/ 295 h 305"/>
                <a:gd name="T14" fmla="*/ 491 w 509"/>
                <a:gd name="T15" fmla="*/ 304 h 305"/>
                <a:gd name="T16" fmla="*/ 494 w 509"/>
                <a:gd name="T17" fmla="*/ 302 h 305"/>
                <a:gd name="T18" fmla="*/ 494 w 509"/>
                <a:gd name="T19" fmla="*/ 302 h 305"/>
                <a:gd name="T20" fmla="*/ 494 w 509"/>
                <a:gd name="T21" fmla="*/ 266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9" h="305">
                  <a:moveTo>
                    <a:pt x="494" y="266"/>
                  </a:moveTo>
                  <a:lnTo>
                    <a:pt x="42" y="4"/>
                  </a:lnTo>
                  <a:lnTo>
                    <a:pt x="42" y="4"/>
                  </a:lnTo>
                  <a:cubicBezTo>
                    <a:pt x="35" y="0"/>
                    <a:pt x="27" y="0"/>
                    <a:pt x="21" y="4"/>
                  </a:cubicBezTo>
                  <a:lnTo>
                    <a:pt x="0" y="16"/>
                  </a:lnTo>
                  <a:lnTo>
                    <a:pt x="482" y="295"/>
                  </a:lnTo>
                  <a:lnTo>
                    <a:pt x="482" y="295"/>
                  </a:lnTo>
                  <a:cubicBezTo>
                    <a:pt x="486" y="298"/>
                    <a:pt x="489" y="301"/>
                    <a:pt x="491" y="304"/>
                  </a:cubicBezTo>
                  <a:lnTo>
                    <a:pt x="494" y="302"/>
                  </a:lnTo>
                  <a:lnTo>
                    <a:pt x="494" y="302"/>
                  </a:lnTo>
                  <a:cubicBezTo>
                    <a:pt x="508" y="294"/>
                    <a:pt x="508" y="274"/>
                    <a:pt x="494" y="266"/>
                  </a:cubicBezTo>
                </a:path>
              </a:pathLst>
            </a:custGeom>
            <a:solidFill>
              <a:srgbClr val="B7B7B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Freeform 75">
              <a:extLst>
                <a:ext uri="{FF2B5EF4-FFF2-40B4-BE49-F238E27FC236}">
                  <a16:creationId xmlns:a16="http://schemas.microsoft.com/office/drawing/2014/main" xmlns="" id="{99CC509F-E069-B040-9466-499FBD03B8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15430" y="8895923"/>
              <a:ext cx="1373262" cy="807477"/>
            </a:xfrm>
            <a:custGeom>
              <a:avLst/>
              <a:gdLst>
                <a:gd name="T0" fmla="*/ 1094 w 1104"/>
                <a:gd name="T1" fmla="*/ 279 h 648"/>
                <a:gd name="T2" fmla="*/ 612 w 1104"/>
                <a:gd name="T3" fmla="*/ 0 h 648"/>
                <a:gd name="T4" fmla="*/ 14 w 1104"/>
                <a:gd name="T5" fmla="*/ 345 h 648"/>
                <a:gd name="T6" fmla="*/ 14 w 1104"/>
                <a:gd name="T7" fmla="*/ 345 h 648"/>
                <a:gd name="T8" fmla="*/ 14 w 1104"/>
                <a:gd name="T9" fmla="*/ 381 h 648"/>
                <a:gd name="T10" fmla="*/ 468 w 1104"/>
                <a:gd name="T11" fmla="*/ 643 h 648"/>
                <a:gd name="T12" fmla="*/ 468 w 1104"/>
                <a:gd name="T13" fmla="*/ 643 h 648"/>
                <a:gd name="T14" fmla="*/ 489 w 1104"/>
                <a:gd name="T15" fmla="*/ 643 h 648"/>
                <a:gd name="T16" fmla="*/ 1103 w 1104"/>
                <a:gd name="T17" fmla="*/ 288 h 648"/>
                <a:gd name="T18" fmla="*/ 1103 w 1104"/>
                <a:gd name="T19" fmla="*/ 288 h 648"/>
                <a:gd name="T20" fmla="*/ 1094 w 1104"/>
                <a:gd name="T21" fmla="*/ 279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4" h="648">
                  <a:moveTo>
                    <a:pt x="1094" y="279"/>
                  </a:moveTo>
                  <a:lnTo>
                    <a:pt x="612" y="0"/>
                  </a:lnTo>
                  <a:lnTo>
                    <a:pt x="14" y="345"/>
                  </a:lnTo>
                  <a:lnTo>
                    <a:pt x="14" y="345"/>
                  </a:lnTo>
                  <a:cubicBezTo>
                    <a:pt x="0" y="353"/>
                    <a:pt x="0" y="373"/>
                    <a:pt x="14" y="381"/>
                  </a:cubicBezTo>
                  <a:lnTo>
                    <a:pt x="468" y="643"/>
                  </a:lnTo>
                  <a:lnTo>
                    <a:pt x="468" y="643"/>
                  </a:lnTo>
                  <a:cubicBezTo>
                    <a:pt x="474" y="647"/>
                    <a:pt x="482" y="647"/>
                    <a:pt x="489" y="643"/>
                  </a:cubicBezTo>
                  <a:lnTo>
                    <a:pt x="1103" y="288"/>
                  </a:lnTo>
                  <a:lnTo>
                    <a:pt x="1103" y="288"/>
                  </a:lnTo>
                  <a:cubicBezTo>
                    <a:pt x="1101" y="285"/>
                    <a:pt x="1098" y="282"/>
                    <a:pt x="1094" y="279"/>
                  </a:cubicBezTo>
                </a:path>
              </a:pathLst>
            </a:cu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Freeform 76">
              <a:extLst>
                <a:ext uri="{FF2B5EF4-FFF2-40B4-BE49-F238E27FC236}">
                  <a16:creationId xmlns:a16="http://schemas.microsoft.com/office/drawing/2014/main" xmlns="" id="{C6A7B6E1-858C-7240-AC63-ED41B857B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0195" y="5687985"/>
              <a:ext cx="812971" cy="576768"/>
            </a:xfrm>
            <a:custGeom>
              <a:avLst/>
              <a:gdLst>
                <a:gd name="T0" fmla="*/ 491 w 652"/>
                <a:gd name="T1" fmla="*/ 371 h 464"/>
                <a:gd name="T2" fmla="*/ 491 w 652"/>
                <a:gd name="T3" fmla="*/ 371 h 464"/>
                <a:gd name="T4" fmla="*/ 222 w 652"/>
                <a:gd name="T5" fmla="*/ 353 h 464"/>
                <a:gd name="T6" fmla="*/ 222 w 652"/>
                <a:gd name="T7" fmla="*/ 353 h 464"/>
                <a:gd name="T8" fmla="*/ 91 w 652"/>
                <a:gd name="T9" fmla="*/ 463 h 464"/>
                <a:gd name="T10" fmla="*/ 0 w 652"/>
                <a:gd name="T11" fmla="*/ 295 h 464"/>
                <a:gd name="T12" fmla="*/ 0 w 652"/>
                <a:gd name="T13" fmla="*/ 295 h 464"/>
                <a:gd name="T14" fmla="*/ 222 w 652"/>
                <a:gd name="T15" fmla="*/ 101 h 464"/>
                <a:gd name="T16" fmla="*/ 222 w 652"/>
                <a:gd name="T17" fmla="*/ 101 h 464"/>
                <a:gd name="T18" fmla="*/ 651 w 652"/>
                <a:gd name="T19" fmla="*/ 143 h 464"/>
                <a:gd name="T20" fmla="*/ 491 w 652"/>
                <a:gd name="T21" fmla="*/ 37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2" h="464">
                  <a:moveTo>
                    <a:pt x="491" y="371"/>
                  </a:moveTo>
                  <a:lnTo>
                    <a:pt x="491" y="371"/>
                  </a:lnTo>
                  <a:cubicBezTo>
                    <a:pt x="428" y="302"/>
                    <a:pt x="331" y="290"/>
                    <a:pt x="222" y="353"/>
                  </a:cubicBezTo>
                  <a:lnTo>
                    <a:pt x="222" y="353"/>
                  </a:lnTo>
                  <a:cubicBezTo>
                    <a:pt x="176" y="380"/>
                    <a:pt x="132" y="418"/>
                    <a:pt x="91" y="463"/>
                  </a:cubicBezTo>
                  <a:lnTo>
                    <a:pt x="0" y="295"/>
                  </a:lnTo>
                  <a:lnTo>
                    <a:pt x="0" y="295"/>
                  </a:lnTo>
                  <a:cubicBezTo>
                    <a:pt x="68" y="215"/>
                    <a:pt x="143" y="147"/>
                    <a:pt x="222" y="101"/>
                  </a:cubicBezTo>
                  <a:lnTo>
                    <a:pt x="222" y="101"/>
                  </a:lnTo>
                  <a:cubicBezTo>
                    <a:pt x="398" y="0"/>
                    <a:pt x="554" y="24"/>
                    <a:pt x="651" y="143"/>
                  </a:cubicBezTo>
                  <a:lnTo>
                    <a:pt x="491" y="371"/>
                  </a:lnTo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Freeform 77">
              <a:extLst>
                <a:ext uri="{FF2B5EF4-FFF2-40B4-BE49-F238E27FC236}">
                  <a16:creationId xmlns:a16="http://schemas.microsoft.com/office/drawing/2014/main" xmlns="" id="{889452FC-A535-0141-AABA-2F3504FA8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3021" y="5935169"/>
              <a:ext cx="411981" cy="1279881"/>
            </a:xfrm>
            <a:custGeom>
              <a:avLst/>
              <a:gdLst>
                <a:gd name="T0" fmla="*/ 0 w 329"/>
                <a:gd name="T1" fmla="*/ 862 h 1026"/>
                <a:gd name="T2" fmla="*/ 0 w 329"/>
                <a:gd name="T3" fmla="*/ 862 h 1026"/>
                <a:gd name="T4" fmla="*/ 140 w 329"/>
                <a:gd name="T5" fmla="*/ 413 h 1026"/>
                <a:gd name="T6" fmla="*/ 140 w 329"/>
                <a:gd name="T7" fmla="*/ 413 h 1026"/>
                <a:gd name="T8" fmla="*/ 103 w 329"/>
                <a:gd name="T9" fmla="*/ 229 h 1026"/>
                <a:gd name="T10" fmla="*/ 263 w 329"/>
                <a:gd name="T11" fmla="*/ 0 h 1026"/>
                <a:gd name="T12" fmla="*/ 263 w 329"/>
                <a:gd name="T13" fmla="*/ 0 h 1026"/>
                <a:gd name="T14" fmla="*/ 328 w 329"/>
                <a:gd name="T15" fmla="*/ 305 h 1026"/>
                <a:gd name="T16" fmla="*/ 328 w 329"/>
                <a:gd name="T17" fmla="*/ 305 h 1026"/>
                <a:gd name="T18" fmla="*/ 96 w 329"/>
                <a:gd name="T19" fmla="*/ 1025 h 1026"/>
                <a:gd name="T20" fmla="*/ 0 w 329"/>
                <a:gd name="T21" fmla="*/ 862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9" h="1026">
                  <a:moveTo>
                    <a:pt x="0" y="862"/>
                  </a:moveTo>
                  <a:lnTo>
                    <a:pt x="0" y="862"/>
                  </a:lnTo>
                  <a:cubicBezTo>
                    <a:pt x="85" y="731"/>
                    <a:pt x="140" y="565"/>
                    <a:pt x="140" y="413"/>
                  </a:cubicBezTo>
                  <a:lnTo>
                    <a:pt x="140" y="413"/>
                  </a:lnTo>
                  <a:cubicBezTo>
                    <a:pt x="140" y="340"/>
                    <a:pt x="127" y="277"/>
                    <a:pt x="103" y="229"/>
                  </a:cubicBezTo>
                  <a:lnTo>
                    <a:pt x="263" y="0"/>
                  </a:lnTo>
                  <a:lnTo>
                    <a:pt x="263" y="0"/>
                  </a:lnTo>
                  <a:cubicBezTo>
                    <a:pt x="305" y="78"/>
                    <a:pt x="328" y="181"/>
                    <a:pt x="328" y="305"/>
                  </a:cubicBezTo>
                  <a:lnTo>
                    <a:pt x="328" y="305"/>
                  </a:lnTo>
                  <a:cubicBezTo>
                    <a:pt x="328" y="549"/>
                    <a:pt x="236" y="816"/>
                    <a:pt x="96" y="1025"/>
                  </a:cubicBezTo>
                  <a:lnTo>
                    <a:pt x="0" y="86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Freeform 78">
              <a:extLst>
                <a:ext uri="{FF2B5EF4-FFF2-40B4-BE49-F238E27FC236}">
                  <a16:creationId xmlns:a16="http://schemas.microsoft.com/office/drawing/2014/main" xmlns="" id="{9E56712C-097E-A243-9F9D-CEFC69CAA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5682" y="6154893"/>
              <a:ext cx="961281" cy="1636927"/>
            </a:xfrm>
            <a:custGeom>
              <a:avLst/>
              <a:gdLst>
                <a:gd name="T0" fmla="*/ 340 w 773"/>
                <a:gd name="T1" fmla="*/ 168 h 1316"/>
                <a:gd name="T2" fmla="*/ 340 w 773"/>
                <a:gd name="T3" fmla="*/ 168 h 1316"/>
                <a:gd name="T4" fmla="*/ 189 w 773"/>
                <a:gd name="T5" fmla="*/ 633 h 1316"/>
                <a:gd name="T6" fmla="*/ 189 w 773"/>
                <a:gd name="T7" fmla="*/ 633 h 1316"/>
                <a:gd name="T8" fmla="*/ 532 w 773"/>
                <a:gd name="T9" fmla="*/ 894 h 1316"/>
                <a:gd name="T10" fmla="*/ 532 w 773"/>
                <a:gd name="T11" fmla="*/ 894 h 1316"/>
                <a:gd name="T12" fmla="*/ 676 w 773"/>
                <a:gd name="T13" fmla="*/ 769 h 1316"/>
                <a:gd name="T14" fmla="*/ 772 w 773"/>
                <a:gd name="T15" fmla="*/ 931 h 1316"/>
                <a:gd name="T16" fmla="*/ 772 w 773"/>
                <a:gd name="T17" fmla="*/ 931 h 1316"/>
                <a:gd name="T18" fmla="*/ 532 w 773"/>
                <a:gd name="T19" fmla="*/ 1145 h 1316"/>
                <a:gd name="T20" fmla="*/ 532 w 773"/>
                <a:gd name="T21" fmla="*/ 1145 h 1316"/>
                <a:gd name="T22" fmla="*/ 0 w 773"/>
                <a:gd name="T23" fmla="*/ 742 h 1316"/>
                <a:gd name="T24" fmla="*/ 0 w 773"/>
                <a:gd name="T25" fmla="*/ 742 h 1316"/>
                <a:gd name="T26" fmla="*/ 248 w 773"/>
                <a:gd name="T27" fmla="*/ 0 h 1316"/>
                <a:gd name="T28" fmla="*/ 340 w 773"/>
                <a:gd name="T29" fmla="*/ 168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3" h="1316">
                  <a:moveTo>
                    <a:pt x="340" y="168"/>
                  </a:moveTo>
                  <a:lnTo>
                    <a:pt x="340" y="168"/>
                  </a:lnTo>
                  <a:cubicBezTo>
                    <a:pt x="249" y="304"/>
                    <a:pt x="189" y="477"/>
                    <a:pt x="189" y="633"/>
                  </a:cubicBezTo>
                  <a:lnTo>
                    <a:pt x="189" y="633"/>
                  </a:lnTo>
                  <a:cubicBezTo>
                    <a:pt x="189" y="886"/>
                    <a:pt x="343" y="1002"/>
                    <a:pt x="532" y="894"/>
                  </a:cubicBezTo>
                  <a:lnTo>
                    <a:pt x="532" y="894"/>
                  </a:lnTo>
                  <a:cubicBezTo>
                    <a:pt x="584" y="863"/>
                    <a:pt x="632" y="821"/>
                    <a:pt x="676" y="769"/>
                  </a:cubicBezTo>
                  <a:lnTo>
                    <a:pt x="772" y="931"/>
                  </a:lnTo>
                  <a:lnTo>
                    <a:pt x="772" y="931"/>
                  </a:lnTo>
                  <a:cubicBezTo>
                    <a:pt x="699" y="1021"/>
                    <a:pt x="619" y="1095"/>
                    <a:pt x="532" y="1145"/>
                  </a:cubicBezTo>
                  <a:lnTo>
                    <a:pt x="532" y="1145"/>
                  </a:lnTo>
                  <a:cubicBezTo>
                    <a:pt x="238" y="1315"/>
                    <a:pt x="0" y="1134"/>
                    <a:pt x="0" y="742"/>
                  </a:cubicBezTo>
                  <a:lnTo>
                    <a:pt x="0" y="742"/>
                  </a:lnTo>
                  <a:cubicBezTo>
                    <a:pt x="0" y="491"/>
                    <a:pt x="99" y="212"/>
                    <a:pt x="248" y="0"/>
                  </a:cubicBezTo>
                  <a:lnTo>
                    <a:pt x="340" y="168"/>
                  </a:lnTo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Freeform 33">
              <a:extLst>
                <a:ext uri="{FF2B5EF4-FFF2-40B4-BE49-F238E27FC236}">
                  <a16:creationId xmlns:a16="http://schemas.microsoft.com/office/drawing/2014/main" xmlns="" id="{A0F9DEF9-27D8-0945-B5B7-61F3FFA8FB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9893" y="4907973"/>
              <a:ext cx="2926535" cy="2564014"/>
            </a:xfrm>
            <a:custGeom>
              <a:avLst/>
              <a:gdLst>
                <a:gd name="connsiteX0" fmla="*/ 504119 w 2926535"/>
                <a:gd name="connsiteY0" fmla="*/ 2219190 h 2564014"/>
                <a:gd name="connsiteX1" fmla="*/ 504119 w 2926535"/>
                <a:gd name="connsiteY1" fmla="*/ 2273571 h 2564014"/>
                <a:gd name="connsiteX2" fmla="*/ 0 w 2926535"/>
                <a:gd name="connsiteY2" fmla="*/ 2564014 h 2564014"/>
                <a:gd name="connsiteX3" fmla="*/ 0 w 2926535"/>
                <a:gd name="connsiteY3" fmla="*/ 2509633 h 2564014"/>
                <a:gd name="connsiteX4" fmla="*/ 668904 w 2926535"/>
                <a:gd name="connsiteY4" fmla="*/ 1982987 h 2564014"/>
                <a:gd name="connsiteX5" fmla="*/ 668904 w 2926535"/>
                <a:gd name="connsiteY5" fmla="*/ 2036517 h 2564014"/>
                <a:gd name="connsiteX6" fmla="*/ 2 w 2926535"/>
                <a:gd name="connsiteY6" fmla="*/ 2421185 h 2564014"/>
                <a:gd name="connsiteX7" fmla="*/ 2 w 2926535"/>
                <a:gd name="connsiteY7" fmla="*/ 2367655 h 2564014"/>
                <a:gd name="connsiteX8" fmla="*/ 822713 w 2926535"/>
                <a:gd name="connsiteY8" fmla="*/ 1746788 h 2564014"/>
                <a:gd name="connsiteX9" fmla="*/ 822713 w 2926535"/>
                <a:gd name="connsiteY9" fmla="*/ 1801383 h 2564014"/>
                <a:gd name="connsiteX10" fmla="*/ 2 w 2926535"/>
                <a:gd name="connsiteY10" fmla="*/ 2272879 h 2564014"/>
                <a:gd name="connsiteX11" fmla="*/ 2 w 2926535"/>
                <a:gd name="connsiteY11" fmla="*/ 2219526 h 2564014"/>
                <a:gd name="connsiteX12" fmla="*/ 822713 w 2926535"/>
                <a:gd name="connsiteY12" fmla="*/ 1598474 h 2564014"/>
                <a:gd name="connsiteX13" fmla="*/ 822713 w 2926535"/>
                <a:gd name="connsiteY13" fmla="*/ 1651828 h 2564014"/>
                <a:gd name="connsiteX14" fmla="*/ 2 w 2926535"/>
                <a:gd name="connsiteY14" fmla="*/ 2124565 h 2564014"/>
                <a:gd name="connsiteX15" fmla="*/ 2 w 2926535"/>
                <a:gd name="connsiteY15" fmla="*/ 2069971 h 2564014"/>
                <a:gd name="connsiteX16" fmla="*/ 822713 w 2926535"/>
                <a:gd name="connsiteY16" fmla="*/ 1450162 h 2564014"/>
                <a:gd name="connsiteX17" fmla="*/ 822713 w 2926535"/>
                <a:gd name="connsiteY17" fmla="*/ 1504757 h 2564014"/>
                <a:gd name="connsiteX18" fmla="*/ 2 w 2926535"/>
                <a:gd name="connsiteY18" fmla="*/ 1976253 h 2564014"/>
                <a:gd name="connsiteX19" fmla="*/ 2 w 2926535"/>
                <a:gd name="connsiteY19" fmla="*/ 1922900 h 2564014"/>
                <a:gd name="connsiteX20" fmla="*/ 2926535 w 2926535"/>
                <a:gd name="connsiteY20" fmla="*/ 494373 h 2564014"/>
                <a:gd name="connsiteX21" fmla="*/ 2926535 w 2926535"/>
                <a:gd name="connsiteY21" fmla="*/ 541338 h 2564014"/>
                <a:gd name="connsiteX22" fmla="*/ 2664124 w 2926535"/>
                <a:gd name="connsiteY22" fmla="*/ 690887 h 2564014"/>
                <a:gd name="connsiteX23" fmla="*/ 2664124 w 2926535"/>
                <a:gd name="connsiteY23" fmla="*/ 643921 h 2564014"/>
                <a:gd name="connsiteX24" fmla="*/ 2921052 w 2926535"/>
                <a:gd name="connsiteY24" fmla="*/ 373526 h 2564014"/>
                <a:gd name="connsiteX25" fmla="*/ 2921052 w 2926535"/>
                <a:gd name="connsiteY25" fmla="*/ 420003 h 2564014"/>
                <a:gd name="connsiteX26" fmla="*/ 2444404 w 2926535"/>
                <a:gd name="connsiteY26" fmla="*/ 696358 h 2564014"/>
                <a:gd name="connsiteX27" fmla="*/ 2444404 w 2926535"/>
                <a:gd name="connsiteY27" fmla="*/ 649880 h 2564014"/>
                <a:gd name="connsiteX28" fmla="*/ 2921057 w 2926535"/>
                <a:gd name="connsiteY28" fmla="*/ 247186 h 2564014"/>
                <a:gd name="connsiteX29" fmla="*/ 2921057 w 2926535"/>
                <a:gd name="connsiteY29" fmla="*/ 293224 h 2564014"/>
                <a:gd name="connsiteX30" fmla="*/ 2224683 w 2926535"/>
                <a:gd name="connsiteY30" fmla="*/ 696371 h 2564014"/>
                <a:gd name="connsiteX31" fmla="*/ 2224683 w 2926535"/>
                <a:gd name="connsiteY31" fmla="*/ 650333 h 2564014"/>
                <a:gd name="connsiteX32" fmla="*/ 2921057 w 2926535"/>
                <a:gd name="connsiteY32" fmla="*/ 120847 h 2564014"/>
                <a:gd name="connsiteX33" fmla="*/ 2921057 w 2926535"/>
                <a:gd name="connsiteY33" fmla="*/ 168129 h 2564014"/>
                <a:gd name="connsiteX34" fmla="*/ 2224683 w 2926535"/>
                <a:gd name="connsiteY34" fmla="*/ 570032 h 2564014"/>
                <a:gd name="connsiteX35" fmla="*/ 2224683 w 2926535"/>
                <a:gd name="connsiteY35" fmla="*/ 523994 h 2564014"/>
                <a:gd name="connsiteX36" fmla="*/ 2921057 w 2926535"/>
                <a:gd name="connsiteY36" fmla="*/ 0 h 2564014"/>
                <a:gd name="connsiteX37" fmla="*/ 2921057 w 2926535"/>
                <a:gd name="connsiteY37" fmla="*/ 47282 h 2564014"/>
                <a:gd name="connsiteX38" fmla="*/ 2224683 w 2926535"/>
                <a:gd name="connsiteY38" fmla="*/ 449185 h 2564014"/>
                <a:gd name="connsiteX39" fmla="*/ 2224683 w 2926535"/>
                <a:gd name="connsiteY39" fmla="*/ 403147 h 2564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926535" h="2564014">
                  <a:moveTo>
                    <a:pt x="504119" y="2219190"/>
                  </a:moveTo>
                  <a:lnTo>
                    <a:pt x="504119" y="2273571"/>
                  </a:lnTo>
                  <a:lnTo>
                    <a:pt x="0" y="2564014"/>
                  </a:lnTo>
                  <a:lnTo>
                    <a:pt x="0" y="2509633"/>
                  </a:lnTo>
                  <a:close/>
                  <a:moveTo>
                    <a:pt x="668904" y="1982987"/>
                  </a:moveTo>
                  <a:lnTo>
                    <a:pt x="668904" y="2036517"/>
                  </a:lnTo>
                  <a:lnTo>
                    <a:pt x="2" y="2421185"/>
                  </a:lnTo>
                  <a:lnTo>
                    <a:pt x="2" y="2367655"/>
                  </a:lnTo>
                  <a:close/>
                  <a:moveTo>
                    <a:pt x="822713" y="1746788"/>
                  </a:moveTo>
                  <a:lnTo>
                    <a:pt x="822713" y="1801383"/>
                  </a:lnTo>
                  <a:lnTo>
                    <a:pt x="2" y="2272879"/>
                  </a:lnTo>
                  <a:lnTo>
                    <a:pt x="2" y="2219526"/>
                  </a:lnTo>
                  <a:close/>
                  <a:moveTo>
                    <a:pt x="822713" y="1598474"/>
                  </a:moveTo>
                  <a:lnTo>
                    <a:pt x="822713" y="1651828"/>
                  </a:lnTo>
                  <a:lnTo>
                    <a:pt x="2" y="2124565"/>
                  </a:lnTo>
                  <a:lnTo>
                    <a:pt x="2" y="2069971"/>
                  </a:lnTo>
                  <a:close/>
                  <a:moveTo>
                    <a:pt x="822713" y="1450162"/>
                  </a:moveTo>
                  <a:lnTo>
                    <a:pt x="822713" y="1504757"/>
                  </a:lnTo>
                  <a:lnTo>
                    <a:pt x="2" y="1976253"/>
                  </a:lnTo>
                  <a:lnTo>
                    <a:pt x="2" y="1922900"/>
                  </a:lnTo>
                  <a:close/>
                  <a:moveTo>
                    <a:pt x="2926535" y="494373"/>
                  </a:moveTo>
                  <a:lnTo>
                    <a:pt x="2926535" y="541338"/>
                  </a:lnTo>
                  <a:lnTo>
                    <a:pt x="2664124" y="690887"/>
                  </a:lnTo>
                  <a:lnTo>
                    <a:pt x="2664124" y="643921"/>
                  </a:lnTo>
                  <a:close/>
                  <a:moveTo>
                    <a:pt x="2921052" y="373526"/>
                  </a:moveTo>
                  <a:lnTo>
                    <a:pt x="2921052" y="420003"/>
                  </a:lnTo>
                  <a:lnTo>
                    <a:pt x="2444404" y="696358"/>
                  </a:lnTo>
                  <a:lnTo>
                    <a:pt x="2444404" y="649880"/>
                  </a:lnTo>
                  <a:close/>
                  <a:moveTo>
                    <a:pt x="2921057" y="247186"/>
                  </a:moveTo>
                  <a:lnTo>
                    <a:pt x="2921057" y="293224"/>
                  </a:lnTo>
                  <a:lnTo>
                    <a:pt x="2224683" y="696371"/>
                  </a:lnTo>
                  <a:lnTo>
                    <a:pt x="2224683" y="650333"/>
                  </a:lnTo>
                  <a:close/>
                  <a:moveTo>
                    <a:pt x="2921057" y="120847"/>
                  </a:moveTo>
                  <a:lnTo>
                    <a:pt x="2921057" y="168129"/>
                  </a:lnTo>
                  <a:lnTo>
                    <a:pt x="2224683" y="570032"/>
                  </a:lnTo>
                  <a:lnTo>
                    <a:pt x="2224683" y="523994"/>
                  </a:lnTo>
                  <a:close/>
                  <a:moveTo>
                    <a:pt x="2921057" y="0"/>
                  </a:moveTo>
                  <a:lnTo>
                    <a:pt x="2921057" y="47282"/>
                  </a:lnTo>
                  <a:lnTo>
                    <a:pt x="2224683" y="449185"/>
                  </a:lnTo>
                  <a:lnTo>
                    <a:pt x="2224683" y="40314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Freeform 34">
              <a:extLst>
                <a:ext uri="{FF2B5EF4-FFF2-40B4-BE49-F238E27FC236}">
                  <a16:creationId xmlns:a16="http://schemas.microsoft.com/office/drawing/2014/main" xmlns="" id="{636F4BFE-E373-C84F-9B12-E2EFD2016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863" y="5704465"/>
              <a:ext cx="1553302" cy="1328054"/>
            </a:xfrm>
            <a:custGeom>
              <a:avLst/>
              <a:gdLst>
                <a:gd name="connsiteX0" fmla="*/ 12384 w 1553302"/>
                <a:gd name="connsiteY0" fmla="*/ 1115087 h 1328054"/>
                <a:gd name="connsiteX1" fmla="*/ 339331 w 1553302"/>
                <a:gd name="connsiteY1" fmla="*/ 1306631 h 1328054"/>
                <a:gd name="connsiteX2" fmla="*/ 328185 w 1553302"/>
                <a:gd name="connsiteY2" fmla="*/ 1328054 h 1328054"/>
                <a:gd name="connsiteX3" fmla="*/ 0 w 1553302"/>
                <a:gd name="connsiteY3" fmla="*/ 1136510 h 1328054"/>
                <a:gd name="connsiteX4" fmla="*/ 1531186 w 1553302"/>
                <a:gd name="connsiteY4" fmla="*/ 0 h 1328054"/>
                <a:gd name="connsiteX5" fmla="*/ 1553302 w 1553302"/>
                <a:gd name="connsiteY5" fmla="*/ 7461 h 1328054"/>
                <a:gd name="connsiteX6" fmla="*/ 1391113 w 1553302"/>
                <a:gd name="connsiteY6" fmla="*/ 498625 h 1328054"/>
                <a:gd name="connsiteX7" fmla="*/ 1367768 w 1553302"/>
                <a:gd name="connsiteY7" fmla="*/ 491164 h 1328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3302" h="1328054">
                  <a:moveTo>
                    <a:pt x="12384" y="1115087"/>
                  </a:moveTo>
                  <a:lnTo>
                    <a:pt x="339331" y="1306631"/>
                  </a:lnTo>
                  <a:lnTo>
                    <a:pt x="328185" y="1328054"/>
                  </a:lnTo>
                  <a:lnTo>
                    <a:pt x="0" y="1136510"/>
                  </a:lnTo>
                  <a:close/>
                  <a:moveTo>
                    <a:pt x="1531186" y="0"/>
                  </a:moveTo>
                  <a:lnTo>
                    <a:pt x="1553302" y="7461"/>
                  </a:lnTo>
                  <a:lnTo>
                    <a:pt x="1391113" y="498625"/>
                  </a:lnTo>
                  <a:lnTo>
                    <a:pt x="1367768" y="4911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Freeform 35">
              <a:extLst>
                <a:ext uri="{FF2B5EF4-FFF2-40B4-BE49-F238E27FC236}">
                  <a16:creationId xmlns:a16="http://schemas.microsoft.com/office/drawing/2014/main" xmlns="" id="{72CD3379-790E-DD41-B2CC-C014A017E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0740" y="7374349"/>
              <a:ext cx="4387700" cy="2536531"/>
            </a:xfrm>
            <a:custGeom>
              <a:avLst/>
              <a:gdLst>
                <a:gd name="connsiteX0" fmla="*/ 1188622 w 4387700"/>
                <a:gd name="connsiteY0" fmla="*/ 2329053 h 2536531"/>
                <a:gd name="connsiteX1" fmla="*/ 1366524 w 4387700"/>
                <a:gd name="connsiteY1" fmla="*/ 2433421 h 2536531"/>
                <a:gd name="connsiteX2" fmla="*/ 1188622 w 4387700"/>
                <a:gd name="connsiteY2" fmla="*/ 2536531 h 2536531"/>
                <a:gd name="connsiteX3" fmla="*/ 1010721 w 4387700"/>
                <a:gd name="connsiteY3" fmla="*/ 2433421 h 2536531"/>
                <a:gd name="connsiteX4" fmla="*/ 1391245 w 4387700"/>
                <a:gd name="connsiteY4" fmla="*/ 2213700 h 2536531"/>
                <a:gd name="connsiteX5" fmla="*/ 1569770 w 4387700"/>
                <a:gd name="connsiteY5" fmla="*/ 2316810 h 2536531"/>
                <a:gd name="connsiteX6" fmla="*/ 1391245 w 4387700"/>
                <a:gd name="connsiteY6" fmla="*/ 2421178 h 2536531"/>
                <a:gd name="connsiteX7" fmla="*/ 1213959 w 4387700"/>
                <a:gd name="connsiteY7" fmla="*/ 2316810 h 2536531"/>
                <a:gd name="connsiteX8" fmla="*/ 1589612 w 4387700"/>
                <a:gd name="connsiteY8" fmla="*/ 2098344 h 2536531"/>
                <a:gd name="connsiteX9" fmla="*/ 1767516 w 4387700"/>
                <a:gd name="connsiteY9" fmla="*/ 2202087 h 2536531"/>
                <a:gd name="connsiteX10" fmla="*/ 1589612 w 4387700"/>
                <a:gd name="connsiteY10" fmla="*/ 2305829 h 2536531"/>
                <a:gd name="connsiteX11" fmla="*/ 1411709 w 4387700"/>
                <a:gd name="connsiteY11" fmla="*/ 2202087 h 2536531"/>
                <a:gd name="connsiteX12" fmla="*/ 984833 w 4387700"/>
                <a:gd name="connsiteY12" fmla="*/ 1977497 h 2536531"/>
                <a:gd name="connsiteX13" fmla="*/ 1163277 w 4387700"/>
                <a:gd name="connsiteY13" fmla="*/ 2080561 h 2536531"/>
                <a:gd name="connsiteX14" fmla="*/ 978593 w 4387700"/>
                <a:gd name="connsiteY14" fmla="*/ 2187350 h 2536531"/>
                <a:gd name="connsiteX15" fmla="*/ 782679 w 4387700"/>
                <a:gd name="connsiteY15" fmla="*/ 2300347 h 2536531"/>
                <a:gd name="connsiteX16" fmla="*/ 604234 w 4387700"/>
                <a:gd name="connsiteY16" fmla="*/ 2197284 h 2536531"/>
                <a:gd name="connsiteX17" fmla="*/ 788918 w 4387700"/>
                <a:gd name="connsiteY17" fmla="*/ 2091736 h 2536531"/>
                <a:gd name="connsiteX18" fmla="*/ 583770 w 4387700"/>
                <a:gd name="connsiteY18" fmla="*/ 1977497 h 2536531"/>
                <a:gd name="connsiteX19" fmla="*/ 762293 w 4387700"/>
                <a:gd name="connsiteY19" fmla="*/ 2081240 h 2536531"/>
                <a:gd name="connsiteX20" fmla="*/ 583770 w 4387700"/>
                <a:gd name="connsiteY20" fmla="*/ 2184982 h 2536531"/>
                <a:gd name="connsiteX21" fmla="*/ 406486 w 4387700"/>
                <a:gd name="connsiteY21" fmla="*/ 2081240 h 2536531"/>
                <a:gd name="connsiteX22" fmla="*/ 1390109 w 4387700"/>
                <a:gd name="connsiteY22" fmla="*/ 1977495 h 2536531"/>
                <a:gd name="connsiteX23" fmla="*/ 1569764 w 4387700"/>
                <a:gd name="connsiteY23" fmla="*/ 2080528 h 2536531"/>
                <a:gd name="connsiteX24" fmla="*/ 1385119 w 4387700"/>
                <a:gd name="connsiteY24" fmla="*/ 2187286 h 2536531"/>
                <a:gd name="connsiteX25" fmla="*/ 1183006 w 4387700"/>
                <a:gd name="connsiteY25" fmla="*/ 2302732 h 2536531"/>
                <a:gd name="connsiteX26" fmla="*/ 985885 w 4387700"/>
                <a:gd name="connsiteY26" fmla="*/ 2415697 h 2536531"/>
                <a:gd name="connsiteX27" fmla="*/ 807477 w 4387700"/>
                <a:gd name="connsiteY27" fmla="*/ 2312663 h 2536531"/>
                <a:gd name="connsiteX28" fmla="*/ 992123 w 4387700"/>
                <a:gd name="connsiteY28" fmla="*/ 2207147 h 2536531"/>
                <a:gd name="connsiteX29" fmla="*/ 1194235 w 4387700"/>
                <a:gd name="connsiteY29" fmla="*/ 2091701 h 2536531"/>
                <a:gd name="connsiteX30" fmla="*/ 1589612 w 4387700"/>
                <a:gd name="connsiteY30" fmla="*/ 1862145 h 2536531"/>
                <a:gd name="connsiteX31" fmla="*/ 1767516 w 4387700"/>
                <a:gd name="connsiteY31" fmla="*/ 1965888 h 2536531"/>
                <a:gd name="connsiteX32" fmla="*/ 1589612 w 4387700"/>
                <a:gd name="connsiteY32" fmla="*/ 2069630 h 2536531"/>
                <a:gd name="connsiteX33" fmla="*/ 1411709 w 4387700"/>
                <a:gd name="connsiteY33" fmla="*/ 1965888 h 2536531"/>
                <a:gd name="connsiteX34" fmla="*/ 1188622 w 4387700"/>
                <a:gd name="connsiteY34" fmla="*/ 1862145 h 2536531"/>
                <a:gd name="connsiteX35" fmla="*/ 1366524 w 4387700"/>
                <a:gd name="connsiteY35" fmla="*/ 1965888 h 2536531"/>
                <a:gd name="connsiteX36" fmla="*/ 1188622 w 4387700"/>
                <a:gd name="connsiteY36" fmla="*/ 2069630 h 2536531"/>
                <a:gd name="connsiteX37" fmla="*/ 1010721 w 4387700"/>
                <a:gd name="connsiteY37" fmla="*/ 1965888 h 2536531"/>
                <a:gd name="connsiteX38" fmla="*/ 781518 w 4387700"/>
                <a:gd name="connsiteY38" fmla="*/ 1862145 h 2536531"/>
                <a:gd name="connsiteX39" fmla="*/ 960041 w 4387700"/>
                <a:gd name="connsiteY39" fmla="*/ 1965888 h 2536531"/>
                <a:gd name="connsiteX40" fmla="*/ 781518 w 4387700"/>
                <a:gd name="connsiteY40" fmla="*/ 2069630 h 2536531"/>
                <a:gd name="connsiteX41" fmla="*/ 604234 w 4387700"/>
                <a:gd name="connsiteY41" fmla="*/ 1965888 h 2536531"/>
                <a:gd name="connsiteX42" fmla="*/ 1994708 w 4387700"/>
                <a:gd name="connsiteY42" fmla="*/ 1862143 h 2536531"/>
                <a:gd name="connsiteX43" fmla="*/ 2174001 w 4387700"/>
                <a:gd name="connsiteY43" fmla="*/ 1965602 h 2536531"/>
                <a:gd name="connsiteX44" fmla="*/ 1989727 w 4387700"/>
                <a:gd name="connsiteY44" fmla="*/ 2071554 h 2536531"/>
                <a:gd name="connsiteX45" fmla="*/ 1794248 w 4387700"/>
                <a:gd name="connsiteY45" fmla="*/ 2184985 h 2536531"/>
                <a:gd name="connsiteX46" fmla="*/ 1614955 w 4387700"/>
                <a:gd name="connsiteY46" fmla="*/ 2081526 h 2536531"/>
                <a:gd name="connsiteX47" fmla="*/ 1799228 w 4387700"/>
                <a:gd name="connsiteY47" fmla="*/ 1975574 h 2536531"/>
                <a:gd name="connsiteX48" fmla="*/ 1793479 w 4387700"/>
                <a:gd name="connsiteY48" fmla="*/ 1746790 h 2536531"/>
                <a:gd name="connsiteX49" fmla="*/ 1970762 w 4387700"/>
                <a:gd name="connsiteY49" fmla="*/ 1851782 h 2536531"/>
                <a:gd name="connsiteX50" fmla="*/ 1793479 w 4387700"/>
                <a:gd name="connsiteY50" fmla="*/ 1954275 h 2536531"/>
                <a:gd name="connsiteX51" fmla="*/ 1614955 w 4387700"/>
                <a:gd name="connsiteY51" fmla="*/ 1851782 h 2536531"/>
                <a:gd name="connsiteX52" fmla="*/ 1391245 w 4387700"/>
                <a:gd name="connsiteY52" fmla="*/ 1746790 h 2536531"/>
                <a:gd name="connsiteX53" fmla="*/ 1569770 w 4387700"/>
                <a:gd name="connsiteY53" fmla="*/ 1851782 h 2536531"/>
                <a:gd name="connsiteX54" fmla="*/ 1391245 w 4387700"/>
                <a:gd name="connsiteY54" fmla="*/ 1954275 h 2536531"/>
                <a:gd name="connsiteX55" fmla="*/ 1213959 w 4387700"/>
                <a:gd name="connsiteY55" fmla="*/ 1851782 h 2536531"/>
                <a:gd name="connsiteX56" fmla="*/ 985378 w 4387700"/>
                <a:gd name="connsiteY56" fmla="*/ 1746790 h 2536531"/>
                <a:gd name="connsiteX57" fmla="*/ 1163282 w 4387700"/>
                <a:gd name="connsiteY57" fmla="*/ 1851782 h 2536531"/>
                <a:gd name="connsiteX58" fmla="*/ 985378 w 4387700"/>
                <a:gd name="connsiteY58" fmla="*/ 1954275 h 2536531"/>
                <a:gd name="connsiteX59" fmla="*/ 807475 w 4387700"/>
                <a:gd name="connsiteY59" fmla="*/ 1851782 h 2536531"/>
                <a:gd name="connsiteX60" fmla="*/ 177901 w 4387700"/>
                <a:gd name="connsiteY60" fmla="*/ 1746790 h 2536531"/>
                <a:gd name="connsiteX61" fmla="*/ 355803 w 4387700"/>
                <a:gd name="connsiteY61" fmla="*/ 1851782 h 2536531"/>
                <a:gd name="connsiteX62" fmla="*/ 177901 w 4387700"/>
                <a:gd name="connsiteY62" fmla="*/ 1954275 h 2536531"/>
                <a:gd name="connsiteX63" fmla="*/ 0 w 4387700"/>
                <a:gd name="connsiteY63" fmla="*/ 1851782 h 2536531"/>
                <a:gd name="connsiteX64" fmla="*/ 584238 w 4387700"/>
                <a:gd name="connsiteY64" fmla="*/ 1746788 h 2536531"/>
                <a:gd name="connsiteX65" fmla="*/ 762286 w 4387700"/>
                <a:gd name="connsiteY65" fmla="*/ 1851093 h 2536531"/>
                <a:gd name="connsiteX66" fmla="*/ 578012 w 4387700"/>
                <a:gd name="connsiteY66" fmla="*/ 1956641 h 2536531"/>
                <a:gd name="connsiteX67" fmla="*/ 382533 w 4387700"/>
                <a:gd name="connsiteY67" fmla="*/ 2069638 h 2536531"/>
                <a:gd name="connsiteX68" fmla="*/ 203240 w 4387700"/>
                <a:gd name="connsiteY68" fmla="*/ 1966575 h 2536531"/>
                <a:gd name="connsiteX69" fmla="*/ 387513 w 4387700"/>
                <a:gd name="connsiteY69" fmla="*/ 1859786 h 2536531"/>
                <a:gd name="connsiteX70" fmla="*/ 1995480 w 4387700"/>
                <a:gd name="connsiteY70" fmla="*/ 1631437 h 2536531"/>
                <a:gd name="connsiteX71" fmla="*/ 2174005 w 4387700"/>
                <a:gd name="connsiteY71" fmla="*/ 1735805 h 2536531"/>
                <a:gd name="connsiteX72" fmla="*/ 1995480 w 4387700"/>
                <a:gd name="connsiteY72" fmla="*/ 1838915 h 2536531"/>
                <a:gd name="connsiteX73" fmla="*/ 1818194 w 4387700"/>
                <a:gd name="connsiteY73" fmla="*/ 1735805 h 2536531"/>
                <a:gd name="connsiteX74" fmla="*/ 1589612 w 4387700"/>
                <a:gd name="connsiteY74" fmla="*/ 1631437 h 2536531"/>
                <a:gd name="connsiteX75" fmla="*/ 1767516 w 4387700"/>
                <a:gd name="connsiteY75" fmla="*/ 1735805 h 2536531"/>
                <a:gd name="connsiteX76" fmla="*/ 1589612 w 4387700"/>
                <a:gd name="connsiteY76" fmla="*/ 1838915 h 2536531"/>
                <a:gd name="connsiteX77" fmla="*/ 1411709 w 4387700"/>
                <a:gd name="connsiteY77" fmla="*/ 1735805 h 2536531"/>
                <a:gd name="connsiteX78" fmla="*/ 1188622 w 4387700"/>
                <a:gd name="connsiteY78" fmla="*/ 1631437 h 2536531"/>
                <a:gd name="connsiteX79" fmla="*/ 1366524 w 4387700"/>
                <a:gd name="connsiteY79" fmla="*/ 1735805 h 2536531"/>
                <a:gd name="connsiteX80" fmla="*/ 1188622 w 4387700"/>
                <a:gd name="connsiteY80" fmla="*/ 1838915 h 2536531"/>
                <a:gd name="connsiteX81" fmla="*/ 1010721 w 4387700"/>
                <a:gd name="connsiteY81" fmla="*/ 1735805 h 2536531"/>
                <a:gd name="connsiteX82" fmla="*/ 781518 w 4387700"/>
                <a:gd name="connsiteY82" fmla="*/ 1631437 h 2536531"/>
                <a:gd name="connsiteX83" fmla="*/ 960041 w 4387700"/>
                <a:gd name="connsiteY83" fmla="*/ 1735805 h 2536531"/>
                <a:gd name="connsiteX84" fmla="*/ 781518 w 4387700"/>
                <a:gd name="connsiteY84" fmla="*/ 1838915 h 2536531"/>
                <a:gd name="connsiteX85" fmla="*/ 604234 w 4387700"/>
                <a:gd name="connsiteY85" fmla="*/ 1735805 h 2536531"/>
                <a:gd name="connsiteX86" fmla="*/ 381763 w 4387700"/>
                <a:gd name="connsiteY86" fmla="*/ 1631437 h 2536531"/>
                <a:gd name="connsiteX87" fmla="*/ 559049 w 4387700"/>
                <a:gd name="connsiteY87" fmla="*/ 1735805 h 2536531"/>
                <a:gd name="connsiteX88" fmla="*/ 381763 w 4387700"/>
                <a:gd name="connsiteY88" fmla="*/ 1838915 h 2536531"/>
                <a:gd name="connsiteX89" fmla="*/ 203238 w 4387700"/>
                <a:gd name="connsiteY89" fmla="*/ 1735805 h 2536531"/>
                <a:gd name="connsiteX90" fmla="*/ 2193230 w 4387700"/>
                <a:gd name="connsiteY90" fmla="*/ 1516082 h 2536531"/>
                <a:gd name="connsiteX91" fmla="*/ 2371755 w 4387700"/>
                <a:gd name="connsiteY91" fmla="*/ 1619192 h 2536531"/>
                <a:gd name="connsiteX92" fmla="*/ 2193230 w 4387700"/>
                <a:gd name="connsiteY92" fmla="*/ 1723560 h 2536531"/>
                <a:gd name="connsiteX93" fmla="*/ 2015944 w 4387700"/>
                <a:gd name="connsiteY93" fmla="*/ 1619192 h 2536531"/>
                <a:gd name="connsiteX94" fmla="*/ 1793479 w 4387700"/>
                <a:gd name="connsiteY94" fmla="*/ 1516082 h 2536531"/>
                <a:gd name="connsiteX95" fmla="*/ 1970762 w 4387700"/>
                <a:gd name="connsiteY95" fmla="*/ 1619192 h 2536531"/>
                <a:gd name="connsiteX96" fmla="*/ 1793479 w 4387700"/>
                <a:gd name="connsiteY96" fmla="*/ 1723560 h 2536531"/>
                <a:gd name="connsiteX97" fmla="*/ 1614955 w 4387700"/>
                <a:gd name="connsiteY97" fmla="*/ 1619192 h 2536531"/>
                <a:gd name="connsiteX98" fmla="*/ 1391245 w 4387700"/>
                <a:gd name="connsiteY98" fmla="*/ 1516082 h 2536531"/>
                <a:gd name="connsiteX99" fmla="*/ 1569770 w 4387700"/>
                <a:gd name="connsiteY99" fmla="*/ 1619192 h 2536531"/>
                <a:gd name="connsiteX100" fmla="*/ 1391245 w 4387700"/>
                <a:gd name="connsiteY100" fmla="*/ 1723560 h 2536531"/>
                <a:gd name="connsiteX101" fmla="*/ 1213959 w 4387700"/>
                <a:gd name="connsiteY101" fmla="*/ 1619192 h 2536531"/>
                <a:gd name="connsiteX102" fmla="*/ 985378 w 4387700"/>
                <a:gd name="connsiteY102" fmla="*/ 1516082 h 2536531"/>
                <a:gd name="connsiteX103" fmla="*/ 1163282 w 4387700"/>
                <a:gd name="connsiteY103" fmla="*/ 1619192 h 2536531"/>
                <a:gd name="connsiteX104" fmla="*/ 985378 w 4387700"/>
                <a:gd name="connsiteY104" fmla="*/ 1723560 h 2536531"/>
                <a:gd name="connsiteX105" fmla="*/ 807475 w 4387700"/>
                <a:gd name="connsiteY105" fmla="*/ 1619192 h 2536531"/>
                <a:gd name="connsiteX106" fmla="*/ 583770 w 4387700"/>
                <a:gd name="connsiteY106" fmla="*/ 1516082 h 2536531"/>
                <a:gd name="connsiteX107" fmla="*/ 762293 w 4387700"/>
                <a:gd name="connsiteY107" fmla="*/ 1619192 h 2536531"/>
                <a:gd name="connsiteX108" fmla="*/ 583770 w 4387700"/>
                <a:gd name="connsiteY108" fmla="*/ 1723560 h 2536531"/>
                <a:gd name="connsiteX109" fmla="*/ 406486 w 4387700"/>
                <a:gd name="connsiteY109" fmla="*/ 1619192 h 2536531"/>
                <a:gd name="connsiteX110" fmla="*/ 2397091 w 4387700"/>
                <a:gd name="connsiteY110" fmla="*/ 1395234 h 2536531"/>
                <a:gd name="connsiteX111" fmla="*/ 2574993 w 4387700"/>
                <a:gd name="connsiteY111" fmla="*/ 1498977 h 2536531"/>
                <a:gd name="connsiteX112" fmla="*/ 2397091 w 4387700"/>
                <a:gd name="connsiteY112" fmla="*/ 1602719 h 2536531"/>
                <a:gd name="connsiteX113" fmla="*/ 2219190 w 4387700"/>
                <a:gd name="connsiteY113" fmla="*/ 1498977 h 2536531"/>
                <a:gd name="connsiteX114" fmla="*/ 1995480 w 4387700"/>
                <a:gd name="connsiteY114" fmla="*/ 1395234 h 2536531"/>
                <a:gd name="connsiteX115" fmla="*/ 2174005 w 4387700"/>
                <a:gd name="connsiteY115" fmla="*/ 1498977 h 2536531"/>
                <a:gd name="connsiteX116" fmla="*/ 1995480 w 4387700"/>
                <a:gd name="connsiteY116" fmla="*/ 1602719 h 2536531"/>
                <a:gd name="connsiteX117" fmla="*/ 1818194 w 4387700"/>
                <a:gd name="connsiteY117" fmla="*/ 1498977 h 2536531"/>
                <a:gd name="connsiteX118" fmla="*/ 1589612 w 4387700"/>
                <a:gd name="connsiteY118" fmla="*/ 1395234 h 2536531"/>
                <a:gd name="connsiteX119" fmla="*/ 1767516 w 4387700"/>
                <a:gd name="connsiteY119" fmla="*/ 1498977 h 2536531"/>
                <a:gd name="connsiteX120" fmla="*/ 1589612 w 4387700"/>
                <a:gd name="connsiteY120" fmla="*/ 1602719 h 2536531"/>
                <a:gd name="connsiteX121" fmla="*/ 1411709 w 4387700"/>
                <a:gd name="connsiteY121" fmla="*/ 1498977 h 2536531"/>
                <a:gd name="connsiteX122" fmla="*/ 1188622 w 4387700"/>
                <a:gd name="connsiteY122" fmla="*/ 1395234 h 2536531"/>
                <a:gd name="connsiteX123" fmla="*/ 1366524 w 4387700"/>
                <a:gd name="connsiteY123" fmla="*/ 1498977 h 2536531"/>
                <a:gd name="connsiteX124" fmla="*/ 1188622 w 4387700"/>
                <a:gd name="connsiteY124" fmla="*/ 1602719 h 2536531"/>
                <a:gd name="connsiteX125" fmla="*/ 1010721 w 4387700"/>
                <a:gd name="connsiteY125" fmla="*/ 1498977 h 2536531"/>
                <a:gd name="connsiteX126" fmla="*/ 781518 w 4387700"/>
                <a:gd name="connsiteY126" fmla="*/ 1395234 h 2536531"/>
                <a:gd name="connsiteX127" fmla="*/ 960041 w 4387700"/>
                <a:gd name="connsiteY127" fmla="*/ 1498977 h 2536531"/>
                <a:gd name="connsiteX128" fmla="*/ 781518 w 4387700"/>
                <a:gd name="connsiteY128" fmla="*/ 1602719 h 2536531"/>
                <a:gd name="connsiteX129" fmla="*/ 604234 w 4387700"/>
                <a:gd name="connsiteY129" fmla="*/ 1498977 h 2536531"/>
                <a:gd name="connsiteX130" fmla="*/ 3001120 w 4387700"/>
                <a:gd name="connsiteY130" fmla="*/ 1279883 h 2536531"/>
                <a:gd name="connsiteX131" fmla="*/ 3179223 w 4387700"/>
                <a:gd name="connsiteY131" fmla="*/ 1381647 h 2536531"/>
                <a:gd name="connsiteX132" fmla="*/ 2194048 w 4387700"/>
                <a:gd name="connsiteY132" fmla="*/ 1948794 h 2536531"/>
                <a:gd name="connsiteX133" fmla="*/ 2015944 w 4387700"/>
                <a:gd name="connsiteY133" fmla="*/ 1847030 h 2536531"/>
                <a:gd name="connsiteX134" fmla="*/ 2600333 w 4387700"/>
                <a:gd name="connsiteY134" fmla="*/ 1279883 h 2536531"/>
                <a:gd name="connsiteX135" fmla="*/ 2778237 w 4387700"/>
                <a:gd name="connsiteY135" fmla="*/ 1382993 h 2536531"/>
                <a:gd name="connsiteX136" fmla="*/ 2600333 w 4387700"/>
                <a:gd name="connsiteY136" fmla="*/ 1487361 h 2536531"/>
                <a:gd name="connsiteX137" fmla="*/ 2422430 w 4387700"/>
                <a:gd name="connsiteY137" fmla="*/ 1382993 h 2536531"/>
                <a:gd name="connsiteX138" fmla="*/ 2196589 w 4387700"/>
                <a:gd name="connsiteY138" fmla="*/ 1279883 h 2536531"/>
                <a:gd name="connsiteX139" fmla="*/ 2377233 w 4387700"/>
                <a:gd name="connsiteY139" fmla="*/ 1383626 h 2536531"/>
                <a:gd name="connsiteX140" fmla="*/ 2195335 w 4387700"/>
                <a:gd name="connsiteY140" fmla="*/ 1487368 h 2536531"/>
                <a:gd name="connsiteX141" fmla="*/ 2015946 w 4387700"/>
                <a:gd name="connsiteY141" fmla="*/ 1383626 h 2536531"/>
                <a:gd name="connsiteX142" fmla="*/ 1793479 w 4387700"/>
                <a:gd name="connsiteY142" fmla="*/ 1279883 h 2536531"/>
                <a:gd name="connsiteX143" fmla="*/ 1970762 w 4387700"/>
                <a:gd name="connsiteY143" fmla="*/ 1382993 h 2536531"/>
                <a:gd name="connsiteX144" fmla="*/ 1793479 w 4387700"/>
                <a:gd name="connsiteY144" fmla="*/ 1487361 h 2536531"/>
                <a:gd name="connsiteX145" fmla="*/ 1614955 w 4387700"/>
                <a:gd name="connsiteY145" fmla="*/ 1382993 h 2536531"/>
                <a:gd name="connsiteX146" fmla="*/ 1391245 w 4387700"/>
                <a:gd name="connsiteY146" fmla="*/ 1279883 h 2536531"/>
                <a:gd name="connsiteX147" fmla="*/ 1569770 w 4387700"/>
                <a:gd name="connsiteY147" fmla="*/ 1382993 h 2536531"/>
                <a:gd name="connsiteX148" fmla="*/ 1391245 w 4387700"/>
                <a:gd name="connsiteY148" fmla="*/ 1487361 h 2536531"/>
                <a:gd name="connsiteX149" fmla="*/ 1213959 w 4387700"/>
                <a:gd name="connsiteY149" fmla="*/ 1382993 h 2536531"/>
                <a:gd name="connsiteX150" fmla="*/ 985378 w 4387700"/>
                <a:gd name="connsiteY150" fmla="*/ 1279883 h 2536531"/>
                <a:gd name="connsiteX151" fmla="*/ 1163282 w 4387700"/>
                <a:gd name="connsiteY151" fmla="*/ 1382993 h 2536531"/>
                <a:gd name="connsiteX152" fmla="*/ 985378 w 4387700"/>
                <a:gd name="connsiteY152" fmla="*/ 1487361 h 2536531"/>
                <a:gd name="connsiteX153" fmla="*/ 807475 w 4387700"/>
                <a:gd name="connsiteY153" fmla="*/ 1382993 h 2536531"/>
                <a:gd name="connsiteX154" fmla="*/ 2802960 w 4387700"/>
                <a:gd name="connsiteY154" fmla="*/ 1164527 h 2536531"/>
                <a:gd name="connsiteX155" fmla="*/ 2981483 w 4387700"/>
                <a:gd name="connsiteY155" fmla="*/ 1268270 h 2536531"/>
                <a:gd name="connsiteX156" fmla="*/ 2802960 w 4387700"/>
                <a:gd name="connsiteY156" fmla="*/ 1372012 h 2536531"/>
                <a:gd name="connsiteX157" fmla="*/ 2625676 w 4387700"/>
                <a:gd name="connsiteY157" fmla="*/ 1268270 h 2536531"/>
                <a:gd name="connsiteX158" fmla="*/ 2397091 w 4387700"/>
                <a:gd name="connsiteY158" fmla="*/ 1164527 h 2536531"/>
                <a:gd name="connsiteX159" fmla="*/ 2574993 w 4387700"/>
                <a:gd name="connsiteY159" fmla="*/ 1268895 h 2536531"/>
                <a:gd name="connsiteX160" fmla="*/ 2397091 w 4387700"/>
                <a:gd name="connsiteY160" fmla="*/ 1372005 h 2536531"/>
                <a:gd name="connsiteX161" fmla="*/ 2219190 w 4387700"/>
                <a:gd name="connsiteY161" fmla="*/ 1268895 h 2536531"/>
                <a:gd name="connsiteX162" fmla="*/ 2000094 w 4387700"/>
                <a:gd name="connsiteY162" fmla="*/ 1164527 h 2536531"/>
                <a:gd name="connsiteX163" fmla="*/ 2179483 w 4387700"/>
                <a:gd name="connsiteY163" fmla="*/ 1268270 h 2536531"/>
                <a:gd name="connsiteX164" fmla="*/ 1997585 w 4387700"/>
                <a:gd name="connsiteY164" fmla="*/ 1372012 h 2536531"/>
                <a:gd name="connsiteX165" fmla="*/ 1818196 w 4387700"/>
                <a:gd name="connsiteY165" fmla="*/ 1268270 h 2536531"/>
                <a:gd name="connsiteX166" fmla="*/ 1589612 w 4387700"/>
                <a:gd name="connsiteY166" fmla="*/ 1164527 h 2536531"/>
                <a:gd name="connsiteX167" fmla="*/ 1767516 w 4387700"/>
                <a:gd name="connsiteY167" fmla="*/ 1268270 h 2536531"/>
                <a:gd name="connsiteX168" fmla="*/ 1589612 w 4387700"/>
                <a:gd name="connsiteY168" fmla="*/ 1372012 h 2536531"/>
                <a:gd name="connsiteX169" fmla="*/ 1411709 w 4387700"/>
                <a:gd name="connsiteY169" fmla="*/ 1268270 h 2536531"/>
                <a:gd name="connsiteX170" fmla="*/ 1188622 w 4387700"/>
                <a:gd name="connsiteY170" fmla="*/ 1164527 h 2536531"/>
                <a:gd name="connsiteX171" fmla="*/ 1366524 w 4387700"/>
                <a:gd name="connsiteY171" fmla="*/ 1268270 h 2536531"/>
                <a:gd name="connsiteX172" fmla="*/ 1188622 w 4387700"/>
                <a:gd name="connsiteY172" fmla="*/ 1372012 h 2536531"/>
                <a:gd name="connsiteX173" fmla="*/ 1010721 w 4387700"/>
                <a:gd name="connsiteY173" fmla="*/ 1268270 h 2536531"/>
                <a:gd name="connsiteX174" fmla="*/ 3001327 w 4387700"/>
                <a:gd name="connsiteY174" fmla="*/ 1049174 h 2536531"/>
                <a:gd name="connsiteX175" fmla="*/ 3179229 w 4387700"/>
                <a:gd name="connsiteY175" fmla="*/ 1153541 h 2536531"/>
                <a:gd name="connsiteX176" fmla="*/ 3001327 w 4387700"/>
                <a:gd name="connsiteY176" fmla="*/ 1256652 h 2536531"/>
                <a:gd name="connsiteX177" fmla="*/ 2823426 w 4387700"/>
                <a:gd name="connsiteY177" fmla="*/ 1153541 h 2536531"/>
                <a:gd name="connsiteX178" fmla="*/ 2600955 w 4387700"/>
                <a:gd name="connsiteY178" fmla="*/ 1049174 h 2536531"/>
                <a:gd name="connsiteX179" fmla="*/ 2778241 w 4387700"/>
                <a:gd name="connsiteY179" fmla="*/ 1153541 h 2536531"/>
                <a:gd name="connsiteX180" fmla="*/ 2600955 w 4387700"/>
                <a:gd name="connsiteY180" fmla="*/ 1256652 h 2536531"/>
                <a:gd name="connsiteX181" fmla="*/ 2422430 w 4387700"/>
                <a:gd name="connsiteY181" fmla="*/ 1153541 h 2536531"/>
                <a:gd name="connsiteX182" fmla="*/ 2198097 w 4387700"/>
                <a:gd name="connsiteY182" fmla="*/ 1049174 h 2536531"/>
                <a:gd name="connsiteX183" fmla="*/ 2377243 w 4387700"/>
                <a:gd name="connsiteY183" fmla="*/ 1153541 h 2536531"/>
                <a:gd name="connsiteX184" fmla="*/ 2199341 w 4387700"/>
                <a:gd name="connsiteY184" fmla="*/ 1256652 h 2536531"/>
                <a:gd name="connsiteX185" fmla="*/ 2021440 w 4387700"/>
                <a:gd name="connsiteY185" fmla="*/ 1152284 h 2536531"/>
                <a:gd name="connsiteX186" fmla="*/ 1796853 w 4387700"/>
                <a:gd name="connsiteY186" fmla="*/ 1049174 h 2536531"/>
                <a:gd name="connsiteX187" fmla="*/ 1976242 w 4387700"/>
                <a:gd name="connsiteY187" fmla="*/ 1152284 h 2536531"/>
                <a:gd name="connsiteX188" fmla="*/ 1795598 w 4387700"/>
                <a:gd name="connsiteY188" fmla="*/ 1256652 h 2536531"/>
                <a:gd name="connsiteX189" fmla="*/ 1614955 w 4387700"/>
                <a:gd name="connsiteY189" fmla="*/ 1153541 h 2536531"/>
                <a:gd name="connsiteX190" fmla="*/ 1391245 w 4387700"/>
                <a:gd name="connsiteY190" fmla="*/ 1049174 h 2536531"/>
                <a:gd name="connsiteX191" fmla="*/ 1569770 w 4387700"/>
                <a:gd name="connsiteY191" fmla="*/ 1153541 h 2536531"/>
                <a:gd name="connsiteX192" fmla="*/ 1391245 w 4387700"/>
                <a:gd name="connsiteY192" fmla="*/ 1256652 h 2536531"/>
                <a:gd name="connsiteX193" fmla="*/ 1213959 w 4387700"/>
                <a:gd name="connsiteY193" fmla="*/ 1153541 h 2536531"/>
                <a:gd name="connsiteX194" fmla="*/ 3408513 w 4387700"/>
                <a:gd name="connsiteY194" fmla="*/ 1049172 h 2536531"/>
                <a:gd name="connsiteX195" fmla="*/ 3585710 w 4387700"/>
                <a:gd name="connsiteY195" fmla="*/ 1152631 h 2536531"/>
                <a:gd name="connsiteX196" fmla="*/ 3402274 w 4387700"/>
                <a:gd name="connsiteY196" fmla="*/ 1258583 h 2536531"/>
                <a:gd name="connsiteX197" fmla="*/ 3206359 w 4387700"/>
                <a:gd name="connsiteY197" fmla="*/ 1372013 h 2536531"/>
                <a:gd name="connsiteX198" fmla="*/ 3026667 w 4387700"/>
                <a:gd name="connsiteY198" fmla="*/ 1268555 h 2536531"/>
                <a:gd name="connsiteX199" fmla="*/ 3211351 w 4387700"/>
                <a:gd name="connsiteY199" fmla="*/ 1162603 h 2536531"/>
                <a:gd name="connsiteX200" fmla="*/ 3610426 w 4387700"/>
                <a:gd name="connsiteY200" fmla="*/ 933819 h 2536531"/>
                <a:gd name="connsiteX201" fmla="*/ 3788952 w 4387700"/>
                <a:gd name="connsiteY201" fmla="*/ 1036929 h 2536531"/>
                <a:gd name="connsiteX202" fmla="*/ 3610426 w 4387700"/>
                <a:gd name="connsiteY202" fmla="*/ 1141297 h 2536531"/>
                <a:gd name="connsiteX203" fmla="*/ 3433149 w 4387700"/>
                <a:gd name="connsiteY203" fmla="*/ 1036929 h 2536531"/>
                <a:gd name="connsiteX204" fmla="*/ 3205191 w 4387700"/>
                <a:gd name="connsiteY204" fmla="*/ 933819 h 2536531"/>
                <a:gd name="connsiteX205" fmla="*/ 3382476 w 4387700"/>
                <a:gd name="connsiteY205" fmla="*/ 1036929 h 2536531"/>
                <a:gd name="connsiteX206" fmla="*/ 3205191 w 4387700"/>
                <a:gd name="connsiteY206" fmla="*/ 1141297 h 2536531"/>
                <a:gd name="connsiteX207" fmla="*/ 3026665 w 4387700"/>
                <a:gd name="connsiteY207" fmla="*/ 1036929 h 2536531"/>
                <a:gd name="connsiteX208" fmla="*/ 2802960 w 4387700"/>
                <a:gd name="connsiteY208" fmla="*/ 933819 h 2536531"/>
                <a:gd name="connsiteX209" fmla="*/ 2981483 w 4387700"/>
                <a:gd name="connsiteY209" fmla="*/ 1036929 h 2536531"/>
                <a:gd name="connsiteX210" fmla="*/ 2802960 w 4387700"/>
                <a:gd name="connsiteY210" fmla="*/ 1141297 h 2536531"/>
                <a:gd name="connsiteX211" fmla="*/ 2625676 w 4387700"/>
                <a:gd name="connsiteY211" fmla="*/ 1036929 h 2536531"/>
                <a:gd name="connsiteX212" fmla="*/ 2397091 w 4387700"/>
                <a:gd name="connsiteY212" fmla="*/ 933819 h 2536531"/>
                <a:gd name="connsiteX213" fmla="*/ 2574993 w 4387700"/>
                <a:gd name="connsiteY213" fmla="*/ 1036929 h 2536531"/>
                <a:gd name="connsiteX214" fmla="*/ 2397091 w 4387700"/>
                <a:gd name="connsiteY214" fmla="*/ 1141297 h 2536531"/>
                <a:gd name="connsiteX215" fmla="*/ 2219190 w 4387700"/>
                <a:gd name="connsiteY215" fmla="*/ 1036929 h 2536531"/>
                <a:gd name="connsiteX216" fmla="*/ 1590235 w 4387700"/>
                <a:gd name="connsiteY216" fmla="*/ 933819 h 2536531"/>
                <a:gd name="connsiteX217" fmla="*/ 1767520 w 4387700"/>
                <a:gd name="connsiteY217" fmla="*/ 1037562 h 2536531"/>
                <a:gd name="connsiteX218" fmla="*/ 1588995 w 4387700"/>
                <a:gd name="connsiteY218" fmla="*/ 1141304 h 2536531"/>
                <a:gd name="connsiteX219" fmla="*/ 1411709 w 4387700"/>
                <a:gd name="connsiteY219" fmla="*/ 1037562 h 2536531"/>
                <a:gd name="connsiteX220" fmla="*/ 1994853 w 4387700"/>
                <a:gd name="connsiteY220" fmla="*/ 933817 h 2536531"/>
                <a:gd name="connsiteX221" fmla="*/ 2174001 w 4387700"/>
                <a:gd name="connsiteY221" fmla="*/ 1034823 h 2536531"/>
                <a:gd name="connsiteX222" fmla="*/ 1997342 w 4387700"/>
                <a:gd name="connsiteY222" fmla="*/ 1135829 h 2536531"/>
                <a:gd name="connsiteX223" fmla="*/ 1818194 w 4387700"/>
                <a:gd name="connsiteY223" fmla="*/ 1034823 h 2536531"/>
                <a:gd name="connsiteX224" fmla="*/ 3808802 w 4387700"/>
                <a:gd name="connsiteY224" fmla="*/ 812971 h 2536531"/>
                <a:gd name="connsiteX225" fmla="*/ 3986706 w 4387700"/>
                <a:gd name="connsiteY225" fmla="*/ 917338 h 2536531"/>
                <a:gd name="connsiteX226" fmla="*/ 3808802 w 4387700"/>
                <a:gd name="connsiteY226" fmla="*/ 1020449 h 2536531"/>
                <a:gd name="connsiteX227" fmla="*/ 3630899 w 4387700"/>
                <a:gd name="connsiteY227" fmla="*/ 917338 h 2536531"/>
                <a:gd name="connsiteX228" fmla="*/ 3408435 w 4387700"/>
                <a:gd name="connsiteY228" fmla="*/ 812971 h 2536531"/>
                <a:gd name="connsiteX229" fmla="*/ 3585710 w 4387700"/>
                <a:gd name="connsiteY229" fmla="*/ 917338 h 2536531"/>
                <a:gd name="connsiteX230" fmla="*/ 3408435 w 4387700"/>
                <a:gd name="connsiteY230" fmla="*/ 1020449 h 2536531"/>
                <a:gd name="connsiteX231" fmla="*/ 3229911 w 4387700"/>
                <a:gd name="connsiteY231" fmla="*/ 917338 h 2536531"/>
                <a:gd name="connsiteX232" fmla="*/ 3001327 w 4387700"/>
                <a:gd name="connsiteY232" fmla="*/ 812971 h 2536531"/>
                <a:gd name="connsiteX233" fmla="*/ 3179229 w 4387700"/>
                <a:gd name="connsiteY233" fmla="*/ 917338 h 2536531"/>
                <a:gd name="connsiteX234" fmla="*/ 3001327 w 4387700"/>
                <a:gd name="connsiteY234" fmla="*/ 1020449 h 2536531"/>
                <a:gd name="connsiteX235" fmla="*/ 2823426 w 4387700"/>
                <a:gd name="connsiteY235" fmla="*/ 917338 h 2536531"/>
                <a:gd name="connsiteX236" fmla="*/ 2600955 w 4387700"/>
                <a:gd name="connsiteY236" fmla="*/ 812971 h 2536531"/>
                <a:gd name="connsiteX237" fmla="*/ 2778241 w 4387700"/>
                <a:gd name="connsiteY237" fmla="*/ 917338 h 2536531"/>
                <a:gd name="connsiteX238" fmla="*/ 2600955 w 4387700"/>
                <a:gd name="connsiteY238" fmla="*/ 1020449 h 2536531"/>
                <a:gd name="connsiteX239" fmla="*/ 2422430 w 4387700"/>
                <a:gd name="connsiteY239" fmla="*/ 917338 h 2536531"/>
                <a:gd name="connsiteX240" fmla="*/ 2193230 w 4387700"/>
                <a:gd name="connsiteY240" fmla="*/ 812971 h 2536531"/>
                <a:gd name="connsiteX241" fmla="*/ 2371755 w 4387700"/>
                <a:gd name="connsiteY241" fmla="*/ 917338 h 2536531"/>
                <a:gd name="connsiteX242" fmla="*/ 2193230 w 4387700"/>
                <a:gd name="connsiteY242" fmla="*/ 1020449 h 2536531"/>
                <a:gd name="connsiteX243" fmla="*/ 2015944 w 4387700"/>
                <a:gd name="connsiteY243" fmla="*/ 917338 h 2536531"/>
                <a:gd name="connsiteX244" fmla="*/ 1792856 w 4387700"/>
                <a:gd name="connsiteY244" fmla="*/ 812971 h 2536531"/>
                <a:gd name="connsiteX245" fmla="*/ 1970758 w 4387700"/>
                <a:gd name="connsiteY245" fmla="*/ 917338 h 2536531"/>
                <a:gd name="connsiteX246" fmla="*/ 1794101 w 4387700"/>
                <a:gd name="connsiteY246" fmla="*/ 1020449 h 2536531"/>
                <a:gd name="connsiteX247" fmla="*/ 1614955 w 4387700"/>
                <a:gd name="connsiteY247" fmla="*/ 916081 h 2536531"/>
                <a:gd name="connsiteX248" fmla="*/ 4007446 w 4387700"/>
                <a:gd name="connsiteY248" fmla="*/ 703108 h 2536531"/>
                <a:gd name="connsiteX249" fmla="*/ 4184461 w 4387700"/>
                <a:gd name="connsiteY249" fmla="*/ 806600 h 2536531"/>
                <a:gd name="connsiteX250" fmla="*/ 4012398 w 4387700"/>
                <a:gd name="connsiteY250" fmla="*/ 905105 h 2536531"/>
                <a:gd name="connsiteX251" fmla="*/ 3834145 w 4387700"/>
                <a:gd name="connsiteY251" fmla="*/ 801613 h 2536531"/>
                <a:gd name="connsiteX252" fmla="*/ 3205191 w 4387700"/>
                <a:gd name="connsiteY252" fmla="*/ 697620 h 2536531"/>
                <a:gd name="connsiteX253" fmla="*/ 3382476 w 4387700"/>
                <a:gd name="connsiteY253" fmla="*/ 801362 h 2536531"/>
                <a:gd name="connsiteX254" fmla="*/ 3205191 w 4387700"/>
                <a:gd name="connsiteY254" fmla="*/ 905105 h 2536531"/>
                <a:gd name="connsiteX255" fmla="*/ 3026665 w 4387700"/>
                <a:gd name="connsiteY255" fmla="*/ 801362 h 2536531"/>
                <a:gd name="connsiteX256" fmla="*/ 2802960 w 4387700"/>
                <a:gd name="connsiteY256" fmla="*/ 697620 h 2536531"/>
                <a:gd name="connsiteX257" fmla="*/ 2981483 w 4387700"/>
                <a:gd name="connsiteY257" fmla="*/ 801362 h 2536531"/>
                <a:gd name="connsiteX258" fmla="*/ 2802960 w 4387700"/>
                <a:gd name="connsiteY258" fmla="*/ 905105 h 2536531"/>
                <a:gd name="connsiteX259" fmla="*/ 2625676 w 4387700"/>
                <a:gd name="connsiteY259" fmla="*/ 801362 h 2536531"/>
                <a:gd name="connsiteX260" fmla="*/ 2397091 w 4387700"/>
                <a:gd name="connsiteY260" fmla="*/ 697620 h 2536531"/>
                <a:gd name="connsiteX261" fmla="*/ 2574993 w 4387700"/>
                <a:gd name="connsiteY261" fmla="*/ 801362 h 2536531"/>
                <a:gd name="connsiteX262" fmla="*/ 2397091 w 4387700"/>
                <a:gd name="connsiteY262" fmla="*/ 905105 h 2536531"/>
                <a:gd name="connsiteX263" fmla="*/ 2219190 w 4387700"/>
                <a:gd name="connsiteY263" fmla="*/ 801362 h 2536531"/>
                <a:gd name="connsiteX264" fmla="*/ 1995480 w 4387700"/>
                <a:gd name="connsiteY264" fmla="*/ 697620 h 2536531"/>
                <a:gd name="connsiteX265" fmla="*/ 2174005 w 4387700"/>
                <a:gd name="connsiteY265" fmla="*/ 801362 h 2536531"/>
                <a:gd name="connsiteX266" fmla="*/ 1995480 w 4387700"/>
                <a:gd name="connsiteY266" fmla="*/ 905105 h 2536531"/>
                <a:gd name="connsiteX267" fmla="*/ 1818194 w 4387700"/>
                <a:gd name="connsiteY267" fmla="*/ 801362 h 2536531"/>
                <a:gd name="connsiteX268" fmla="*/ 3612195 w 4387700"/>
                <a:gd name="connsiteY268" fmla="*/ 697618 h 2536531"/>
                <a:gd name="connsiteX269" fmla="*/ 3799943 w 4387700"/>
                <a:gd name="connsiteY269" fmla="*/ 805358 h 2536531"/>
                <a:gd name="connsiteX270" fmla="*/ 3619655 w 4387700"/>
                <a:gd name="connsiteY270" fmla="*/ 910592 h 2536531"/>
                <a:gd name="connsiteX271" fmla="*/ 3433151 w 4387700"/>
                <a:gd name="connsiteY271" fmla="*/ 801599 h 2536531"/>
                <a:gd name="connsiteX272" fmla="*/ 3001327 w 4387700"/>
                <a:gd name="connsiteY272" fmla="*/ 582265 h 2536531"/>
                <a:gd name="connsiteX273" fmla="*/ 3179229 w 4387700"/>
                <a:gd name="connsiteY273" fmla="*/ 684757 h 2536531"/>
                <a:gd name="connsiteX274" fmla="*/ 3001327 w 4387700"/>
                <a:gd name="connsiteY274" fmla="*/ 789750 h 2536531"/>
                <a:gd name="connsiteX275" fmla="*/ 2823426 w 4387700"/>
                <a:gd name="connsiteY275" fmla="*/ 684757 h 2536531"/>
                <a:gd name="connsiteX276" fmla="*/ 2600955 w 4387700"/>
                <a:gd name="connsiteY276" fmla="*/ 582265 h 2536531"/>
                <a:gd name="connsiteX277" fmla="*/ 2778241 w 4387700"/>
                <a:gd name="connsiteY277" fmla="*/ 684757 h 2536531"/>
                <a:gd name="connsiteX278" fmla="*/ 2600955 w 4387700"/>
                <a:gd name="connsiteY278" fmla="*/ 789750 h 2536531"/>
                <a:gd name="connsiteX279" fmla="*/ 2422430 w 4387700"/>
                <a:gd name="connsiteY279" fmla="*/ 684757 h 2536531"/>
                <a:gd name="connsiteX280" fmla="*/ 2193230 w 4387700"/>
                <a:gd name="connsiteY280" fmla="*/ 582265 h 2536531"/>
                <a:gd name="connsiteX281" fmla="*/ 2371755 w 4387700"/>
                <a:gd name="connsiteY281" fmla="*/ 684757 h 2536531"/>
                <a:gd name="connsiteX282" fmla="*/ 2193230 w 4387700"/>
                <a:gd name="connsiteY282" fmla="*/ 789750 h 2536531"/>
                <a:gd name="connsiteX283" fmla="*/ 2015944 w 4387700"/>
                <a:gd name="connsiteY283" fmla="*/ 684757 h 2536531"/>
                <a:gd name="connsiteX284" fmla="*/ 4208913 w 4387700"/>
                <a:gd name="connsiteY284" fmla="*/ 582263 h 2536531"/>
                <a:gd name="connsiteX285" fmla="*/ 4387700 w 4387700"/>
                <a:gd name="connsiteY285" fmla="*/ 685598 h 2536531"/>
                <a:gd name="connsiteX286" fmla="*/ 4203947 w 4387700"/>
                <a:gd name="connsiteY286" fmla="*/ 795234 h 2536531"/>
                <a:gd name="connsiteX287" fmla="*/ 4026401 w 4387700"/>
                <a:gd name="connsiteY287" fmla="*/ 690638 h 2536531"/>
                <a:gd name="connsiteX288" fmla="*/ 3812799 w 4387700"/>
                <a:gd name="connsiteY288" fmla="*/ 582263 h 2536531"/>
                <a:gd name="connsiteX289" fmla="*/ 3992188 w 4387700"/>
                <a:gd name="connsiteY289" fmla="*/ 691257 h 2536531"/>
                <a:gd name="connsiteX290" fmla="*/ 3812799 w 4387700"/>
                <a:gd name="connsiteY290" fmla="*/ 795241 h 2536531"/>
                <a:gd name="connsiteX291" fmla="*/ 3630901 w 4387700"/>
                <a:gd name="connsiteY291" fmla="*/ 686246 h 2536531"/>
                <a:gd name="connsiteX292" fmla="*/ 4000976 w 4387700"/>
                <a:gd name="connsiteY292" fmla="*/ 472402 h 2536531"/>
                <a:gd name="connsiteX293" fmla="*/ 4184460 w 4387700"/>
                <a:gd name="connsiteY293" fmla="*/ 574254 h 2536531"/>
                <a:gd name="connsiteX294" fmla="*/ 4005935 w 4387700"/>
                <a:gd name="connsiteY294" fmla="*/ 679879 h 2536531"/>
                <a:gd name="connsiteX295" fmla="*/ 3828649 w 4387700"/>
                <a:gd name="connsiteY295" fmla="*/ 572997 h 2536531"/>
                <a:gd name="connsiteX296" fmla="*/ 3205191 w 4387700"/>
                <a:gd name="connsiteY296" fmla="*/ 466911 h 2536531"/>
                <a:gd name="connsiteX297" fmla="*/ 3382476 w 4387700"/>
                <a:gd name="connsiteY297" fmla="*/ 570653 h 2536531"/>
                <a:gd name="connsiteX298" fmla="*/ 3205191 w 4387700"/>
                <a:gd name="connsiteY298" fmla="*/ 674396 h 2536531"/>
                <a:gd name="connsiteX299" fmla="*/ 3026665 w 4387700"/>
                <a:gd name="connsiteY299" fmla="*/ 570653 h 2536531"/>
                <a:gd name="connsiteX300" fmla="*/ 2802960 w 4387700"/>
                <a:gd name="connsiteY300" fmla="*/ 466911 h 2536531"/>
                <a:gd name="connsiteX301" fmla="*/ 2981483 w 4387700"/>
                <a:gd name="connsiteY301" fmla="*/ 570653 h 2536531"/>
                <a:gd name="connsiteX302" fmla="*/ 2802960 w 4387700"/>
                <a:gd name="connsiteY302" fmla="*/ 674396 h 2536531"/>
                <a:gd name="connsiteX303" fmla="*/ 2625676 w 4387700"/>
                <a:gd name="connsiteY303" fmla="*/ 570653 h 2536531"/>
                <a:gd name="connsiteX304" fmla="*/ 2397091 w 4387700"/>
                <a:gd name="connsiteY304" fmla="*/ 466911 h 2536531"/>
                <a:gd name="connsiteX305" fmla="*/ 2574993 w 4387700"/>
                <a:gd name="connsiteY305" fmla="*/ 570653 h 2536531"/>
                <a:gd name="connsiteX306" fmla="*/ 2397091 w 4387700"/>
                <a:gd name="connsiteY306" fmla="*/ 674396 h 2536531"/>
                <a:gd name="connsiteX307" fmla="*/ 2219190 w 4387700"/>
                <a:gd name="connsiteY307" fmla="*/ 570653 h 2536531"/>
                <a:gd name="connsiteX308" fmla="*/ 3001327 w 4387700"/>
                <a:gd name="connsiteY308" fmla="*/ 351556 h 2536531"/>
                <a:gd name="connsiteX309" fmla="*/ 3179229 w 4387700"/>
                <a:gd name="connsiteY309" fmla="*/ 455923 h 2536531"/>
                <a:gd name="connsiteX310" fmla="*/ 3001327 w 4387700"/>
                <a:gd name="connsiteY310" fmla="*/ 559033 h 2536531"/>
                <a:gd name="connsiteX311" fmla="*/ 2823426 w 4387700"/>
                <a:gd name="connsiteY311" fmla="*/ 455923 h 2536531"/>
                <a:gd name="connsiteX312" fmla="*/ 2600955 w 4387700"/>
                <a:gd name="connsiteY312" fmla="*/ 351556 h 2536531"/>
                <a:gd name="connsiteX313" fmla="*/ 2778241 w 4387700"/>
                <a:gd name="connsiteY313" fmla="*/ 455923 h 2536531"/>
                <a:gd name="connsiteX314" fmla="*/ 2600955 w 4387700"/>
                <a:gd name="connsiteY314" fmla="*/ 559033 h 2536531"/>
                <a:gd name="connsiteX315" fmla="*/ 2422430 w 4387700"/>
                <a:gd name="connsiteY315" fmla="*/ 455923 h 2536531"/>
                <a:gd name="connsiteX316" fmla="*/ 3809005 w 4387700"/>
                <a:gd name="connsiteY316" fmla="*/ 351554 h 2536531"/>
                <a:gd name="connsiteX317" fmla="*/ 3986709 w 4387700"/>
                <a:gd name="connsiteY317" fmla="*/ 454587 h 2536531"/>
                <a:gd name="connsiteX318" fmla="*/ 3802791 w 4387700"/>
                <a:gd name="connsiteY318" fmla="*/ 560103 h 2536531"/>
                <a:gd name="connsiteX319" fmla="*/ 3601475 w 4387700"/>
                <a:gd name="connsiteY319" fmla="*/ 676791 h 2536531"/>
                <a:gd name="connsiteX320" fmla="*/ 3407616 w 4387700"/>
                <a:gd name="connsiteY320" fmla="*/ 789755 h 2536531"/>
                <a:gd name="connsiteX321" fmla="*/ 3229911 w 4387700"/>
                <a:gd name="connsiteY321" fmla="*/ 685481 h 2536531"/>
                <a:gd name="connsiteX322" fmla="*/ 3412586 w 4387700"/>
                <a:gd name="connsiteY322" fmla="*/ 579965 h 2536531"/>
                <a:gd name="connsiteX323" fmla="*/ 3613902 w 4387700"/>
                <a:gd name="connsiteY323" fmla="*/ 464518 h 2536531"/>
                <a:gd name="connsiteX324" fmla="*/ 3205191 w 4387700"/>
                <a:gd name="connsiteY324" fmla="*/ 236203 h 2536531"/>
                <a:gd name="connsiteX325" fmla="*/ 3382476 w 4387700"/>
                <a:gd name="connsiteY325" fmla="*/ 339313 h 2536531"/>
                <a:gd name="connsiteX326" fmla="*/ 3205191 w 4387700"/>
                <a:gd name="connsiteY326" fmla="*/ 443680 h 2536531"/>
                <a:gd name="connsiteX327" fmla="*/ 3026665 w 4387700"/>
                <a:gd name="connsiteY327" fmla="*/ 339313 h 2536531"/>
                <a:gd name="connsiteX328" fmla="*/ 2802960 w 4387700"/>
                <a:gd name="connsiteY328" fmla="*/ 236203 h 2536531"/>
                <a:gd name="connsiteX329" fmla="*/ 2981483 w 4387700"/>
                <a:gd name="connsiteY329" fmla="*/ 339313 h 2536531"/>
                <a:gd name="connsiteX330" fmla="*/ 2802960 w 4387700"/>
                <a:gd name="connsiteY330" fmla="*/ 443680 h 2536531"/>
                <a:gd name="connsiteX331" fmla="*/ 2625676 w 4387700"/>
                <a:gd name="connsiteY331" fmla="*/ 339313 h 2536531"/>
                <a:gd name="connsiteX332" fmla="*/ 3610108 w 4387700"/>
                <a:gd name="connsiteY332" fmla="*/ 236201 h 2536531"/>
                <a:gd name="connsiteX333" fmla="*/ 3788951 w 4387700"/>
                <a:gd name="connsiteY333" fmla="*/ 338808 h 2536531"/>
                <a:gd name="connsiteX334" fmla="*/ 3603855 w 4387700"/>
                <a:gd name="connsiteY334" fmla="*/ 446420 h 2536531"/>
                <a:gd name="connsiteX335" fmla="*/ 3408754 w 4387700"/>
                <a:gd name="connsiteY335" fmla="*/ 559037 h 2536531"/>
                <a:gd name="connsiteX336" fmla="*/ 3229911 w 4387700"/>
                <a:gd name="connsiteY336" fmla="*/ 456430 h 2536531"/>
                <a:gd name="connsiteX337" fmla="*/ 3413756 w 4387700"/>
                <a:gd name="connsiteY337" fmla="*/ 348818 h 2536531"/>
                <a:gd name="connsiteX338" fmla="*/ 3408435 w 4387700"/>
                <a:gd name="connsiteY338" fmla="*/ 115357 h 2536531"/>
                <a:gd name="connsiteX339" fmla="*/ 3585710 w 4387700"/>
                <a:gd name="connsiteY339" fmla="*/ 219724 h 2536531"/>
                <a:gd name="connsiteX340" fmla="*/ 3408435 w 4387700"/>
                <a:gd name="connsiteY340" fmla="*/ 322834 h 2536531"/>
                <a:gd name="connsiteX341" fmla="*/ 3229911 w 4387700"/>
                <a:gd name="connsiteY341" fmla="*/ 219724 h 2536531"/>
                <a:gd name="connsiteX342" fmla="*/ 3204025 w 4387700"/>
                <a:gd name="connsiteY342" fmla="*/ 0 h 2536531"/>
                <a:gd name="connsiteX343" fmla="*/ 3382469 w 4387700"/>
                <a:gd name="connsiteY343" fmla="*/ 102608 h 2536531"/>
                <a:gd name="connsiteX344" fmla="*/ 3197785 w 4387700"/>
                <a:gd name="connsiteY344" fmla="*/ 210222 h 2536531"/>
                <a:gd name="connsiteX345" fmla="*/ 3001871 w 4387700"/>
                <a:gd name="connsiteY345" fmla="*/ 322840 h 2536531"/>
                <a:gd name="connsiteX346" fmla="*/ 2823426 w 4387700"/>
                <a:gd name="connsiteY346" fmla="*/ 220232 h 2536531"/>
                <a:gd name="connsiteX347" fmla="*/ 3008110 w 4387700"/>
                <a:gd name="connsiteY347" fmla="*/ 112619 h 2536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</a:cxnLst>
              <a:rect l="l" t="t" r="r" b="b"/>
              <a:pathLst>
                <a:path w="4387700" h="2536531">
                  <a:moveTo>
                    <a:pt x="1188622" y="2329053"/>
                  </a:moveTo>
                  <a:lnTo>
                    <a:pt x="1366524" y="2433421"/>
                  </a:lnTo>
                  <a:lnTo>
                    <a:pt x="1188622" y="2536531"/>
                  </a:lnTo>
                  <a:lnTo>
                    <a:pt x="1010721" y="2433421"/>
                  </a:lnTo>
                  <a:close/>
                  <a:moveTo>
                    <a:pt x="1391245" y="2213700"/>
                  </a:moveTo>
                  <a:lnTo>
                    <a:pt x="1569770" y="2316810"/>
                  </a:lnTo>
                  <a:lnTo>
                    <a:pt x="1391245" y="2421178"/>
                  </a:lnTo>
                  <a:lnTo>
                    <a:pt x="1213959" y="2316810"/>
                  </a:lnTo>
                  <a:close/>
                  <a:moveTo>
                    <a:pt x="1589612" y="2098344"/>
                  </a:moveTo>
                  <a:lnTo>
                    <a:pt x="1767516" y="2202087"/>
                  </a:lnTo>
                  <a:lnTo>
                    <a:pt x="1589612" y="2305829"/>
                  </a:lnTo>
                  <a:lnTo>
                    <a:pt x="1411709" y="2202087"/>
                  </a:lnTo>
                  <a:close/>
                  <a:moveTo>
                    <a:pt x="984833" y="1977497"/>
                  </a:moveTo>
                  <a:lnTo>
                    <a:pt x="1163277" y="2080561"/>
                  </a:lnTo>
                  <a:lnTo>
                    <a:pt x="978593" y="2187350"/>
                  </a:lnTo>
                  <a:lnTo>
                    <a:pt x="782679" y="2300347"/>
                  </a:lnTo>
                  <a:lnTo>
                    <a:pt x="604234" y="2197284"/>
                  </a:lnTo>
                  <a:lnTo>
                    <a:pt x="788918" y="2091736"/>
                  </a:lnTo>
                  <a:close/>
                  <a:moveTo>
                    <a:pt x="583770" y="1977497"/>
                  </a:moveTo>
                  <a:lnTo>
                    <a:pt x="762293" y="2081240"/>
                  </a:lnTo>
                  <a:lnTo>
                    <a:pt x="583770" y="2184982"/>
                  </a:lnTo>
                  <a:lnTo>
                    <a:pt x="406486" y="2081240"/>
                  </a:lnTo>
                  <a:close/>
                  <a:moveTo>
                    <a:pt x="1390109" y="1977495"/>
                  </a:moveTo>
                  <a:lnTo>
                    <a:pt x="1569764" y="2080528"/>
                  </a:lnTo>
                  <a:lnTo>
                    <a:pt x="1385119" y="2187286"/>
                  </a:lnTo>
                  <a:lnTo>
                    <a:pt x="1183006" y="2302732"/>
                  </a:lnTo>
                  <a:lnTo>
                    <a:pt x="985885" y="2415697"/>
                  </a:lnTo>
                  <a:lnTo>
                    <a:pt x="807477" y="2312663"/>
                  </a:lnTo>
                  <a:lnTo>
                    <a:pt x="992123" y="2207147"/>
                  </a:lnTo>
                  <a:lnTo>
                    <a:pt x="1194235" y="2091701"/>
                  </a:lnTo>
                  <a:close/>
                  <a:moveTo>
                    <a:pt x="1589612" y="1862145"/>
                  </a:moveTo>
                  <a:lnTo>
                    <a:pt x="1767516" y="1965888"/>
                  </a:lnTo>
                  <a:lnTo>
                    <a:pt x="1589612" y="2069630"/>
                  </a:lnTo>
                  <a:lnTo>
                    <a:pt x="1411709" y="1965888"/>
                  </a:lnTo>
                  <a:close/>
                  <a:moveTo>
                    <a:pt x="1188622" y="1862145"/>
                  </a:moveTo>
                  <a:lnTo>
                    <a:pt x="1366524" y="1965888"/>
                  </a:lnTo>
                  <a:lnTo>
                    <a:pt x="1188622" y="2069630"/>
                  </a:lnTo>
                  <a:lnTo>
                    <a:pt x="1010721" y="1965888"/>
                  </a:lnTo>
                  <a:close/>
                  <a:moveTo>
                    <a:pt x="781518" y="1862145"/>
                  </a:moveTo>
                  <a:lnTo>
                    <a:pt x="960041" y="1965888"/>
                  </a:lnTo>
                  <a:lnTo>
                    <a:pt x="781518" y="2069630"/>
                  </a:lnTo>
                  <a:lnTo>
                    <a:pt x="604234" y="1965888"/>
                  </a:lnTo>
                  <a:close/>
                  <a:moveTo>
                    <a:pt x="1994708" y="1862143"/>
                  </a:moveTo>
                  <a:lnTo>
                    <a:pt x="2174001" y="1965602"/>
                  </a:lnTo>
                  <a:lnTo>
                    <a:pt x="1989727" y="2071554"/>
                  </a:lnTo>
                  <a:lnTo>
                    <a:pt x="1794248" y="2184985"/>
                  </a:lnTo>
                  <a:lnTo>
                    <a:pt x="1614955" y="2081526"/>
                  </a:lnTo>
                  <a:lnTo>
                    <a:pt x="1799228" y="1975574"/>
                  </a:lnTo>
                  <a:close/>
                  <a:moveTo>
                    <a:pt x="1793479" y="1746790"/>
                  </a:moveTo>
                  <a:lnTo>
                    <a:pt x="1970762" y="1851782"/>
                  </a:lnTo>
                  <a:lnTo>
                    <a:pt x="1793479" y="1954275"/>
                  </a:lnTo>
                  <a:lnTo>
                    <a:pt x="1614955" y="1851782"/>
                  </a:lnTo>
                  <a:close/>
                  <a:moveTo>
                    <a:pt x="1391245" y="1746790"/>
                  </a:moveTo>
                  <a:lnTo>
                    <a:pt x="1569770" y="1851782"/>
                  </a:lnTo>
                  <a:lnTo>
                    <a:pt x="1391245" y="1954275"/>
                  </a:lnTo>
                  <a:lnTo>
                    <a:pt x="1213959" y="1851782"/>
                  </a:lnTo>
                  <a:close/>
                  <a:moveTo>
                    <a:pt x="985378" y="1746790"/>
                  </a:moveTo>
                  <a:lnTo>
                    <a:pt x="1163282" y="1851782"/>
                  </a:lnTo>
                  <a:lnTo>
                    <a:pt x="985378" y="1954275"/>
                  </a:lnTo>
                  <a:lnTo>
                    <a:pt x="807475" y="1851782"/>
                  </a:lnTo>
                  <a:close/>
                  <a:moveTo>
                    <a:pt x="177901" y="1746790"/>
                  </a:moveTo>
                  <a:lnTo>
                    <a:pt x="355803" y="1851782"/>
                  </a:lnTo>
                  <a:lnTo>
                    <a:pt x="177901" y="1954275"/>
                  </a:lnTo>
                  <a:lnTo>
                    <a:pt x="0" y="1851782"/>
                  </a:lnTo>
                  <a:close/>
                  <a:moveTo>
                    <a:pt x="584238" y="1746788"/>
                  </a:moveTo>
                  <a:lnTo>
                    <a:pt x="762286" y="1851093"/>
                  </a:lnTo>
                  <a:lnTo>
                    <a:pt x="578012" y="1956641"/>
                  </a:lnTo>
                  <a:lnTo>
                    <a:pt x="382533" y="2069638"/>
                  </a:lnTo>
                  <a:lnTo>
                    <a:pt x="203240" y="1966575"/>
                  </a:lnTo>
                  <a:lnTo>
                    <a:pt x="387513" y="1859786"/>
                  </a:lnTo>
                  <a:close/>
                  <a:moveTo>
                    <a:pt x="1995480" y="1631437"/>
                  </a:moveTo>
                  <a:lnTo>
                    <a:pt x="2174005" y="1735805"/>
                  </a:lnTo>
                  <a:lnTo>
                    <a:pt x="1995480" y="1838915"/>
                  </a:lnTo>
                  <a:lnTo>
                    <a:pt x="1818194" y="1735805"/>
                  </a:lnTo>
                  <a:close/>
                  <a:moveTo>
                    <a:pt x="1589612" y="1631437"/>
                  </a:moveTo>
                  <a:lnTo>
                    <a:pt x="1767516" y="1735805"/>
                  </a:lnTo>
                  <a:lnTo>
                    <a:pt x="1589612" y="1838915"/>
                  </a:lnTo>
                  <a:lnTo>
                    <a:pt x="1411709" y="1735805"/>
                  </a:lnTo>
                  <a:close/>
                  <a:moveTo>
                    <a:pt x="1188622" y="1631437"/>
                  </a:moveTo>
                  <a:lnTo>
                    <a:pt x="1366524" y="1735805"/>
                  </a:lnTo>
                  <a:lnTo>
                    <a:pt x="1188622" y="1838915"/>
                  </a:lnTo>
                  <a:lnTo>
                    <a:pt x="1010721" y="1735805"/>
                  </a:lnTo>
                  <a:close/>
                  <a:moveTo>
                    <a:pt x="781518" y="1631437"/>
                  </a:moveTo>
                  <a:lnTo>
                    <a:pt x="960041" y="1735805"/>
                  </a:lnTo>
                  <a:lnTo>
                    <a:pt x="781518" y="1838915"/>
                  </a:lnTo>
                  <a:lnTo>
                    <a:pt x="604234" y="1735805"/>
                  </a:lnTo>
                  <a:close/>
                  <a:moveTo>
                    <a:pt x="381763" y="1631437"/>
                  </a:moveTo>
                  <a:lnTo>
                    <a:pt x="559049" y="1735805"/>
                  </a:lnTo>
                  <a:lnTo>
                    <a:pt x="381763" y="1838915"/>
                  </a:lnTo>
                  <a:lnTo>
                    <a:pt x="203238" y="1735805"/>
                  </a:lnTo>
                  <a:close/>
                  <a:moveTo>
                    <a:pt x="2193230" y="1516082"/>
                  </a:moveTo>
                  <a:lnTo>
                    <a:pt x="2371755" y="1619192"/>
                  </a:lnTo>
                  <a:lnTo>
                    <a:pt x="2193230" y="1723560"/>
                  </a:lnTo>
                  <a:lnTo>
                    <a:pt x="2015944" y="1619192"/>
                  </a:lnTo>
                  <a:close/>
                  <a:moveTo>
                    <a:pt x="1793479" y="1516082"/>
                  </a:moveTo>
                  <a:lnTo>
                    <a:pt x="1970762" y="1619192"/>
                  </a:lnTo>
                  <a:lnTo>
                    <a:pt x="1793479" y="1723560"/>
                  </a:lnTo>
                  <a:lnTo>
                    <a:pt x="1614955" y="1619192"/>
                  </a:lnTo>
                  <a:close/>
                  <a:moveTo>
                    <a:pt x="1391245" y="1516082"/>
                  </a:moveTo>
                  <a:lnTo>
                    <a:pt x="1569770" y="1619192"/>
                  </a:lnTo>
                  <a:lnTo>
                    <a:pt x="1391245" y="1723560"/>
                  </a:lnTo>
                  <a:lnTo>
                    <a:pt x="1213959" y="1619192"/>
                  </a:lnTo>
                  <a:close/>
                  <a:moveTo>
                    <a:pt x="985378" y="1516082"/>
                  </a:moveTo>
                  <a:lnTo>
                    <a:pt x="1163282" y="1619192"/>
                  </a:lnTo>
                  <a:lnTo>
                    <a:pt x="985378" y="1723560"/>
                  </a:lnTo>
                  <a:lnTo>
                    <a:pt x="807475" y="1619192"/>
                  </a:lnTo>
                  <a:close/>
                  <a:moveTo>
                    <a:pt x="583770" y="1516082"/>
                  </a:moveTo>
                  <a:lnTo>
                    <a:pt x="762293" y="1619192"/>
                  </a:lnTo>
                  <a:lnTo>
                    <a:pt x="583770" y="1723560"/>
                  </a:lnTo>
                  <a:lnTo>
                    <a:pt x="406486" y="1619192"/>
                  </a:lnTo>
                  <a:close/>
                  <a:moveTo>
                    <a:pt x="2397091" y="1395234"/>
                  </a:moveTo>
                  <a:lnTo>
                    <a:pt x="2574993" y="1498977"/>
                  </a:lnTo>
                  <a:lnTo>
                    <a:pt x="2397091" y="1602719"/>
                  </a:lnTo>
                  <a:lnTo>
                    <a:pt x="2219190" y="1498977"/>
                  </a:lnTo>
                  <a:close/>
                  <a:moveTo>
                    <a:pt x="1995480" y="1395234"/>
                  </a:moveTo>
                  <a:lnTo>
                    <a:pt x="2174005" y="1498977"/>
                  </a:lnTo>
                  <a:lnTo>
                    <a:pt x="1995480" y="1602719"/>
                  </a:lnTo>
                  <a:lnTo>
                    <a:pt x="1818194" y="1498977"/>
                  </a:lnTo>
                  <a:close/>
                  <a:moveTo>
                    <a:pt x="1589612" y="1395234"/>
                  </a:moveTo>
                  <a:lnTo>
                    <a:pt x="1767516" y="1498977"/>
                  </a:lnTo>
                  <a:lnTo>
                    <a:pt x="1589612" y="1602719"/>
                  </a:lnTo>
                  <a:lnTo>
                    <a:pt x="1411709" y="1498977"/>
                  </a:lnTo>
                  <a:close/>
                  <a:moveTo>
                    <a:pt x="1188622" y="1395234"/>
                  </a:moveTo>
                  <a:lnTo>
                    <a:pt x="1366524" y="1498977"/>
                  </a:lnTo>
                  <a:lnTo>
                    <a:pt x="1188622" y="1602719"/>
                  </a:lnTo>
                  <a:lnTo>
                    <a:pt x="1010721" y="1498977"/>
                  </a:lnTo>
                  <a:close/>
                  <a:moveTo>
                    <a:pt x="781518" y="1395234"/>
                  </a:moveTo>
                  <a:lnTo>
                    <a:pt x="960041" y="1498977"/>
                  </a:lnTo>
                  <a:lnTo>
                    <a:pt x="781518" y="1602719"/>
                  </a:lnTo>
                  <a:lnTo>
                    <a:pt x="604234" y="1498977"/>
                  </a:lnTo>
                  <a:close/>
                  <a:moveTo>
                    <a:pt x="3001120" y="1279883"/>
                  </a:moveTo>
                  <a:lnTo>
                    <a:pt x="3179223" y="1381647"/>
                  </a:lnTo>
                  <a:lnTo>
                    <a:pt x="2194048" y="1948794"/>
                  </a:lnTo>
                  <a:lnTo>
                    <a:pt x="2015944" y="1847030"/>
                  </a:lnTo>
                  <a:close/>
                  <a:moveTo>
                    <a:pt x="2600333" y="1279883"/>
                  </a:moveTo>
                  <a:lnTo>
                    <a:pt x="2778237" y="1382993"/>
                  </a:lnTo>
                  <a:lnTo>
                    <a:pt x="2600333" y="1487361"/>
                  </a:lnTo>
                  <a:lnTo>
                    <a:pt x="2422430" y="1382993"/>
                  </a:lnTo>
                  <a:close/>
                  <a:moveTo>
                    <a:pt x="2196589" y="1279883"/>
                  </a:moveTo>
                  <a:lnTo>
                    <a:pt x="2377233" y="1383626"/>
                  </a:lnTo>
                  <a:lnTo>
                    <a:pt x="2195335" y="1487368"/>
                  </a:lnTo>
                  <a:lnTo>
                    <a:pt x="2015946" y="1383626"/>
                  </a:lnTo>
                  <a:close/>
                  <a:moveTo>
                    <a:pt x="1793479" y="1279883"/>
                  </a:moveTo>
                  <a:lnTo>
                    <a:pt x="1970762" y="1382993"/>
                  </a:lnTo>
                  <a:lnTo>
                    <a:pt x="1793479" y="1487361"/>
                  </a:lnTo>
                  <a:lnTo>
                    <a:pt x="1614955" y="1382993"/>
                  </a:lnTo>
                  <a:close/>
                  <a:moveTo>
                    <a:pt x="1391245" y="1279883"/>
                  </a:moveTo>
                  <a:lnTo>
                    <a:pt x="1569770" y="1382993"/>
                  </a:lnTo>
                  <a:lnTo>
                    <a:pt x="1391245" y="1487361"/>
                  </a:lnTo>
                  <a:lnTo>
                    <a:pt x="1213959" y="1382993"/>
                  </a:lnTo>
                  <a:close/>
                  <a:moveTo>
                    <a:pt x="985378" y="1279883"/>
                  </a:moveTo>
                  <a:lnTo>
                    <a:pt x="1163282" y="1382993"/>
                  </a:lnTo>
                  <a:lnTo>
                    <a:pt x="985378" y="1487361"/>
                  </a:lnTo>
                  <a:lnTo>
                    <a:pt x="807475" y="1382993"/>
                  </a:lnTo>
                  <a:close/>
                  <a:moveTo>
                    <a:pt x="2802960" y="1164527"/>
                  </a:moveTo>
                  <a:lnTo>
                    <a:pt x="2981483" y="1268270"/>
                  </a:lnTo>
                  <a:lnTo>
                    <a:pt x="2802960" y="1372012"/>
                  </a:lnTo>
                  <a:lnTo>
                    <a:pt x="2625676" y="1268270"/>
                  </a:lnTo>
                  <a:close/>
                  <a:moveTo>
                    <a:pt x="2397091" y="1164527"/>
                  </a:moveTo>
                  <a:lnTo>
                    <a:pt x="2574993" y="1268895"/>
                  </a:lnTo>
                  <a:lnTo>
                    <a:pt x="2397091" y="1372005"/>
                  </a:lnTo>
                  <a:lnTo>
                    <a:pt x="2219190" y="1268895"/>
                  </a:lnTo>
                  <a:close/>
                  <a:moveTo>
                    <a:pt x="2000094" y="1164527"/>
                  </a:moveTo>
                  <a:lnTo>
                    <a:pt x="2179483" y="1268270"/>
                  </a:lnTo>
                  <a:lnTo>
                    <a:pt x="1997585" y="1372012"/>
                  </a:lnTo>
                  <a:lnTo>
                    <a:pt x="1818196" y="1268270"/>
                  </a:lnTo>
                  <a:close/>
                  <a:moveTo>
                    <a:pt x="1589612" y="1164527"/>
                  </a:moveTo>
                  <a:lnTo>
                    <a:pt x="1767516" y="1268270"/>
                  </a:lnTo>
                  <a:lnTo>
                    <a:pt x="1589612" y="1372012"/>
                  </a:lnTo>
                  <a:lnTo>
                    <a:pt x="1411709" y="1268270"/>
                  </a:lnTo>
                  <a:close/>
                  <a:moveTo>
                    <a:pt x="1188622" y="1164527"/>
                  </a:moveTo>
                  <a:lnTo>
                    <a:pt x="1366524" y="1268270"/>
                  </a:lnTo>
                  <a:lnTo>
                    <a:pt x="1188622" y="1372012"/>
                  </a:lnTo>
                  <a:lnTo>
                    <a:pt x="1010721" y="1268270"/>
                  </a:lnTo>
                  <a:close/>
                  <a:moveTo>
                    <a:pt x="3001327" y="1049174"/>
                  </a:moveTo>
                  <a:lnTo>
                    <a:pt x="3179229" y="1153541"/>
                  </a:lnTo>
                  <a:lnTo>
                    <a:pt x="3001327" y="1256652"/>
                  </a:lnTo>
                  <a:lnTo>
                    <a:pt x="2823426" y="1153541"/>
                  </a:lnTo>
                  <a:close/>
                  <a:moveTo>
                    <a:pt x="2600955" y="1049174"/>
                  </a:moveTo>
                  <a:lnTo>
                    <a:pt x="2778241" y="1153541"/>
                  </a:lnTo>
                  <a:lnTo>
                    <a:pt x="2600955" y="1256652"/>
                  </a:lnTo>
                  <a:lnTo>
                    <a:pt x="2422430" y="1153541"/>
                  </a:lnTo>
                  <a:close/>
                  <a:moveTo>
                    <a:pt x="2198097" y="1049174"/>
                  </a:moveTo>
                  <a:lnTo>
                    <a:pt x="2377243" y="1153541"/>
                  </a:lnTo>
                  <a:lnTo>
                    <a:pt x="2199341" y="1256652"/>
                  </a:lnTo>
                  <a:lnTo>
                    <a:pt x="2021440" y="1152284"/>
                  </a:lnTo>
                  <a:close/>
                  <a:moveTo>
                    <a:pt x="1796853" y="1049174"/>
                  </a:moveTo>
                  <a:lnTo>
                    <a:pt x="1976242" y="1152284"/>
                  </a:lnTo>
                  <a:lnTo>
                    <a:pt x="1795598" y="1256652"/>
                  </a:lnTo>
                  <a:lnTo>
                    <a:pt x="1614955" y="1153541"/>
                  </a:lnTo>
                  <a:close/>
                  <a:moveTo>
                    <a:pt x="1391245" y="1049174"/>
                  </a:moveTo>
                  <a:lnTo>
                    <a:pt x="1569770" y="1153541"/>
                  </a:lnTo>
                  <a:lnTo>
                    <a:pt x="1391245" y="1256652"/>
                  </a:lnTo>
                  <a:lnTo>
                    <a:pt x="1213959" y="1153541"/>
                  </a:lnTo>
                  <a:close/>
                  <a:moveTo>
                    <a:pt x="3408513" y="1049172"/>
                  </a:moveTo>
                  <a:lnTo>
                    <a:pt x="3585710" y="1152631"/>
                  </a:lnTo>
                  <a:lnTo>
                    <a:pt x="3402274" y="1258583"/>
                  </a:lnTo>
                  <a:lnTo>
                    <a:pt x="3206359" y="1372013"/>
                  </a:lnTo>
                  <a:lnTo>
                    <a:pt x="3026667" y="1268555"/>
                  </a:lnTo>
                  <a:lnTo>
                    <a:pt x="3211351" y="1162603"/>
                  </a:lnTo>
                  <a:close/>
                  <a:moveTo>
                    <a:pt x="3610426" y="933819"/>
                  </a:moveTo>
                  <a:lnTo>
                    <a:pt x="3788952" y="1036929"/>
                  </a:lnTo>
                  <a:lnTo>
                    <a:pt x="3610426" y="1141297"/>
                  </a:lnTo>
                  <a:lnTo>
                    <a:pt x="3433149" y="1036929"/>
                  </a:lnTo>
                  <a:close/>
                  <a:moveTo>
                    <a:pt x="3205191" y="933819"/>
                  </a:moveTo>
                  <a:lnTo>
                    <a:pt x="3382476" y="1036929"/>
                  </a:lnTo>
                  <a:lnTo>
                    <a:pt x="3205191" y="1141297"/>
                  </a:lnTo>
                  <a:lnTo>
                    <a:pt x="3026665" y="1036929"/>
                  </a:lnTo>
                  <a:close/>
                  <a:moveTo>
                    <a:pt x="2802960" y="933819"/>
                  </a:moveTo>
                  <a:lnTo>
                    <a:pt x="2981483" y="1036929"/>
                  </a:lnTo>
                  <a:lnTo>
                    <a:pt x="2802960" y="1141297"/>
                  </a:lnTo>
                  <a:lnTo>
                    <a:pt x="2625676" y="1036929"/>
                  </a:lnTo>
                  <a:close/>
                  <a:moveTo>
                    <a:pt x="2397091" y="933819"/>
                  </a:moveTo>
                  <a:lnTo>
                    <a:pt x="2574993" y="1036929"/>
                  </a:lnTo>
                  <a:lnTo>
                    <a:pt x="2397091" y="1141297"/>
                  </a:lnTo>
                  <a:lnTo>
                    <a:pt x="2219190" y="1036929"/>
                  </a:lnTo>
                  <a:close/>
                  <a:moveTo>
                    <a:pt x="1590235" y="933819"/>
                  </a:moveTo>
                  <a:lnTo>
                    <a:pt x="1767520" y="1037562"/>
                  </a:lnTo>
                  <a:lnTo>
                    <a:pt x="1588995" y="1141304"/>
                  </a:lnTo>
                  <a:lnTo>
                    <a:pt x="1411709" y="1037562"/>
                  </a:lnTo>
                  <a:close/>
                  <a:moveTo>
                    <a:pt x="1994853" y="933817"/>
                  </a:moveTo>
                  <a:lnTo>
                    <a:pt x="2174001" y="1034823"/>
                  </a:lnTo>
                  <a:lnTo>
                    <a:pt x="1997342" y="1135829"/>
                  </a:lnTo>
                  <a:lnTo>
                    <a:pt x="1818194" y="1034823"/>
                  </a:lnTo>
                  <a:close/>
                  <a:moveTo>
                    <a:pt x="3808802" y="812971"/>
                  </a:moveTo>
                  <a:lnTo>
                    <a:pt x="3986706" y="917338"/>
                  </a:lnTo>
                  <a:lnTo>
                    <a:pt x="3808802" y="1020449"/>
                  </a:lnTo>
                  <a:lnTo>
                    <a:pt x="3630899" y="917338"/>
                  </a:lnTo>
                  <a:close/>
                  <a:moveTo>
                    <a:pt x="3408435" y="812971"/>
                  </a:moveTo>
                  <a:lnTo>
                    <a:pt x="3585710" y="917338"/>
                  </a:lnTo>
                  <a:lnTo>
                    <a:pt x="3408435" y="1020449"/>
                  </a:lnTo>
                  <a:lnTo>
                    <a:pt x="3229911" y="917338"/>
                  </a:lnTo>
                  <a:close/>
                  <a:moveTo>
                    <a:pt x="3001327" y="812971"/>
                  </a:moveTo>
                  <a:lnTo>
                    <a:pt x="3179229" y="917338"/>
                  </a:lnTo>
                  <a:lnTo>
                    <a:pt x="3001327" y="1020449"/>
                  </a:lnTo>
                  <a:lnTo>
                    <a:pt x="2823426" y="917338"/>
                  </a:lnTo>
                  <a:close/>
                  <a:moveTo>
                    <a:pt x="2600955" y="812971"/>
                  </a:moveTo>
                  <a:lnTo>
                    <a:pt x="2778241" y="917338"/>
                  </a:lnTo>
                  <a:lnTo>
                    <a:pt x="2600955" y="1020449"/>
                  </a:lnTo>
                  <a:lnTo>
                    <a:pt x="2422430" y="917338"/>
                  </a:lnTo>
                  <a:close/>
                  <a:moveTo>
                    <a:pt x="2193230" y="812971"/>
                  </a:moveTo>
                  <a:lnTo>
                    <a:pt x="2371755" y="917338"/>
                  </a:lnTo>
                  <a:lnTo>
                    <a:pt x="2193230" y="1020449"/>
                  </a:lnTo>
                  <a:lnTo>
                    <a:pt x="2015944" y="917338"/>
                  </a:lnTo>
                  <a:close/>
                  <a:moveTo>
                    <a:pt x="1792856" y="812971"/>
                  </a:moveTo>
                  <a:lnTo>
                    <a:pt x="1970758" y="917338"/>
                  </a:lnTo>
                  <a:lnTo>
                    <a:pt x="1794101" y="1020449"/>
                  </a:lnTo>
                  <a:lnTo>
                    <a:pt x="1614955" y="916081"/>
                  </a:lnTo>
                  <a:close/>
                  <a:moveTo>
                    <a:pt x="4007446" y="703108"/>
                  </a:moveTo>
                  <a:lnTo>
                    <a:pt x="4184461" y="806600"/>
                  </a:lnTo>
                  <a:lnTo>
                    <a:pt x="4012398" y="905105"/>
                  </a:lnTo>
                  <a:lnTo>
                    <a:pt x="3834145" y="801613"/>
                  </a:lnTo>
                  <a:close/>
                  <a:moveTo>
                    <a:pt x="3205191" y="697620"/>
                  </a:moveTo>
                  <a:lnTo>
                    <a:pt x="3382476" y="801362"/>
                  </a:lnTo>
                  <a:lnTo>
                    <a:pt x="3205191" y="905105"/>
                  </a:lnTo>
                  <a:lnTo>
                    <a:pt x="3026665" y="801362"/>
                  </a:lnTo>
                  <a:close/>
                  <a:moveTo>
                    <a:pt x="2802960" y="697620"/>
                  </a:moveTo>
                  <a:lnTo>
                    <a:pt x="2981483" y="801362"/>
                  </a:lnTo>
                  <a:lnTo>
                    <a:pt x="2802960" y="905105"/>
                  </a:lnTo>
                  <a:lnTo>
                    <a:pt x="2625676" y="801362"/>
                  </a:lnTo>
                  <a:close/>
                  <a:moveTo>
                    <a:pt x="2397091" y="697620"/>
                  </a:moveTo>
                  <a:lnTo>
                    <a:pt x="2574993" y="801362"/>
                  </a:lnTo>
                  <a:lnTo>
                    <a:pt x="2397091" y="905105"/>
                  </a:lnTo>
                  <a:lnTo>
                    <a:pt x="2219190" y="801362"/>
                  </a:lnTo>
                  <a:close/>
                  <a:moveTo>
                    <a:pt x="1995480" y="697620"/>
                  </a:moveTo>
                  <a:lnTo>
                    <a:pt x="2174005" y="801362"/>
                  </a:lnTo>
                  <a:lnTo>
                    <a:pt x="1995480" y="905105"/>
                  </a:lnTo>
                  <a:lnTo>
                    <a:pt x="1818194" y="801362"/>
                  </a:lnTo>
                  <a:close/>
                  <a:moveTo>
                    <a:pt x="3612195" y="697618"/>
                  </a:moveTo>
                  <a:lnTo>
                    <a:pt x="3799943" y="805358"/>
                  </a:lnTo>
                  <a:lnTo>
                    <a:pt x="3619655" y="910592"/>
                  </a:lnTo>
                  <a:lnTo>
                    <a:pt x="3433151" y="801599"/>
                  </a:lnTo>
                  <a:close/>
                  <a:moveTo>
                    <a:pt x="3001327" y="582265"/>
                  </a:moveTo>
                  <a:lnTo>
                    <a:pt x="3179229" y="684757"/>
                  </a:lnTo>
                  <a:lnTo>
                    <a:pt x="3001327" y="789750"/>
                  </a:lnTo>
                  <a:lnTo>
                    <a:pt x="2823426" y="684757"/>
                  </a:lnTo>
                  <a:close/>
                  <a:moveTo>
                    <a:pt x="2600955" y="582265"/>
                  </a:moveTo>
                  <a:lnTo>
                    <a:pt x="2778241" y="684757"/>
                  </a:lnTo>
                  <a:lnTo>
                    <a:pt x="2600955" y="789750"/>
                  </a:lnTo>
                  <a:lnTo>
                    <a:pt x="2422430" y="684757"/>
                  </a:lnTo>
                  <a:close/>
                  <a:moveTo>
                    <a:pt x="2193230" y="582265"/>
                  </a:moveTo>
                  <a:lnTo>
                    <a:pt x="2371755" y="684757"/>
                  </a:lnTo>
                  <a:lnTo>
                    <a:pt x="2193230" y="789750"/>
                  </a:lnTo>
                  <a:lnTo>
                    <a:pt x="2015944" y="684757"/>
                  </a:lnTo>
                  <a:close/>
                  <a:moveTo>
                    <a:pt x="4208913" y="582263"/>
                  </a:moveTo>
                  <a:lnTo>
                    <a:pt x="4387700" y="685598"/>
                  </a:lnTo>
                  <a:lnTo>
                    <a:pt x="4203947" y="795234"/>
                  </a:lnTo>
                  <a:lnTo>
                    <a:pt x="4026401" y="690638"/>
                  </a:lnTo>
                  <a:close/>
                  <a:moveTo>
                    <a:pt x="3812799" y="582263"/>
                  </a:moveTo>
                  <a:lnTo>
                    <a:pt x="3992188" y="691257"/>
                  </a:lnTo>
                  <a:lnTo>
                    <a:pt x="3812799" y="795241"/>
                  </a:lnTo>
                  <a:lnTo>
                    <a:pt x="3630901" y="686246"/>
                  </a:lnTo>
                  <a:close/>
                  <a:moveTo>
                    <a:pt x="4000976" y="472402"/>
                  </a:moveTo>
                  <a:lnTo>
                    <a:pt x="4184460" y="574254"/>
                  </a:lnTo>
                  <a:lnTo>
                    <a:pt x="4005935" y="679879"/>
                  </a:lnTo>
                  <a:lnTo>
                    <a:pt x="3828649" y="572997"/>
                  </a:lnTo>
                  <a:close/>
                  <a:moveTo>
                    <a:pt x="3205191" y="466911"/>
                  </a:moveTo>
                  <a:lnTo>
                    <a:pt x="3382476" y="570653"/>
                  </a:lnTo>
                  <a:lnTo>
                    <a:pt x="3205191" y="674396"/>
                  </a:lnTo>
                  <a:lnTo>
                    <a:pt x="3026665" y="570653"/>
                  </a:lnTo>
                  <a:close/>
                  <a:moveTo>
                    <a:pt x="2802960" y="466911"/>
                  </a:moveTo>
                  <a:lnTo>
                    <a:pt x="2981483" y="570653"/>
                  </a:lnTo>
                  <a:lnTo>
                    <a:pt x="2802960" y="674396"/>
                  </a:lnTo>
                  <a:lnTo>
                    <a:pt x="2625676" y="570653"/>
                  </a:lnTo>
                  <a:close/>
                  <a:moveTo>
                    <a:pt x="2397091" y="466911"/>
                  </a:moveTo>
                  <a:lnTo>
                    <a:pt x="2574993" y="570653"/>
                  </a:lnTo>
                  <a:lnTo>
                    <a:pt x="2397091" y="674396"/>
                  </a:lnTo>
                  <a:lnTo>
                    <a:pt x="2219190" y="570653"/>
                  </a:lnTo>
                  <a:close/>
                  <a:moveTo>
                    <a:pt x="3001327" y="351556"/>
                  </a:moveTo>
                  <a:lnTo>
                    <a:pt x="3179229" y="455923"/>
                  </a:lnTo>
                  <a:lnTo>
                    <a:pt x="3001327" y="559033"/>
                  </a:lnTo>
                  <a:lnTo>
                    <a:pt x="2823426" y="455923"/>
                  </a:lnTo>
                  <a:close/>
                  <a:moveTo>
                    <a:pt x="2600955" y="351556"/>
                  </a:moveTo>
                  <a:lnTo>
                    <a:pt x="2778241" y="455923"/>
                  </a:lnTo>
                  <a:lnTo>
                    <a:pt x="2600955" y="559033"/>
                  </a:lnTo>
                  <a:lnTo>
                    <a:pt x="2422430" y="455923"/>
                  </a:lnTo>
                  <a:close/>
                  <a:moveTo>
                    <a:pt x="3809005" y="351554"/>
                  </a:moveTo>
                  <a:lnTo>
                    <a:pt x="3986709" y="454587"/>
                  </a:lnTo>
                  <a:lnTo>
                    <a:pt x="3802791" y="560103"/>
                  </a:lnTo>
                  <a:lnTo>
                    <a:pt x="3601475" y="676791"/>
                  </a:lnTo>
                  <a:lnTo>
                    <a:pt x="3407616" y="789755"/>
                  </a:lnTo>
                  <a:lnTo>
                    <a:pt x="3229911" y="685481"/>
                  </a:lnTo>
                  <a:lnTo>
                    <a:pt x="3412586" y="579965"/>
                  </a:lnTo>
                  <a:lnTo>
                    <a:pt x="3613902" y="464518"/>
                  </a:lnTo>
                  <a:close/>
                  <a:moveTo>
                    <a:pt x="3205191" y="236203"/>
                  </a:moveTo>
                  <a:lnTo>
                    <a:pt x="3382476" y="339313"/>
                  </a:lnTo>
                  <a:lnTo>
                    <a:pt x="3205191" y="443680"/>
                  </a:lnTo>
                  <a:lnTo>
                    <a:pt x="3026665" y="339313"/>
                  </a:lnTo>
                  <a:close/>
                  <a:moveTo>
                    <a:pt x="2802960" y="236203"/>
                  </a:moveTo>
                  <a:lnTo>
                    <a:pt x="2981483" y="339313"/>
                  </a:lnTo>
                  <a:lnTo>
                    <a:pt x="2802960" y="443680"/>
                  </a:lnTo>
                  <a:lnTo>
                    <a:pt x="2625676" y="339313"/>
                  </a:lnTo>
                  <a:close/>
                  <a:moveTo>
                    <a:pt x="3610108" y="236201"/>
                  </a:moveTo>
                  <a:lnTo>
                    <a:pt x="3788951" y="338808"/>
                  </a:lnTo>
                  <a:lnTo>
                    <a:pt x="3603855" y="446420"/>
                  </a:lnTo>
                  <a:lnTo>
                    <a:pt x="3408754" y="559037"/>
                  </a:lnTo>
                  <a:lnTo>
                    <a:pt x="3229911" y="456430"/>
                  </a:lnTo>
                  <a:lnTo>
                    <a:pt x="3413756" y="348818"/>
                  </a:lnTo>
                  <a:close/>
                  <a:moveTo>
                    <a:pt x="3408435" y="115357"/>
                  </a:moveTo>
                  <a:lnTo>
                    <a:pt x="3585710" y="219724"/>
                  </a:lnTo>
                  <a:lnTo>
                    <a:pt x="3408435" y="322834"/>
                  </a:lnTo>
                  <a:lnTo>
                    <a:pt x="3229911" y="219724"/>
                  </a:lnTo>
                  <a:close/>
                  <a:moveTo>
                    <a:pt x="3204025" y="0"/>
                  </a:moveTo>
                  <a:lnTo>
                    <a:pt x="3382469" y="102608"/>
                  </a:lnTo>
                  <a:lnTo>
                    <a:pt x="3197785" y="210222"/>
                  </a:lnTo>
                  <a:lnTo>
                    <a:pt x="3001871" y="322840"/>
                  </a:lnTo>
                  <a:lnTo>
                    <a:pt x="2823426" y="220232"/>
                  </a:lnTo>
                  <a:lnTo>
                    <a:pt x="3008110" y="1126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Freeform 173">
              <a:extLst>
                <a:ext uri="{FF2B5EF4-FFF2-40B4-BE49-F238E27FC236}">
                  <a16:creationId xmlns:a16="http://schemas.microsoft.com/office/drawing/2014/main" xmlns="" id="{3ABC3964-4EE3-EE48-A4D3-991A2B8DFC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5924" y="10483411"/>
              <a:ext cx="2999203" cy="1763270"/>
            </a:xfrm>
            <a:custGeom>
              <a:avLst/>
              <a:gdLst>
                <a:gd name="T0" fmla="*/ 28 w 2407"/>
                <a:gd name="T1" fmla="*/ 503 h 1415"/>
                <a:gd name="T2" fmla="*/ 1581 w 2407"/>
                <a:gd name="T3" fmla="*/ 1400 h 1415"/>
                <a:gd name="T4" fmla="*/ 1581 w 2407"/>
                <a:gd name="T5" fmla="*/ 1400 h 1415"/>
                <a:gd name="T6" fmla="*/ 1655 w 2407"/>
                <a:gd name="T7" fmla="*/ 1400 h 1415"/>
                <a:gd name="T8" fmla="*/ 2376 w 2407"/>
                <a:gd name="T9" fmla="*/ 984 h 1415"/>
                <a:gd name="T10" fmla="*/ 2376 w 2407"/>
                <a:gd name="T11" fmla="*/ 984 h 1415"/>
                <a:gd name="T12" fmla="*/ 2376 w 2407"/>
                <a:gd name="T13" fmla="*/ 905 h 1415"/>
                <a:gd name="T14" fmla="*/ 834 w 2407"/>
                <a:gd name="T15" fmla="*/ 15 h 1415"/>
                <a:gd name="T16" fmla="*/ 834 w 2407"/>
                <a:gd name="T17" fmla="*/ 15 h 1415"/>
                <a:gd name="T18" fmla="*/ 751 w 2407"/>
                <a:gd name="T19" fmla="*/ 15 h 1415"/>
                <a:gd name="T20" fmla="*/ 52 w 2407"/>
                <a:gd name="T21" fmla="*/ 419 h 1415"/>
                <a:gd name="T22" fmla="*/ 28 w 2407"/>
                <a:gd name="T23" fmla="*/ 433 h 1415"/>
                <a:gd name="T24" fmla="*/ 28 w 2407"/>
                <a:gd name="T25" fmla="*/ 433 h 1415"/>
                <a:gd name="T26" fmla="*/ 28 w 2407"/>
                <a:gd name="T27" fmla="*/ 503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07" h="1415">
                  <a:moveTo>
                    <a:pt x="28" y="503"/>
                  </a:moveTo>
                  <a:lnTo>
                    <a:pt x="1581" y="1400"/>
                  </a:lnTo>
                  <a:lnTo>
                    <a:pt x="1581" y="1400"/>
                  </a:lnTo>
                  <a:cubicBezTo>
                    <a:pt x="1604" y="1414"/>
                    <a:pt x="1632" y="1414"/>
                    <a:pt x="1655" y="1400"/>
                  </a:cubicBezTo>
                  <a:lnTo>
                    <a:pt x="2376" y="984"/>
                  </a:lnTo>
                  <a:lnTo>
                    <a:pt x="2376" y="984"/>
                  </a:lnTo>
                  <a:cubicBezTo>
                    <a:pt x="2406" y="967"/>
                    <a:pt x="2406" y="923"/>
                    <a:pt x="2376" y="905"/>
                  </a:cubicBezTo>
                  <a:lnTo>
                    <a:pt x="834" y="15"/>
                  </a:lnTo>
                  <a:lnTo>
                    <a:pt x="834" y="15"/>
                  </a:lnTo>
                  <a:cubicBezTo>
                    <a:pt x="808" y="0"/>
                    <a:pt x="776" y="0"/>
                    <a:pt x="751" y="15"/>
                  </a:cubicBezTo>
                  <a:lnTo>
                    <a:pt x="52" y="419"/>
                  </a:lnTo>
                  <a:lnTo>
                    <a:pt x="28" y="433"/>
                  </a:lnTo>
                  <a:lnTo>
                    <a:pt x="28" y="433"/>
                  </a:lnTo>
                  <a:cubicBezTo>
                    <a:pt x="0" y="449"/>
                    <a:pt x="0" y="488"/>
                    <a:pt x="28" y="503"/>
                  </a:cubicBezTo>
                </a:path>
              </a:pathLst>
            </a:custGeom>
            <a:solidFill>
              <a:srgbClr val="1161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Freeform 174">
              <a:extLst>
                <a:ext uri="{FF2B5EF4-FFF2-40B4-BE49-F238E27FC236}">
                  <a16:creationId xmlns:a16="http://schemas.microsoft.com/office/drawing/2014/main" xmlns="" id="{EEBF2C53-029C-9345-BB10-CDAD82C10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83134" y="11532587"/>
              <a:ext cx="1032693" cy="774518"/>
            </a:xfrm>
            <a:custGeom>
              <a:avLst/>
              <a:gdLst>
                <a:gd name="T0" fmla="*/ 795 w 828"/>
                <a:gd name="T1" fmla="*/ 20 h 620"/>
                <a:gd name="T2" fmla="*/ 759 w 828"/>
                <a:gd name="T3" fmla="*/ 0 h 620"/>
                <a:gd name="T4" fmla="*/ 756 w 828"/>
                <a:gd name="T5" fmla="*/ 80 h 620"/>
                <a:gd name="T6" fmla="*/ 38 w 828"/>
                <a:gd name="T7" fmla="*/ 494 h 620"/>
                <a:gd name="T8" fmla="*/ 38 w 828"/>
                <a:gd name="T9" fmla="*/ 494 h 620"/>
                <a:gd name="T10" fmla="*/ 0 w 828"/>
                <a:gd name="T11" fmla="*/ 504 h 620"/>
                <a:gd name="T12" fmla="*/ 0 w 828"/>
                <a:gd name="T13" fmla="*/ 619 h 620"/>
                <a:gd name="T14" fmla="*/ 0 w 828"/>
                <a:gd name="T15" fmla="*/ 619 h 620"/>
                <a:gd name="T16" fmla="*/ 35 w 828"/>
                <a:gd name="T17" fmla="*/ 610 h 620"/>
                <a:gd name="T18" fmla="*/ 794 w 828"/>
                <a:gd name="T19" fmla="*/ 172 h 620"/>
                <a:gd name="T20" fmla="*/ 794 w 828"/>
                <a:gd name="T21" fmla="*/ 172 h 620"/>
                <a:gd name="T22" fmla="*/ 827 w 828"/>
                <a:gd name="T23" fmla="*/ 114 h 620"/>
                <a:gd name="T24" fmla="*/ 827 w 828"/>
                <a:gd name="T25" fmla="*/ 76 h 620"/>
                <a:gd name="T26" fmla="*/ 827 w 828"/>
                <a:gd name="T27" fmla="*/ 76 h 620"/>
                <a:gd name="T28" fmla="*/ 795 w 828"/>
                <a:gd name="T29" fmla="*/ 2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8" h="620">
                  <a:moveTo>
                    <a:pt x="795" y="20"/>
                  </a:moveTo>
                  <a:lnTo>
                    <a:pt x="759" y="0"/>
                  </a:lnTo>
                  <a:lnTo>
                    <a:pt x="756" y="80"/>
                  </a:lnTo>
                  <a:lnTo>
                    <a:pt x="38" y="494"/>
                  </a:lnTo>
                  <a:lnTo>
                    <a:pt x="38" y="494"/>
                  </a:lnTo>
                  <a:cubicBezTo>
                    <a:pt x="26" y="501"/>
                    <a:pt x="13" y="505"/>
                    <a:pt x="0" y="504"/>
                  </a:cubicBezTo>
                  <a:lnTo>
                    <a:pt x="0" y="619"/>
                  </a:lnTo>
                  <a:lnTo>
                    <a:pt x="0" y="619"/>
                  </a:lnTo>
                  <a:cubicBezTo>
                    <a:pt x="12" y="619"/>
                    <a:pt x="24" y="616"/>
                    <a:pt x="35" y="610"/>
                  </a:cubicBezTo>
                  <a:lnTo>
                    <a:pt x="794" y="172"/>
                  </a:lnTo>
                  <a:lnTo>
                    <a:pt x="794" y="172"/>
                  </a:lnTo>
                  <a:cubicBezTo>
                    <a:pt x="814" y="160"/>
                    <a:pt x="827" y="138"/>
                    <a:pt x="827" y="114"/>
                  </a:cubicBezTo>
                  <a:lnTo>
                    <a:pt x="827" y="76"/>
                  </a:lnTo>
                  <a:lnTo>
                    <a:pt x="827" y="76"/>
                  </a:lnTo>
                  <a:cubicBezTo>
                    <a:pt x="827" y="53"/>
                    <a:pt x="815" y="32"/>
                    <a:pt x="795" y="20"/>
                  </a:cubicBezTo>
                </a:path>
              </a:pathLst>
            </a:cu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Freeform 175">
              <a:extLst>
                <a:ext uri="{FF2B5EF4-FFF2-40B4-BE49-F238E27FC236}">
                  <a16:creationId xmlns:a16="http://schemas.microsoft.com/office/drawing/2014/main" xmlns="" id="{E54009A8-2B83-6646-A0F7-227BC1ADD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8737" y="10933841"/>
              <a:ext cx="2054399" cy="1367770"/>
            </a:xfrm>
            <a:custGeom>
              <a:avLst/>
              <a:gdLst>
                <a:gd name="T0" fmla="*/ 1615 w 1651"/>
                <a:gd name="T1" fmla="*/ 974 h 1100"/>
                <a:gd name="T2" fmla="*/ 61 w 1651"/>
                <a:gd name="T3" fmla="*/ 77 h 1100"/>
                <a:gd name="T4" fmla="*/ 74 w 1651"/>
                <a:gd name="T5" fmla="*/ 0 h 1100"/>
                <a:gd name="T6" fmla="*/ 42 w 1651"/>
                <a:gd name="T7" fmla="*/ 18 h 1100"/>
                <a:gd name="T8" fmla="*/ 42 w 1651"/>
                <a:gd name="T9" fmla="*/ 18 h 1100"/>
                <a:gd name="T10" fmla="*/ 0 w 1651"/>
                <a:gd name="T11" fmla="*/ 91 h 1100"/>
                <a:gd name="T12" fmla="*/ 0 w 1651"/>
                <a:gd name="T13" fmla="*/ 117 h 1100"/>
                <a:gd name="T14" fmla="*/ 0 w 1651"/>
                <a:gd name="T15" fmla="*/ 117 h 1100"/>
                <a:gd name="T16" fmla="*/ 34 w 1651"/>
                <a:gd name="T17" fmla="*/ 176 h 1100"/>
                <a:gd name="T18" fmla="*/ 1618 w 1651"/>
                <a:gd name="T19" fmla="*/ 1090 h 1100"/>
                <a:gd name="T20" fmla="*/ 1618 w 1651"/>
                <a:gd name="T21" fmla="*/ 1090 h 1100"/>
                <a:gd name="T22" fmla="*/ 1650 w 1651"/>
                <a:gd name="T23" fmla="*/ 1099 h 1100"/>
                <a:gd name="T24" fmla="*/ 1650 w 1651"/>
                <a:gd name="T25" fmla="*/ 984 h 1100"/>
                <a:gd name="T26" fmla="*/ 1650 w 1651"/>
                <a:gd name="T27" fmla="*/ 984 h 1100"/>
                <a:gd name="T28" fmla="*/ 1615 w 1651"/>
                <a:gd name="T29" fmla="*/ 974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51" h="1100">
                  <a:moveTo>
                    <a:pt x="1615" y="974"/>
                  </a:moveTo>
                  <a:lnTo>
                    <a:pt x="61" y="77"/>
                  </a:lnTo>
                  <a:lnTo>
                    <a:pt x="74" y="0"/>
                  </a:lnTo>
                  <a:lnTo>
                    <a:pt x="42" y="18"/>
                  </a:lnTo>
                  <a:lnTo>
                    <a:pt x="42" y="18"/>
                  </a:lnTo>
                  <a:cubicBezTo>
                    <a:pt x="16" y="33"/>
                    <a:pt x="0" y="61"/>
                    <a:pt x="0" y="91"/>
                  </a:cubicBezTo>
                  <a:lnTo>
                    <a:pt x="0" y="117"/>
                  </a:lnTo>
                  <a:lnTo>
                    <a:pt x="0" y="117"/>
                  </a:lnTo>
                  <a:cubicBezTo>
                    <a:pt x="0" y="142"/>
                    <a:pt x="13" y="163"/>
                    <a:pt x="34" y="176"/>
                  </a:cubicBezTo>
                  <a:lnTo>
                    <a:pt x="1618" y="1090"/>
                  </a:lnTo>
                  <a:lnTo>
                    <a:pt x="1618" y="1090"/>
                  </a:lnTo>
                  <a:cubicBezTo>
                    <a:pt x="1628" y="1096"/>
                    <a:pt x="1639" y="1098"/>
                    <a:pt x="1650" y="1099"/>
                  </a:cubicBezTo>
                  <a:lnTo>
                    <a:pt x="1650" y="984"/>
                  </a:lnTo>
                  <a:lnTo>
                    <a:pt x="1650" y="984"/>
                  </a:lnTo>
                  <a:cubicBezTo>
                    <a:pt x="1637" y="984"/>
                    <a:pt x="1626" y="981"/>
                    <a:pt x="1615" y="974"/>
                  </a:cubicBezTo>
                </a:path>
              </a:pathLst>
            </a:custGeom>
            <a:solidFill>
              <a:srgbClr val="C9C9C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Freeform 176">
              <a:extLst>
                <a:ext uri="{FF2B5EF4-FFF2-40B4-BE49-F238E27FC236}">
                  <a16:creationId xmlns:a16="http://schemas.microsoft.com/office/drawing/2014/main" xmlns="" id="{69239DE9-AD5A-6946-AFE6-F89511ADA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7190" y="10406508"/>
              <a:ext cx="2999203" cy="1763270"/>
            </a:xfrm>
            <a:custGeom>
              <a:avLst/>
              <a:gdLst>
                <a:gd name="T0" fmla="*/ 27 w 2406"/>
                <a:gd name="T1" fmla="*/ 503 h 1415"/>
                <a:gd name="T2" fmla="*/ 1581 w 2406"/>
                <a:gd name="T3" fmla="*/ 1400 h 1415"/>
                <a:gd name="T4" fmla="*/ 1581 w 2406"/>
                <a:gd name="T5" fmla="*/ 1400 h 1415"/>
                <a:gd name="T6" fmla="*/ 1654 w 2406"/>
                <a:gd name="T7" fmla="*/ 1400 h 1415"/>
                <a:gd name="T8" fmla="*/ 2375 w 2406"/>
                <a:gd name="T9" fmla="*/ 984 h 1415"/>
                <a:gd name="T10" fmla="*/ 2375 w 2406"/>
                <a:gd name="T11" fmla="*/ 984 h 1415"/>
                <a:gd name="T12" fmla="*/ 2375 w 2406"/>
                <a:gd name="T13" fmla="*/ 906 h 1415"/>
                <a:gd name="T14" fmla="*/ 833 w 2406"/>
                <a:gd name="T15" fmla="*/ 15 h 1415"/>
                <a:gd name="T16" fmla="*/ 833 w 2406"/>
                <a:gd name="T17" fmla="*/ 15 h 1415"/>
                <a:gd name="T18" fmla="*/ 750 w 2406"/>
                <a:gd name="T19" fmla="*/ 15 h 1415"/>
                <a:gd name="T20" fmla="*/ 51 w 2406"/>
                <a:gd name="T21" fmla="*/ 419 h 1415"/>
                <a:gd name="T22" fmla="*/ 27 w 2406"/>
                <a:gd name="T23" fmla="*/ 433 h 1415"/>
                <a:gd name="T24" fmla="*/ 27 w 2406"/>
                <a:gd name="T25" fmla="*/ 433 h 1415"/>
                <a:gd name="T26" fmla="*/ 27 w 2406"/>
                <a:gd name="T27" fmla="*/ 503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06" h="1415">
                  <a:moveTo>
                    <a:pt x="27" y="503"/>
                  </a:moveTo>
                  <a:lnTo>
                    <a:pt x="1581" y="1400"/>
                  </a:lnTo>
                  <a:lnTo>
                    <a:pt x="1581" y="1400"/>
                  </a:lnTo>
                  <a:cubicBezTo>
                    <a:pt x="1603" y="1414"/>
                    <a:pt x="1631" y="1414"/>
                    <a:pt x="1654" y="1400"/>
                  </a:cubicBezTo>
                  <a:lnTo>
                    <a:pt x="2375" y="984"/>
                  </a:lnTo>
                  <a:lnTo>
                    <a:pt x="2375" y="984"/>
                  </a:lnTo>
                  <a:cubicBezTo>
                    <a:pt x="2405" y="967"/>
                    <a:pt x="2405" y="923"/>
                    <a:pt x="2375" y="906"/>
                  </a:cubicBezTo>
                  <a:lnTo>
                    <a:pt x="833" y="15"/>
                  </a:lnTo>
                  <a:lnTo>
                    <a:pt x="833" y="15"/>
                  </a:lnTo>
                  <a:cubicBezTo>
                    <a:pt x="808" y="0"/>
                    <a:pt x="776" y="0"/>
                    <a:pt x="750" y="15"/>
                  </a:cubicBezTo>
                  <a:lnTo>
                    <a:pt x="51" y="419"/>
                  </a:lnTo>
                  <a:lnTo>
                    <a:pt x="27" y="433"/>
                  </a:lnTo>
                  <a:lnTo>
                    <a:pt x="27" y="433"/>
                  </a:lnTo>
                  <a:cubicBezTo>
                    <a:pt x="0" y="449"/>
                    <a:pt x="0" y="488"/>
                    <a:pt x="27" y="50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Freeform 177">
              <a:extLst>
                <a:ext uri="{FF2B5EF4-FFF2-40B4-BE49-F238E27FC236}">
                  <a16:creationId xmlns:a16="http://schemas.microsoft.com/office/drawing/2014/main" xmlns="" id="{FB2E3A65-5501-DC47-B28B-E90519A1F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0430" y="10510881"/>
              <a:ext cx="2521310" cy="1483123"/>
            </a:xfrm>
            <a:custGeom>
              <a:avLst/>
              <a:gdLst>
                <a:gd name="T0" fmla="*/ 19 w 2023"/>
                <a:gd name="T1" fmla="*/ 413 h 1190"/>
                <a:gd name="T2" fmla="*/ 1336 w 2023"/>
                <a:gd name="T3" fmla="*/ 1180 h 1190"/>
                <a:gd name="T4" fmla="*/ 1336 w 2023"/>
                <a:gd name="T5" fmla="*/ 1180 h 1190"/>
                <a:gd name="T6" fmla="*/ 1386 w 2023"/>
                <a:gd name="T7" fmla="*/ 1180 h 1190"/>
                <a:gd name="T8" fmla="*/ 2005 w 2023"/>
                <a:gd name="T9" fmla="*/ 822 h 1190"/>
                <a:gd name="T10" fmla="*/ 2005 w 2023"/>
                <a:gd name="T11" fmla="*/ 822 h 1190"/>
                <a:gd name="T12" fmla="*/ 2005 w 2023"/>
                <a:gd name="T13" fmla="*/ 779 h 1190"/>
                <a:gd name="T14" fmla="*/ 685 w 2023"/>
                <a:gd name="T15" fmla="*/ 10 h 1190"/>
                <a:gd name="T16" fmla="*/ 685 w 2023"/>
                <a:gd name="T17" fmla="*/ 10 h 1190"/>
                <a:gd name="T18" fmla="*/ 632 w 2023"/>
                <a:gd name="T19" fmla="*/ 10 h 1190"/>
                <a:gd name="T20" fmla="*/ 19 w 2023"/>
                <a:gd name="T21" fmla="*/ 363 h 1190"/>
                <a:gd name="T22" fmla="*/ 19 w 2023"/>
                <a:gd name="T23" fmla="*/ 363 h 1190"/>
                <a:gd name="T24" fmla="*/ 19 w 2023"/>
                <a:gd name="T25" fmla="*/ 413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23" h="1190">
                  <a:moveTo>
                    <a:pt x="19" y="413"/>
                  </a:moveTo>
                  <a:lnTo>
                    <a:pt x="1336" y="1180"/>
                  </a:lnTo>
                  <a:lnTo>
                    <a:pt x="1336" y="1180"/>
                  </a:lnTo>
                  <a:cubicBezTo>
                    <a:pt x="1351" y="1189"/>
                    <a:pt x="1370" y="1189"/>
                    <a:pt x="1386" y="1180"/>
                  </a:cubicBezTo>
                  <a:lnTo>
                    <a:pt x="2005" y="822"/>
                  </a:lnTo>
                  <a:lnTo>
                    <a:pt x="2005" y="822"/>
                  </a:lnTo>
                  <a:cubicBezTo>
                    <a:pt x="2022" y="813"/>
                    <a:pt x="2022" y="788"/>
                    <a:pt x="2005" y="779"/>
                  </a:cubicBezTo>
                  <a:lnTo>
                    <a:pt x="685" y="10"/>
                  </a:lnTo>
                  <a:lnTo>
                    <a:pt x="685" y="10"/>
                  </a:lnTo>
                  <a:cubicBezTo>
                    <a:pt x="668" y="0"/>
                    <a:pt x="649" y="0"/>
                    <a:pt x="632" y="10"/>
                  </a:cubicBezTo>
                  <a:lnTo>
                    <a:pt x="19" y="363"/>
                  </a:lnTo>
                  <a:lnTo>
                    <a:pt x="19" y="363"/>
                  </a:lnTo>
                  <a:cubicBezTo>
                    <a:pt x="0" y="374"/>
                    <a:pt x="0" y="402"/>
                    <a:pt x="19" y="413"/>
                  </a:cubicBezTo>
                </a:path>
              </a:pathLst>
            </a:custGeom>
            <a:gradFill>
              <a:gsLst>
                <a:gs pos="26000">
                  <a:srgbClr val="368BD1"/>
                </a:gs>
                <a:gs pos="94000">
                  <a:srgbClr val="1161A3"/>
                </a:gs>
              </a:gsLst>
              <a:lin ang="0" scaled="0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Freeform 178">
              <a:extLst>
                <a:ext uri="{FF2B5EF4-FFF2-40B4-BE49-F238E27FC236}">
                  <a16:creationId xmlns:a16="http://schemas.microsoft.com/office/drawing/2014/main" xmlns="" id="{D851ED90-DD9E-C348-9239-5F15C0B07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4688" y="11741323"/>
              <a:ext cx="175778" cy="98874"/>
            </a:xfrm>
            <a:custGeom>
              <a:avLst/>
              <a:gdLst>
                <a:gd name="T0" fmla="*/ 107 w 141"/>
                <a:gd name="T1" fmla="*/ 68 h 81"/>
                <a:gd name="T2" fmla="*/ 107 w 141"/>
                <a:gd name="T3" fmla="*/ 68 h 81"/>
                <a:gd name="T4" fmla="*/ 119 w 141"/>
                <a:gd name="T5" fmla="*/ 19 h 81"/>
                <a:gd name="T6" fmla="*/ 119 w 141"/>
                <a:gd name="T7" fmla="*/ 19 h 81"/>
                <a:gd name="T8" fmla="*/ 32 w 141"/>
                <a:gd name="T9" fmla="*/ 12 h 81"/>
                <a:gd name="T10" fmla="*/ 32 w 141"/>
                <a:gd name="T11" fmla="*/ 12 h 81"/>
                <a:gd name="T12" fmla="*/ 20 w 141"/>
                <a:gd name="T13" fmla="*/ 62 h 81"/>
                <a:gd name="T14" fmla="*/ 20 w 141"/>
                <a:gd name="T15" fmla="*/ 62 h 81"/>
                <a:gd name="T16" fmla="*/ 107 w 141"/>
                <a:gd name="T17" fmla="*/ 6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81">
                  <a:moveTo>
                    <a:pt x="107" y="68"/>
                  </a:moveTo>
                  <a:lnTo>
                    <a:pt x="107" y="68"/>
                  </a:lnTo>
                  <a:cubicBezTo>
                    <a:pt x="135" y="57"/>
                    <a:pt x="140" y="35"/>
                    <a:pt x="119" y="19"/>
                  </a:cubicBezTo>
                  <a:lnTo>
                    <a:pt x="119" y="19"/>
                  </a:lnTo>
                  <a:cubicBezTo>
                    <a:pt x="99" y="3"/>
                    <a:pt x="60" y="0"/>
                    <a:pt x="32" y="12"/>
                  </a:cubicBezTo>
                  <a:lnTo>
                    <a:pt x="32" y="12"/>
                  </a:lnTo>
                  <a:cubicBezTo>
                    <a:pt x="5" y="24"/>
                    <a:pt x="0" y="46"/>
                    <a:pt x="20" y="62"/>
                  </a:cubicBezTo>
                  <a:lnTo>
                    <a:pt x="20" y="62"/>
                  </a:lnTo>
                  <a:cubicBezTo>
                    <a:pt x="41" y="77"/>
                    <a:pt x="80" y="80"/>
                    <a:pt x="107" y="68"/>
                  </a:cubicBezTo>
                </a:path>
              </a:pathLst>
            </a:custGeom>
            <a:solidFill>
              <a:srgbClr val="449BF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Freeform 179">
              <a:extLst>
                <a:ext uri="{FF2B5EF4-FFF2-40B4-BE49-F238E27FC236}">
                  <a16:creationId xmlns:a16="http://schemas.microsoft.com/office/drawing/2014/main" xmlns="" id="{CE8D984C-CC34-C349-A07F-AE0F4BB64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9652" y="10269187"/>
              <a:ext cx="4317534" cy="2493842"/>
            </a:xfrm>
            <a:custGeom>
              <a:avLst/>
              <a:gdLst>
                <a:gd name="T0" fmla="*/ 0 w 3468"/>
                <a:gd name="T1" fmla="*/ 859 h 2004"/>
                <a:gd name="T2" fmla="*/ 1981 w 3468"/>
                <a:gd name="T3" fmla="*/ 2003 h 2004"/>
                <a:gd name="T4" fmla="*/ 3467 w 3468"/>
                <a:gd name="T5" fmla="*/ 1145 h 2004"/>
                <a:gd name="T6" fmla="*/ 1485 w 3468"/>
                <a:gd name="T7" fmla="*/ 0 h 2004"/>
                <a:gd name="T8" fmla="*/ 0 w 3468"/>
                <a:gd name="T9" fmla="*/ 859 h 2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8" h="2004">
                  <a:moveTo>
                    <a:pt x="0" y="859"/>
                  </a:moveTo>
                  <a:lnTo>
                    <a:pt x="1981" y="2003"/>
                  </a:lnTo>
                  <a:lnTo>
                    <a:pt x="3467" y="1145"/>
                  </a:lnTo>
                  <a:lnTo>
                    <a:pt x="1485" y="0"/>
                  </a:lnTo>
                  <a:lnTo>
                    <a:pt x="0" y="859"/>
                  </a:lnTo>
                </a:path>
              </a:pathLst>
            </a:custGeom>
            <a:solidFill>
              <a:srgbClr val="1161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Freeform 180">
              <a:extLst>
                <a:ext uri="{FF2B5EF4-FFF2-40B4-BE49-F238E27FC236}">
                  <a16:creationId xmlns:a16="http://schemas.microsoft.com/office/drawing/2014/main" xmlns="" id="{70EEE78D-5ED7-0540-84A3-42BCADFD3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6269" y="10274678"/>
              <a:ext cx="4317534" cy="2493842"/>
            </a:xfrm>
            <a:custGeom>
              <a:avLst/>
              <a:gdLst>
                <a:gd name="T0" fmla="*/ 0 w 3467"/>
                <a:gd name="T1" fmla="*/ 858 h 2003"/>
                <a:gd name="T2" fmla="*/ 1980 w 3467"/>
                <a:gd name="T3" fmla="*/ 2002 h 2003"/>
                <a:gd name="T4" fmla="*/ 3466 w 3467"/>
                <a:gd name="T5" fmla="*/ 1144 h 2003"/>
                <a:gd name="T6" fmla="*/ 1485 w 3467"/>
                <a:gd name="T7" fmla="*/ 0 h 2003"/>
                <a:gd name="T8" fmla="*/ 0 w 3467"/>
                <a:gd name="T9" fmla="*/ 858 h 2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7" h="2003">
                  <a:moveTo>
                    <a:pt x="0" y="858"/>
                  </a:moveTo>
                  <a:lnTo>
                    <a:pt x="1980" y="2002"/>
                  </a:lnTo>
                  <a:lnTo>
                    <a:pt x="3466" y="1144"/>
                  </a:lnTo>
                  <a:lnTo>
                    <a:pt x="1485" y="0"/>
                  </a:lnTo>
                  <a:lnTo>
                    <a:pt x="0" y="85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Freeform 44">
              <a:extLst>
                <a:ext uri="{FF2B5EF4-FFF2-40B4-BE49-F238E27FC236}">
                  <a16:creationId xmlns:a16="http://schemas.microsoft.com/office/drawing/2014/main" xmlns="" id="{72B4BB55-78D5-FC42-B055-55F0BD6DF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0227" y="10631724"/>
              <a:ext cx="2789667" cy="1542306"/>
            </a:xfrm>
            <a:custGeom>
              <a:avLst/>
              <a:gdLst>
                <a:gd name="connsiteX0" fmla="*/ 2608229 w 2789667"/>
                <a:gd name="connsiteY0" fmla="*/ 901435 h 1542306"/>
                <a:gd name="connsiteX1" fmla="*/ 2747876 w 2789667"/>
                <a:gd name="connsiteY1" fmla="*/ 947639 h 1542306"/>
                <a:gd name="connsiteX2" fmla="*/ 2705341 w 2789667"/>
                <a:gd name="connsiteY2" fmla="*/ 1112610 h 1542306"/>
                <a:gd name="connsiteX3" fmla="*/ 2411347 w 2789667"/>
                <a:gd name="connsiteY3" fmla="*/ 1089042 h 1542306"/>
                <a:gd name="connsiteX4" fmla="*/ 2452631 w 2789667"/>
                <a:gd name="connsiteY4" fmla="*/ 924072 h 1542306"/>
                <a:gd name="connsiteX5" fmla="*/ 2608229 w 2789667"/>
                <a:gd name="connsiteY5" fmla="*/ 901435 h 1542306"/>
                <a:gd name="connsiteX6" fmla="*/ 2401537 w 2789667"/>
                <a:gd name="connsiteY6" fmla="*/ 675647 h 1542306"/>
                <a:gd name="connsiteX7" fmla="*/ 2465133 w 2789667"/>
                <a:gd name="connsiteY7" fmla="*/ 711706 h 1542306"/>
                <a:gd name="connsiteX8" fmla="*/ 1023634 w 2789667"/>
                <a:gd name="connsiteY8" fmla="*/ 1542306 h 1542306"/>
                <a:gd name="connsiteX9" fmla="*/ 961285 w 2789667"/>
                <a:gd name="connsiteY9" fmla="*/ 1505003 h 1542306"/>
                <a:gd name="connsiteX10" fmla="*/ 2236854 w 2789667"/>
                <a:gd name="connsiteY10" fmla="*/ 582265 h 1542306"/>
                <a:gd name="connsiteX11" fmla="*/ 2300344 w 2789667"/>
                <a:gd name="connsiteY11" fmla="*/ 619567 h 1542306"/>
                <a:gd name="connsiteX12" fmla="*/ 861229 w 2789667"/>
                <a:gd name="connsiteY12" fmla="*/ 1448924 h 1542306"/>
                <a:gd name="connsiteX13" fmla="*/ 796494 w 2789667"/>
                <a:gd name="connsiteY13" fmla="*/ 1412865 h 1542306"/>
                <a:gd name="connsiteX14" fmla="*/ 2077499 w 2789667"/>
                <a:gd name="connsiteY14" fmla="*/ 488882 h 1542306"/>
                <a:gd name="connsiteX15" fmla="*/ 2141042 w 2789667"/>
                <a:gd name="connsiteY15" fmla="*/ 524993 h 1542306"/>
                <a:gd name="connsiteX16" fmla="*/ 700736 w 2789667"/>
                <a:gd name="connsiteY16" fmla="*/ 1355539 h 1542306"/>
                <a:gd name="connsiteX17" fmla="*/ 637193 w 2789667"/>
                <a:gd name="connsiteY17" fmla="*/ 1319428 h 1542306"/>
                <a:gd name="connsiteX18" fmla="*/ 1917011 w 2789667"/>
                <a:gd name="connsiteY18" fmla="*/ 395500 h 1542306"/>
                <a:gd name="connsiteX19" fmla="*/ 1981746 w 2789667"/>
                <a:gd name="connsiteY19" fmla="*/ 432985 h 1542306"/>
                <a:gd name="connsiteX20" fmla="*/ 541386 w 2789667"/>
                <a:gd name="connsiteY20" fmla="*/ 1267642 h 1542306"/>
                <a:gd name="connsiteX21" fmla="*/ 477896 w 2789667"/>
                <a:gd name="connsiteY21" fmla="*/ 1228908 h 1542306"/>
                <a:gd name="connsiteX22" fmla="*/ 1754782 w 2789667"/>
                <a:gd name="connsiteY22" fmla="*/ 302119 h 1542306"/>
                <a:gd name="connsiteX23" fmla="*/ 1816955 w 2789667"/>
                <a:gd name="connsiteY23" fmla="*/ 338178 h 1542306"/>
                <a:gd name="connsiteX24" fmla="*/ 380769 w 2789667"/>
                <a:gd name="connsiteY24" fmla="*/ 1168778 h 1542306"/>
                <a:gd name="connsiteX25" fmla="*/ 318596 w 2789667"/>
                <a:gd name="connsiteY25" fmla="*/ 1131475 h 1542306"/>
                <a:gd name="connsiteX26" fmla="*/ 1599551 w 2789667"/>
                <a:gd name="connsiteY26" fmla="*/ 208739 h 1542306"/>
                <a:gd name="connsiteX27" fmla="*/ 1663147 w 2789667"/>
                <a:gd name="connsiteY27" fmla="*/ 244798 h 1542306"/>
                <a:gd name="connsiteX28" fmla="*/ 222895 w 2789667"/>
                <a:gd name="connsiteY28" fmla="*/ 1075398 h 1542306"/>
                <a:gd name="connsiteX29" fmla="*/ 159299 w 2789667"/>
                <a:gd name="connsiteY29" fmla="*/ 1038095 h 1542306"/>
                <a:gd name="connsiteX30" fmla="*/ 1440253 w 2789667"/>
                <a:gd name="connsiteY30" fmla="*/ 115356 h 1542306"/>
                <a:gd name="connsiteX31" fmla="*/ 1503848 w 2789667"/>
                <a:gd name="connsiteY31" fmla="*/ 152841 h 1542306"/>
                <a:gd name="connsiteX32" fmla="*/ 63596 w 2789667"/>
                <a:gd name="connsiteY32" fmla="*/ 987502 h 1542306"/>
                <a:gd name="connsiteX33" fmla="*/ 0 w 2789667"/>
                <a:gd name="connsiteY33" fmla="*/ 950018 h 1542306"/>
                <a:gd name="connsiteX34" fmla="*/ 820765 w 2789667"/>
                <a:gd name="connsiteY34" fmla="*/ 0 h 1542306"/>
                <a:gd name="connsiteX35" fmla="*/ 1025956 w 2789667"/>
                <a:gd name="connsiteY35" fmla="*/ 117905 h 1542306"/>
                <a:gd name="connsiteX36" fmla="*/ 205191 w 2789667"/>
                <a:gd name="connsiteY36" fmla="*/ 592009 h 1542306"/>
                <a:gd name="connsiteX37" fmla="*/ 0 w 2789667"/>
                <a:gd name="connsiteY37" fmla="*/ 474104 h 154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789667" h="1542306">
                  <a:moveTo>
                    <a:pt x="2608229" y="901435"/>
                  </a:moveTo>
                  <a:cubicBezTo>
                    <a:pt x="2661554" y="905776"/>
                    <a:pt x="2712221" y="921591"/>
                    <a:pt x="2747876" y="947639"/>
                  </a:cubicBezTo>
                  <a:cubicBezTo>
                    <a:pt x="2816683" y="998495"/>
                    <a:pt x="2799168" y="1074158"/>
                    <a:pt x="2705341" y="1112610"/>
                  </a:cubicBezTo>
                  <a:cubicBezTo>
                    <a:pt x="2612764" y="1152302"/>
                    <a:pt x="2480154" y="1141138"/>
                    <a:pt x="2411347" y="1089042"/>
                  </a:cubicBezTo>
                  <a:cubicBezTo>
                    <a:pt x="2340038" y="1036946"/>
                    <a:pt x="2360055" y="962524"/>
                    <a:pt x="2452631" y="924072"/>
                  </a:cubicBezTo>
                  <a:cubicBezTo>
                    <a:pt x="2498920" y="904226"/>
                    <a:pt x="2554904" y="897094"/>
                    <a:pt x="2608229" y="901435"/>
                  </a:cubicBezTo>
                  <a:close/>
                  <a:moveTo>
                    <a:pt x="2401537" y="675647"/>
                  </a:moveTo>
                  <a:lnTo>
                    <a:pt x="2465133" y="711706"/>
                  </a:lnTo>
                  <a:lnTo>
                    <a:pt x="1023634" y="1542306"/>
                  </a:lnTo>
                  <a:lnTo>
                    <a:pt x="961285" y="1505003"/>
                  </a:lnTo>
                  <a:close/>
                  <a:moveTo>
                    <a:pt x="2236854" y="582265"/>
                  </a:moveTo>
                  <a:lnTo>
                    <a:pt x="2300344" y="619567"/>
                  </a:lnTo>
                  <a:lnTo>
                    <a:pt x="861229" y="1448924"/>
                  </a:lnTo>
                  <a:lnTo>
                    <a:pt x="796494" y="1412865"/>
                  </a:lnTo>
                  <a:close/>
                  <a:moveTo>
                    <a:pt x="2077499" y="488882"/>
                  </a:moveTo>
                  <a:lnTo>
                    <a:pt x="2141042" y="524993"/>
                  </a:lnTo>
                  <a:lnTo>
                    <a:pt x="700736" y="1355539"/>
                  </a:lnTo>
                  <a:lnTo>
                    <a:pt x="637193" y="1319428"/>
                  </a:lnTo>
                  <a:close/>
                  <a:moveTo>
                    <a:pt x="1917011" y="395500"/>
                  </a:moveTo>
                  <a:lnTo>
                    <a:pt x="1981746" y="432985"/>
                  </a:lnTo>
                  <a:lnTo>
                    <a:pt x="541386" y="1267642"/>
                  </a:lnTo>
                  <a:lnTo>
                    <a:pt x="477896" y="1228908"/>
                  </a:lnTo>
                  <a:close/>
                  <a:moveTo>
                    <a:pt x="1754782" y="302119"/>
                  </a:moveTo>
                  <a:lnTo>
                    <a:pt x="1816955" y="338178"/>
                  </a:lnTo>
                  <a:lnTo>
                    <a:pt x="380769" y="1168778"/>
                  </a:lnTo>
                  <a:lnTo>
                    <a:pt x="318596" y="1131475"/>
                  </a:lnTo>
                  <a:close/>
                  <a:moveTo>
                    <a:pt x="1599551" y="208739"/>
                  </a:moveTo>
                  <a:lnTo>
                    <a:pt x="1663147" y="244798"/>
                  </a:lnTo>
                  <a:lnTo>
                    <a:pt x="222895" y="1075398"/>
                  </a:lnTo>
                  <a:lnTo>
                    <a:pt x="159299" y="1038095"/>
                  </a:lnTo>
                  <a:close/>
                  <a:moveTo>
                    <a:pt x="1440253" y="115356"/>
                  </a:moveTo>
                  <a:lnTo>
                    <a:pt x="1503848" y="152841"/>
                  </a:lnTo>
                  <a:lnTo>
                    <a:pt x="63596" y="987502"/>
                  </a:lnTo>
                  <a:lnTo>
                    <a:pt x="0" y="950018"/>
                  </a:lnTo>
                  <a:close/>
                  <a:moveTo>
                    <a:pt x="820765" y="0"/>
                  </a:moveTo>
                  <a:lnTo>
                    <a:pt x="1025956" y="117905"/>
                  </a:lnTo>
                  <a:lnTo>
                    <a:pt x="205191" y="592009"/>
                  </a:lnTo>
                  <a:lnTo>
                    <a:pt x="0" y="474104"/>
                  </a:lnTo>
                  <a:close/>
                </a:path>
              </a:pathLst>
            </a:custGeom>
            <a:solidFill>
              <a:srgbClr val="368BD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Freeform 190">
              <a:extLst>
                <a:ext uri="{FF2B5EF4-FFF2-40B4-BE49-F238E27FC236}">
                  <a16:creationId xmlns:a16="http://schemas.microsoft.com/office/drawing/2014/main" xmlns="" id="{1CBEFDD2-C7BC-0D47-9D15-CACB8DE52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2941" y="9511146"/>
              <a:ext cx="900860" cy="933817"/>
            </a:xfrm>
            <a:custGeom>
              <a:avLst/>
              <a:gdLst>
                <a:gd name="T0" fmla="*/ 556 w 723"/>
                <a:gd name="T1" fmla="*/ 464 h 751"/>
                <a:gd name="T2" fmla="*/ 556 w 723"/>
                <a:gd name="T3" fmla="*/ 327 h 751"/>
                <a:gd name="T4" fmla="*/ 0 w 723"/>
                <a:gd name="T5" fmla="*/ 6 h 751"/>
                <a:gd name="T6" fmla="*/ 17 w 723"/>
                <a:gd name="T7" fmla="*/ 0 h 751"/>
                <a:gd name="T8" fmla="*/ 722 w 723"/>
                <a:gd name="T9" fmla="*/ 406 h 751"/>
                <a:gd name="T10" fmla="*/ 136 w 723"/>
                <a:gd name="T11" fmla="*/ 750 h 751"/>
                <a:gd name="T12" fmla="*/ 101 w 723"/>
                <a:gd name="T13" fmla="*/ 728 h 751"/>
                <a:gd name="T14" fmla="*/ 556 w 723"/>
                <a:gd name="T15" fmla="*/ 464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3" h="751">
                  <a:moveTo>
                    <a:pt x="556" y="464"/>
                  </a:moveTo>
                  <a:lnTo>
                    <a:pt x="556" y="327"/>
                  </a:lnTo>
                  <a:lnTo>
                    <a:pt x="0" y="6"/>
                  </a:lnTo>
                  <a:lnTo>
                    <a:pt x="17" y="0"/>
                  </a:lnTo>
                  <a:lnTo>
                    <a:pt x="722" y="406"/>
                  </a:lnTo>
                  <a:lnTo>
                    <a:pt x="136" y="750"/>
                  </a:lnTo>
                  <a:lnTo>
                    <a:pt x="101" y="728"/>
                  </a:lnTo>
                  <a:lnTo>
                    <a:pt x="556" y="464"/>
                  </a:lnTo>
                </a:path>
              </a:pathLst>
            </a:custGeom>
            <a:solidFill>
              <a:srgbClr val="1161A3">
                <a:alpha val="69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Freeform 191">
              <a:extLst>
                <a:ext uri="{FF2B5EF4-FFF2-40B4-BE49-F238E27FC236}">
                  <a16:creationId xmlns:a16="http://schemas.microsoft.com/office/drawing/2014/main" xmlns="" id="{24C3D0F8-BF0C-CD48-B188-5A2885559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15891" y="9802276"/>
              <a:ext cx="823956" cy="648180"/>
            </a:xfrm>
            <a:custGeom>
              <a:avLst/>
              <a:gdLst>
                <a:gd name="T0" fmla="*/ 0 w 662"/>
                <a:gd name="T1" fmla="*/ 0 h 520"/>
                <a:gd name="T2" fmla="*/ 0 w 662"/>
                <a:gd name="T3" fmla="*/ 137 h 520"/>
                <a:gd name="T4" fmla="*/ 661 w 662"/>
                <a:gd name="T5" fmla="*/ 519 h 520"/>
                <a:gd name="T6" fmla="*/ 661 w 662"/>
                <a:gd name="T7" fmla="*/ 382 h 520"/>
                <a:gd name="T8" fmla="*/ 0 w 662"/>
                <a:gd name="T9" fmla="*/ 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2" h="520">
                  <a:moveTo>
                    <a:pt x="0" y="0"/>
                  </a:moveTo>
                  <a:lnTo>
                    <a:pt x="0" y="137"/>
                  </a:lnTo>
                  <a:lnTo>
                    <a:pt x="661" y="519"/>
                  </a:lnTo>
                  <a:lnTo>
                    <a:pt x="661" y="382"/>
                  </a:lnTo>
                  <a:lnTo>
                    <a:pt x="0" y="0"/>
                  </a:lnTo>
                </a:path>
              </a:pathLst>
            </a:custGeom>
            <a:solidFill>
              <a:srgbClr val="65A8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Freeform 192">
              <a:extLst>
                <a:ext uri="{FF2B5EF4-FFF2-40B4-BE49-F238E27FC236}">
                  <a16:creationId xmlns:a16="http://schemas.microsoft.com/office/drawing/2014/main" xmlns="" id="{16859914-471C-B445-BFE5-5A3BC6F96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39845" y="9917629"/>
              <a:ext cx="615221" cy="527332"/>
            </a:xfrm>
            <a:custGeom>
              <a:avLst/>
              <a:gdLst>
                <a:gd name="T0" fmla="*/ 0 w 496"/>
                <a:gd name="T1" fmla="*/ 286 h 424"/>
                <a:gd name="T2" fmla="*/ 495 w 496"/>
                <a:gd name="T3" fmla="*/ 0 h 424"/>
                <a:gd name="T4" fmla="*/ 495 w 496"/>
                <a:gd name="T5" fmla="*/ 137 h 424"/>
                <a:gd name="T6" fmla="*/ 0 w 496"/>
                <a:gd name="T7" fmla="*/ 423 h 424"/>
                <a:gd name="T8" fmla="*/ 0 w 496"/>
                <a:gd name="T9" fmla="*/ 28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6" h="424">
                  <a:moveTo>
                    <a:pt x="0" y="286"/>
                  </a:moveTo>
                  <a:lnTo>
                    <a:pt x="495" y="0"/>
                  </a:lnTo>
                  <a:lnTo>
                    <a:pt x="495" y="137"/>
                  </a:lnTo>
                  <a:lnTo>
                    <a:pt x="0" y="423"/>
                  </a:lnTo>
                  <a:lnTo>
                    <a:pt x="0" y="286"/>
                  </a:lnTo>
                </a:path>
              </a:pathLst>
            </a:custGeom>
            <a:solidFill>
              <a:srgbClr val="89C1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Freeform 193">
              <a:extLst>
                <a:ext uri="{FF2B5EF4-FFF2-40B4-BE49-F238E27FC236}">
                  <a16:creationId xmlns:a16="http://schemas.microsoft.com/office/drawing/2014/main" xmlns="" id="{28DD10F7-0DC2-584D-96F6-F2A0BFE67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15891" y="9445227"/>
              <a:ext cx="1439177" cy="829449"/>
            </a:xfrm>
            <a:custGeom>
              <a:avLst/>
              <a:gdLst>
                <a:gd name="T0" fmla="*/ 0 w 1157"/>
                <a:gd name="T1" fmla="*/ 286 h 668"/>
                <a:gd name="T2" fmla="*/ 496 w 1157"/>
                <a:gd name="T3" fmla="*/ 0 h 668"/>
                <a:gd name="T4" fmla="*/ 1156 w 1157"/>
                <a:gd name="T5" fmla="*/ 381 h 668"/>
                <a:gd name="T6" fmla="*/ 661 w 1157"/>
                <a:gd name="T7" fmla="*/ 667 h 668"/>
                <a:gd name="T8" fmla="*/ 0 w 1157"/>
                <a:gd name="T9" fmla="*/ 286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7" h="668">
                  <a:moveTo>
                    <a:pt x="0" y="286"/>
                  </a:moveTo>
                  <a:lnTo>
                    <a:pt x="496" y="0"/>
                  </a:lnTo>
                  <a:lnTo>
                    <a:pt x="1156" y="381"/>
                  </a:lnTo>
                  <a:lnTo>
                    <a:pt x="661" y="667"/>
                  </a:lnTo>
                  <a:lnTo>
                    <a:pt x="0" y="286"/>
                  </a:lnTo>
                </a:path>
              </a:pathLst>
            </a:custGeom>
            <a:solidFill>
              <a:srgbClr val="89C1E8">
                <a:alpha val="7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Freeform 194">
              <a:extLst>
                <a:ext uri="{FF2B5EF4-FFF2-40B4-BE49-F238E27FC236}">
                  <a16:creationId xmlns:a16="http://schemas.microsoft.com/office/drawing/2014/main" xmlns="" id="{95A76B21-5DB0-E147-A552-AF634A599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15887" y="9445227"/>
              <a:ext cx="1032693" cy="593250"/>
            </a:xfrm>
            <a:custGeom>
              <a:avLst/>
              <a:gdLst>
                <a:gd name="T0" fmla="*/ 0 w 827"/>
                <a:gd name="T1" fmla="*/ 286 h 478"/>
                <a:gd name="T2" fmla="*/ 496 w 827"/>
                <a:gd name="T3" fmla="*/ 0 h 478"/>
                <a:gd name="T4" fmla="*/ 826 w 827"/>
                <a:gd name="T5" fmla="*/ 191 h 478"/>
                <a:gd name="T6" fmla="*/ 331 w 827"/>
                <a:gd name="T7" fmla="*/ 477 h 478"/>
                <a:gd name="T8" fmla="*/ 0 w 827"/>
                <a:gd name="T9" fmla="*/ 286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7" h="478">
                  <a:moveTo>
                    <a:pt x="0" y="286"/>
                  </a:moveTo>
                  <a:lnTo>
                    <a:pt x="496" y="0"/>
                  </a:lnTo>
                  <a:lnTo>
                    <a:pt x="826" y="191"/>
                  </a:lnTo>
                  <a:lnTo>
                    <a:pt x="331" y="477"/>
                  </a:lnTo>
                  <a:lnTo>
                    <a:pt x="0" y="286"/>
                  </a:lnTo>
                </a:path>
              </a:pathLst>
            </a:custGeom>
            <a:solidFill>
              <a:srgbClr val="89C1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Freeform 195">
              <a:extLst>
                <a:ext uri="{FF2B5EF4-FFF2-40B4-BE49-F238E27FC236}">
                  <a16:creationId xmlns:a16="http://schemas.microsoft.com/office/drawing/2014/main" xmlns="" id="{6B9EA191-D60A-4446-BD50-810751285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78430" y="9494665"/>
              <a:ext cx="692124" cy="543814"/>
            </a:xfrm>
            <a:custGeom>
              <a:avLst/>
              <a:gdLst>
                <a:gd name="T0" fmla="*/ 555 w 557"/>
                <a:gd name="T1" fmla="*/ 92 h 437"/>
                <a:gd name="T2" fmla="*/ 555 w 557"/>
                <a:gd name="T3" fmla="*/ 92 h 437"/>
                <a:gd name="T4" fmla="*/ 473 w 557"/>
                <a:gd name="T5" fmla="*/ 0 h 437"/>
                <a:gd name="T6" fmla="*/ 473 w 557"/>
                <a:gd name="T7" fmla="*/ 0 h 437"/>
                <a:gd name="T8" fmla="*/ 460 w 557"/>
                <a:gd name="T9" fmla="*/ 3 h 437"/>
                <a:gd name="T10" fmla="*/ 8 w 557"/>
                <a:gd name="T11" fmla="*/ 265 h 437"/>
                <a:gd name="T12" fmla="*/ 8 w 557"/>
                <a:gd name="T13" fmla="*/ 265 h 437"/>
                <a:gd name="T14" fmla="*/ 11 w 557"/>
                <a:gd name="T15" fmla="*/ 281 h 437"/>
                <a:gd name="T16" fmla="*/ 11 w 557"/>
                <a:gd name="T17" fmla="*/ 281 h 437"/>
                <a:gd name="T18" fmla="*/ 16 w 557"/>
                <a:gd name="T19" fmla="*/ 282 h 437"/>
                <a:gd name="T20" fmla="*/ 16 w 557"/>
                <a:gd name="T21" fmla="*/ 282 h 437"/>
                <a:gd name="T22" fmla="*/ 91 w 557"/>
                <a:gd name="T23" fmla="*/ 373 h 437"/>
                <a:gd name="T24" fmla="*/ 91 w 557"/>
                <a:gd name="T25" fmla="*/ 373 h 437"/>
                <a:gd name="T26" fmla="*/ 82 w 557"/>
                <a:gd name="T27" fmla="*/ 399 h 437"/>
                <a:gd name="T28" fmla="*/ 82 w 557"/>
                <a:gd name="T29" fmla="*/ 399 h 437"/>
                <a:gd name="T30" fmla="*/ 41 w 557"/>
                <a:gd name="T31" fmla="*/ 436 h 437"/>
                <a:gd name="T32" fmla="*/ 521 w 557"/>
                <a:gd name="T33" fmla="*/ 159 h 437"/>
                <a:gd name="T34" fmla="*/ 521 w 557"/>
                <a:gd name="T35" fmla="*/ 159 h 437"/>
                <a:gd name="T36" fmla="*/ 555 w 557"/>
                <a:gd name="T37" fmla="*/ 92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57" h="437">
                  <a:moveTo>
                    <a:pt x="555" y="92"/>
                  </a:moveTo>
                  <a:lnTo>
                    <a:pt x="555" y="92"/>
                  </a:lnTo>
                  <a:cubicBezTo>
                    <a:pt x="556" y="37"/>
                    <a:pt x="516" y="3"/>
                    <a:pt x="473" y="0"/>
                  </a:cubicBezTo>
                  <a:lnTo>
                    <a:pt x="473" y="0"/>
                  </a:lnTo>
                  <a:cubicBezTo>
                    <a:pt x="469" y="0"/>
                    <a:pt x="464" y="1"/>
                    <a:pt x="460" y="3"/>
                  </a:cubicBezTo>
                  <a:lnTo>
                    <a:pt x="8" y="265"/>
                  </a:lnTo>
                  <a:lnTo>
                    <a:pt x="8" y="265"/>
                  </a:lnTo>
                  <a:cubicBezTo>
                    <a:pt x="0" y="269"/>
                    <a:pt x="2" y="280"/>
                    <a:pt x="11" y="281"/>
                  </a:cubicBezTo>
                  <a:lnTo>
                    <a:pt x="11" y="281"/>
                  </a:lnTo>
                  <a:cubicBezTo>
                    <a:pt x="13" y="282"/>
                    <a:pt x="15" y="282"/>
                    <a:pt x="16" y="282"/>
                  </a:cubicBezTo>
                  <a:lnTo>
                    <a:pt x="16" y="282"/>
                  </a:lnTo>
                  <a:cubicBezTo>
                    <a:pt x="60" y="289"/>
                    <a:pt x="90" y="329"/>
                    <a:pt x="91" y="373"/>
                  </a:cubicBezTo>
                  <a:lnTo>
                    <a:pt x="91" y="373"/>
                  </a:lnTo>
                  <a:cubicBezTo>
                    <a:pt x="91" y="386"/>
                    <a:pt x="87" y="391"/>
                    <a:pt x="82" y="399"/>
                  </a:cubicBezTo>
                  <a:lnTo>
                    <a:pt x="82" y="399"/>
                  </a:lnTo>
                  <a:cubicBezTo>
                    <a:pt x="73" y="410"/>
                    <a:pt x="70" y="416"/>
                    <a:pt x="41" y="436"/>
                  </a:cubicBezTo>
                  <a:lnTo>
                    <a:pt x="521" y="159"/>
                  </a:lnTo>
                  <a:lnTo>
                    <a:pt x="521" y="159"/>
                  </a:lnTo>
                  <a:cubicBezTo>
                    <a:pt x="539" y="144"/>
                    <a:pt x="554" y="118"/>
                    <a:pt x="555" y="92"/>
                  </a:cubicBezTo>
                </a:path>
              </a:pathLst>
            </a:custGeom>
            <a:solidFill>
              <a:srgbClr val="65A8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Freeform 51">
              <a:extLst>
                <a:ext uri="{FF2B5EF4-FFF2-40B4-BE49-F238E27FC236}">
                  <a16:creationId xmlns:a16="http://schemas.microsoft.com/office/drawing/2014/main" xmlns="" id="{249E8C3F-EC90-434F-891A-6773EC0DA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81674" y="9763825"/>
              <a:ext cx="745806" cy="427210"/>
            </a:xfrm>
            <a:custGeom>
              <a:avLst/>
              <a:gdLst>
                <a:gd name="connsiteX0" fmla="*/ 710850 w 745806"/>
                <a:gd name="connsiteY0" fmla="*/ 109861 h 427210"/>
                <a:gd name="connsiteX1" fmla="*/ 745806 w 745806"/>
                <a:gd name="connsiteY1" fmla="*/ 131101 h 427210"/>
                <a:gd name="connsiteX2" fmla="*/ 232706 w 745806"/>
                <a:gd name="connsiteY2" fmla="*/ 427210 h 427210"/>
                <a:gd name="connsiteX3" fmla="*/ 197750 w 745806"/>
                <a:gd name="connsiteY3" fmla="*/ 407219 h 427210"/>
                <a:gd name="connsiteX4" fmla="*/ 611974 w 745806"/>
                <a:gd name="connsiteY4" fmla="*/ 54930 h 427210"/>
                <a:gd name="connsiteX5" fmla="*/ 646930 w 745806"/>
                <a:gd name="connsiteY5" fmla="*/ 74999 h 427210"/>
                <a:gd name="connsiteX6" fmla="*/ 133830 w 745806"/>
                <a:gd name="connsiteY6" fmla="*/ 372274 h 427210"/>
                <a:gd name="connsiteX7" fmla="*/ 98874 w 745806"/>
                <a:gd name="connsiteY7" fmla="*/ 352205 h 427210"/>
                <a:gd name="connsiteX8" fmla="*/ 511851 w 745806"/>
                <a:gd name="connsiteY8" fmla="*/ 0 h 427210"/>
                <a:gd name="connsiteX9" fmla="*/ 548056 w 745806"/>
                <a:gd name="connsiteY9" fmla="*/ 20069 h 427210"/>
                <a:gd name="connsiteX10" fmla="*/ 34956 w 745806"/>
                <a:gd name="connsiteY10" fmla="*/ 317344 h 427210"/>
                <a:gd name="connsiteX11" fmla="*/ 0 w 745806"/>
                <a:gd name="connsiteY11" fmla="*/ 296020 h 42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5806" h="427210">
                  <a:moveTo>
                    <a:pt x="710850" y="109861"/>
                  </a:moveTo>
                  <a:lnTo>
                    <a:pt x="745806" y="131101"/>
                  </a:lnTo>
                  <a:lnTo>
                    <a:pt x="232706" y="427210"/>
                  </a:lnTo>
                  <a:lnTo>
                    <a:pt x="197750" y="407219"/>
                  </a:lnTo>
                  <a:close/>
                  <a:moveTo>
                    <a:pt x="611974" y="54930"/>
                  </a:moveTo>
                  <a:lnTo>
                    <a:pt x="646930" y="74999"/>
                  </a:lnTo>
                  <a:lnTo>
                    <a:pt x="133830" y="372274"/>
                  </a:lnTo>
                  <a:lnTo>
                    <a:pt x="98874" y="352205"/>
                  </a:lnTo>
                  <a:close/>
                  <a:moveTo>
                    <a:pt x="511851" y="0"/>
                  </a:moveTo>
                  <a:lnTo>
                    <a:pt x="548056" y="20069"/>
                  </a:lnTo>
                  <a:lnTo>
                    <a:pt x="34956" y="317344"/>
                  </a:lnTo>
                  <a:lnTo>
                    <a:pt x="0" y="296020"/>
                  </a:lnTo>
                  <a:close/>
                </a:path>
              </a:pathLst>
            </a:custGeom>
            <a:solidFill>
              <a:srgbClr val="1161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Freeform 199">
              <a:extLst>
                <a:ext uri="{FF2B5EF4-FFF2-40B4-BE49-F238E27FC236}">
                  <a16:creationId xmlns:a16="http://schemas.microsoft.com/office/drawing/2014/main" xmlns="" id="{65A597C1-7F8C-9746-A631-537692EDF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2393" y="8912400"/>
              <a:ext cx="1598474" cy="928326"/>
            </a:xfrm>
            <a:custGeom>
              <a:avLst/>
              <a:gdLst>
                <a:gd name="T0" fmla="*/ 648 w 1284"/>
                <a:gd name="T1" fmla="*/ 746 h 747"/>
                <a:gd name="T2" fmla="*/ 648 w 1284"/>
                <a:gd name="T3" fmla="*/ 746 h 747"/>
                <a:gd name="T4" fmla="*/ 160 w 1284"/>
                <a:gd name="T5" fmla="*/ 608 h 747"/>
                <a:gd name="T6" fmla="*/ 160 w 1284"/>
                <a:gd name="T7" fmla="*/ 608 h 747"/>
                <a:gd name="T8" fmla="*/ 49 w 1284"/>
                <a:gd name="T9" fmla="*/ 469 h 747"/>
                <a:gd name="T10" fmla="*/ 49 w 1284"/>
                <a:gd name="T11" fmla="*/ 469 h 747"/>
                <a:gd name="T12" fmla="*/ 282 w 1284"/>
                <a:gd name="T13" fmla="*/ 113 h 747"/>
                <a:gd name="T14" fmla="*/ 282 w 1284"/>
                <a:gd name="T15" fmla="*/ 113 h 747"/>
                <a:gd name="T16" fmla="*/ 1134 w 1284"/>
                <a:gd name="T17" fmla="*/ 183 h 747"/>
                <a:gd name="T18" fmla="*/ 1134 w 1284"/>
                <a:gd name="T19" fmla="*/ 183 h 747"/>
                <a:gd name="T20" fmla="*/ 1246 w 1284"/>
                <a:gd name="T21" fmla="*/ 469 h 747"/>
                <a:gd name="T22" fmla="*/ 1246 w 1284"/>
                <a:gd name="T23" fmla="*/ 469 h 747"/>
                <a:gd name="T24" fmla="*/ 1013 w 1284"/>
                <a:gd name="T25" fmla="*/ 677 h 747"/>
                <a:gd name="T26" fmla="*/ 1013 w 1284"/>
                <a:gd name="T27" fmla="*/ 677 h 747"/>
                <a:gd name="T28" fmla="*/ 648 w 1284"/>
                <a:gd name="T29" fmla="*/ 746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84" h="747">
                  <a:moveTo>
                    <a:pt x="648" y="746"/>
                  </a:moveTo>
                  <a:lnTo>
                    <a:pt x="648" y="746"/>
                  </a:lnTo>
                  <a:cubicBezTo>
                    <a:pt x="464" y="746"/>
                    <a:pt x="280" y="698"/>
                    <a:pt x="160" y="608"/>
                  </a:cubicBezTo>
                  <a:lnTo>
                    <a:pt x="160" y="608"/>
                  </a:lnTo>
                  <a:cubicBezTo>
                    <a:pt x="106" y="566"/>
                    <a:pt x="68" y="520"/>
                    <a:pt x="49" y="469"/>
                  </a:cubicBezTo>
                  <a:lnTo>
                    <a:pt x="49" y="469"/>
                  </a:lnTo>
                  <a:cubicBezTo>
                    <a:pt x="0" y="335"/>
                    <a:pt x="91" y="195"/>
                    <a:pt x="282" y="113"/>
                  </a:cubicBezTo>
                  <a:lnTo>
                    <a:pt x="282" y="113"/>
                  </a:lnTo>
                  <a:cubicBezTo>
                    <a:pt x="550" y="0"/>
                    <a:pt x="932" y="30"/>
                    <a:pt x="1134" y="183"/>
                  </a:cubicBezTo>
                  <a:lnTo>
                    <a:pt x="1134" y="183"/>
                  </a:lnTo>
                  <a:cubicBezTo>
                    <a:pt x="1242" y="264"/>
                    <a:pt x="1283" y="368"/>
                    <a:pt x="1246" y="469"/>
                  </a:cubicBezTo>
                  <a:lnTo>
                    <a:pt x="1246" y="469"/>
                  </a:lnTo>
                  <a:cubicBezTo>
                    <a:pt x="1215" y="552"/>
                    <a:pt x="1132" y="626"/>
                    <a:pt x="1013" y="677"/>
                  </a:cubicBezTo>
                  <a:lnTo>
                    <a:pt x="1013" y="677"/>
                  </a:lnTo>
                  <a:cubicBezTo>
                    <a:pt x="904" y="723"/>
                    <a:pt x="776" y="746"/>
                    <a:pt x="648" y="746"/>
                  </a:cubicBezTo>
                </a:path>
              </a:pathLst>
            </a:custGeom>
            <a:solidFill>
              <a:srgbClr val="1161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Freeform 200">
              <a:extLst>
                <a:ext uri="{FF2B5EF4-FFF2-40B4-BE49-F238E27FC236}">
                  <a16:creationId xmlns:a16="http://schemas.microsoft.com/office/drawing/2014/main" xmlns="" id="{35EFF5AE-D8D6-D74C-94EB-D94D556C6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4244" y="8132390"/>
              <a:ext cx="510855" cy="1021706"/>
            </a:xfrm>
            <a:custGeom>
              <a:avLst/>
              <a:gdLst>
                <a:gd name="T0" fmla="*/ 347 w 412"/>
                <a:gd name="T1" fmla="*/ 11 h 819"/>
                <a:gd name="T2" fmla="*/ 347 w 412"/>
                <a:gd name="T3" fmla="*/ 11 h 819"/>
                <a:gd name="T4" fmla="*/ 337 w 412"/>
                <a:gd name="T5" fmla="*/ 0 h 819"/>
                <a:gd name="T6" fmla="*/ 337 w 412"/>
                <a:gd name="T7" fmla="*/ 0 h 819"/>
                <a:gd name="T8" fmla="*/ 321 w 412"/>
                <a:gd name="T9" fmla="*/ 4 h 819"/>
                <a:gd name="T10" fmla="*/ 321 w 412"/>
                <a:gd name="T11" fmla="*/ 4 h 819"/>
                <a:gd name="T12" fmla="*/ 327 w 412"/>
                <a:gd name="T13" fmla="*/ 10 h 819"/>
                <a:gd name="T14" fmla="*/ 327 w 412"/>
                <a:gd name="T15" fmla="*/ 10 h 819"/>
                <a:gd name="T16" fmla="*/ 0 w 412"/>
                <a:gd name="T17" fmla="*/ 802 h 819"/>
                <a:gd name="T18" fmla="*/ 22 w 412"/>
                <a:gd name="T19" fmla="*/ 818 h 819"/>
                <a:gd name="T20" fmla="*/ 22 w 412"/>
                <a:gd name="T21" fmla="*/ 818 h 819"/>
                <a:gd name="T22" fmla="*/ 347 w 412"/>
                <a:gd name="T23" fmla="*/ 11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2" h="819">
                  <a:moveTo>
                    <a:pt x="347" y="11"/>
                  </a:moveTo>
                  <a:lnTo>
                    <a:pt x="347" y="11"/>
                  </a:lnTo>
                  <a:cubicBezTo>
                    <a:pt x="341" y="4"/>
                    <a:pt x="337" y="0"/>
                    <a:pt x="337" y="0"/>
                  </a:cubicBezTo>
                  <a:lnTo>
                    <a:pt x="337" y="0"/>
                  </a:lnTo>
                  <a:cubicBezTo>
                    <a:pt x="337" y="0"/>
                    <a:pt x="326" y="6"/>
                    <a:pt x="321" y="4"/>
                  </a:cubicBezTo>
                  <a:lnTo>
                    <a:pt x="321" y="4"/>
                  </a:lnTo>
                  <a:cubicBezTo>
                    <a:pt x="323" y="6"/>
                    <a:pt x="325" y="8"/>
                    <a:pt x="327" y="10"/>
                  </a:cubicBezTo>
                  <a:lnTo>
                    <a:pt x="327" y="10"/>
                  </a:lnTo>
                  <a:cubicBezTo>
                    <a:pt x="394" y="90"/>
                    <a:pt x="357" y="578"/>
                    <a:pt x="0" y="802"/>
                  </a:cubicBezTo>
                  <a:lnTo>
                    <a:pt x="22" y="818"/>
                  </a:lnTo>
                  <a:lnTo>
                    <a:pt x="22" y="818"/>
                  </a:lnTo>
                  <a:cubicBezTo>
                    <a:pt x="380" y="594"/>
                    <a:pt x="411" y="93"/>
                    <a:pt x="347" y="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Freeform 201">
              <a:extLst>
                <a:ext uri="{FF2B5EF4-FFF2-40B4-BE49-F238E27FC236}">
                  <a16:creationId xmlns:a16="http://schemas.microsoft.com/office/drawing/2014/main" xmlns="" id="{E186EDA1-0639-B94B-9C70-4E8481357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84383" y="8121401"/>
              <a:ext cx="598744" cy="1010721"/>
            </a:xfrm>
            <a:custGeom>
              <a:avLst/>
              <a:gdLst>
                <a:gd name="T0" fmla="*/ 414 w 482"/>
                <a:gd name="T1" fmla="*/ 19 h 812"/>
                <a:gd name="T2" fmla="*/ 414 w 482"/>
                <a:gd name="T3" fmla="*/ 19 h 812"/>
                <a:gd name="T4" fmla="*/ 408 w 482"/>
                <a:gd name="T5" fmla="*/ 13 h 812"/>
                <a:gd name="T6" fmla="*/ 408 w 482"/>
                <a:gd name="T7" fmla="*/ 13 h 812"/>
                <a:gd name="T8" fmla="*/ 311 w 482"/>
                <a:gd name="T9" fmla="*/ 13 h 812"/>
                <a:gd name="T10" fmla="*/ 311 w 482"/>
                <a:gd name="T11" fmla="*/ 13 h 812"/>
                <a:gd name="T12" fmla="*/ 0 w 482"/>
                <a:gd name="T13" fmla="*/ 750 h 812"/>
                <a:gd name="T14" fmla="*/ 87 w 482"/>
                <a:gd name="T15" fmla="*/ 811 h 812"/>
                <a:gd name="T16" fmla="*/ 87 w 482"/>
                <a:gd name="T17" fmla="*/ 811 h 812"/>
                <a:gd name="T18" fmla="*/ 414 w 482"/>
                <a:gd name="T19" fmla="*/ 19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2" h="812">
                  <a:moveTo>
                    <a:pt x="414" y="19"/>
                  </a:moveTo>
                  <a:lnTo>
                    <a:pt x="414" y="19"/>
                  </a:lnTo>
                  <a:cubicBezTo>
                    <a:pt x="412" y="17"/>
                    <a:pt x="410" y="15"/>
                    <a:pt x="408" y="13"/>
                  </a:cubicBezTo>
                  <a:lnTo>
                    <a:pt x="408" y="13"/>
                  </a:lnTo>
                  <a:cubicBezTo>
                    <a:pt x="381" y="1"/>
                    <a:pt x="346" y="0"/>
                    <a:pt x="311" y="13"/>
                  </a:cubicBezTo>
                  <a:lnTo>
                    <a:pt x="311" y="13"/>
                  </a:lnTo>
                  <a:cubicBezTo>
                    <a:pt x="417" y="444"/>
                    <a:pt x="0" y="750"/>
                    <a:pt x="0" y="750"/>
                  </a:cubicBezTo>
                  <a:lnTo>
                    <a:pt x="87" y="811"/>
                  </a:lnTo>
                  <a:lnTo>
                    <a:pt x="87" y="811"/>
                  </a:lnTo>
                  <a:cubicBezTo>
                    <a:pt x="444" y="587"/>
                    <a:pt x="481" y="99"/>
                    <a:pt x="414" y="19"/>
                  </a:cubicBezTo>
                </a:path>
              </a:pathLst>
            </a:custGeom>
            <a:solidFill>
              <a:srgbClr val="65A8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Freeform 202">
              <a:extLst>
                <a:ext uri="{FF2B5EF4-FFF2-40B4-BE49-F238E27FC236}">
                  <a16:creationId xmlns:a16="http://schemas.microsoft.com/office/drawing/2014/main" xmlns="" id="{E117D983-407F-584A-A810-FDE346104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9176" y="8060982"/>
              <a:ext cx="384513" cy="159297"/>
            </a:xfrm>
            <a:custGeom>
              <a:avLst/>
              <a:gdLst>
                <a:gd name="T0" fmla="*/ 0 w 308"/>
                <a:gd name="T1" fmla="*/ 119 h 130"/>
                <a:gd name="T2" fmla="*/ 15 w 308"/>
                <a:gd name="T3" fmla="*/ 129 h 130"/>
                <a:gd name="T4" fmla="*/ 15 w 308"/>
                <a:gd name="T5" fmla="*/ 129 h 130"/>
                <a:gd name="T6" fmla="*/ 307 w 308"/>
                <a:gd name="T7" fmla="*/ 86 h 130"/>
                <a:gd name="T8" fmla="*/ 307 w 308"/>
                <a:gd name="T9" fmla="*/ 86 h 130"/>
                <a:gd name="T10" fmla="*/ 293 w 308"/>
                <a:gd name="T11" fmla="*/ 57 h 130"/>
                <a:gd name="T12" fmla="*/ 293 w 308"/>
                <a:gd name="T13" fmla="*/ 57 h 130"/>
                <a:gd name="T14" fmla="*/ 0 w 308"/>
                <a:gd name="T15" fmla="*/ 11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130">
                  <a:moveTo>
                    <a:pt x="0" y="119"/>
                  </a:moveTo>
                  <a:lnTo>
                    <a:pt x="15" y="129"/>
                  </a:lnTo>
                  <a:lnTo>
                    <a:pt x="15" y="129"/>
                  </a:lnTo>
                  <a:cubicBezTo>
                    <a:pt x="222" y="0"/>
                    <a:pt x="307" y="86"/>
                    <a:pt x="307" y="86"/>
                  </a:cubicBezTo>
                  <a:lnTo>
                    <a:pt x="307" y="86"/>
                  </a:lnTo>
                  <a:cubicBezTo>
                    <a:pt x="303" y="77"/>
                    <a:pt x="297" y="65"/>
                    <a:pt x="293" y="57"/>
                  </a:cubicBezTo>
                  <a:lnTo>
                    <a:pt x="293" y="57"/>
                  </a:lnTo>
                  <a:cubicBezTo>
                    <a:pt x="254" y="38"/>
                    <a:pt x="162" y="19"/>
                    <a:pt x="0" y="1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Freeform 203">
              <a:extLst>
                <a:ext uri="{FF2B5EF4-FFF2-40B4-BE49-F238E27FC236}">
                  <a16:creationId xmlns:a16="http://schemas.microsoft.com/office/drawing/2014/main" xmlns="" id="{3AB08841-AA38-B245-8314-40198DFC6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28327" y="7857736"/>
              <a:ext cx="483389" cy="351554"/>
            </a:xfrm>
            <a:custGeom>
              <a:avLst/>
              <a:gdLst>
                <a:gd name="T0" fmla="*/ 388 w 389"/>
                <a:gd name="T1" fmla="*/ 220 h 283"/>
                <a:gd name="T2" fmla="*/ 388 w 389"/>
                <a:gd name="T3" fmla="*/ 220 h 283"/>
                <a:gd name="T4" fmla="*/ 0 w 389"/>
                <a:gd name="T5" fmla="*/ 224 h 283"/>
                <a:gd name="T6" fmla="*/ 95 w 389"/>
                <a:gd name="T7" fmla="*/ 282 h 283"/>
                <a:gd name="T8" fmla="*/ 95 w 389"/>
                <a:gd name="T9" fmla="*/ 282 h 283"/>
                <a:gd name="T10" fmla="*/ 388 w 389"/>
                <a:gd name="T11" fmla="*/ 22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9" h="283">
                  <a:moveTo>
                    <a:pt x="388" y="220"/>
                  </a:moveTo>
                  <a:lnTo>
                    <a:pt x="388" y="220"/>
                  </a:lnTo>
                  <a:cubicBezTo>
                    <a:pt x="261" y="0"/>
                    <a:pt x="0" y="224"/>
                    <a:pt x="0" y="224"/>
                  </a:cubicBezTo>
                  <a:lnTo>
                    <a:pt x="95" y="282"/>
                  </a:lnTo>
                  <a:lnTo>
                    <a:pt x="95" y="282"/>
                  </a:lnTo>
                  <a:cubicBezTo>
                    <a:pt x="257" y="182"/>
                    <a:pt x="349" y="201"/>
                    <a:pt x="388" y="220"/>
                  </a:cubicBezTo>
                </a:path>
              </a:pathLst>
            </a:custGeom>
            <a:solidFill>
              <a:srgbClr val="89C1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Freeform 204">
              <a:extLst>
                <a:ext uri="{FF2B5EF4-FFF2-40B4-BE49-F238E27FC236}">
                  <a16:creationId xmlns:a16="http://schemas.microsoft.com/office/drawing/2014/main" xmlns="" id="{6938629C-D84E-FF4F-B7B9-DED6DB5C1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9860" y="8159856"/>
              <a:ext cx="1356785" cy="1680873"/>
            </a:xfrm>
            <a:custGeom>
              <a:avLst/>
              <a:gdLst>
                <a:gd name="T0" fmla="*/ 1090 w 1091"/>
                <a:gd name="T1" fmla="*/ 968 h 1351"/>
                <a:gd name="T2" fmla="*/ 1090 w 1091"/>
                <a:gd name="T3" fmla="*/ 0 h 1351"/>
                <a:gd name="T4" fmla="*/ 0 w 1091"/>
                <a:gd name="T5" fmla="*/ 0 h 1351"/>
                <a:gd name="T6" fmla="*/ 2 w 1091"/>
                <a:gd name="T7" fmla="*/ 972 h 1351"/>
                <a:gd name="T8" fmla="*/ 2 w 1091"/>
                <a:gd name="T9" fmla="*/ 972 h 1351"/>
                <a:gd name="T10" fmla="*/ 109 w 1091"/>
                <a:gd name="T11" fmla="*/ 1186 h 1351"/>
                <a:gd name="T12" fmla="*/ 109 w 1091"/>
                <a:gd name="T13" fmla="*/ 1186 h 1351"/>
                <a:gd name="T14" fmla="*/ 874 w 1091"/>
                <a:gd name="T15" fmla="*/ 1247 h 1351"/>
                <a:gd name="T16" fmla="*/ 874 w 1091"/>
                <a:gd name="T17" fmla="*/ 1247 h 1351"/>
                <a:gd name="T18" fmla="*/ 1090 w 1091"/>
                <a:gd name="T19" fmla="*/ 968 h 1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1" h="1351">
                  <a:moveTo>
                    <a:pt x="1090" y="968"/>
                  </a:moveTo>
                  <a:lnTo>
                    <a:pt x="1090" y="0"/>
                  </a:lnTo>
                  <a:lnTo>
                    <a:pt x="0" y="0"/>
                  </a:lnTo>
                  <a:lnTo>
                    <a:pt x="2" y="972"/>
                  </a:lnTo>
                  <a:lnTo>
                    <a:pt x="2" y="972"/>
                  </a:lnTo>
                  <a:cubicBezTo>
                    <a:pt x="2" y="1043"/>
                    <a:pt x="24" y="1122"/>
                    <a:pt x="109" y="1186"/>
                  </a:cubicBezTo>
                  <a:lnTo>
                    <a:pt x="109" y="1186"/>
                  </a:lnTo>
                  <a:cubicBezTo>
                    <a:pt x="291" y="1322"/>
                    <a:pt x="633" y="1350"/>
                    <a:pt x="874" y="1247"/>
                  </a:cubicBezTo>
                  <a:lnTo>
                    <a:pt x="874" y="1247"/>
                  </a:lnTo>
                  <a:cubicBezTo>
                    <a:pt x="1033" y="1179"/>
                    <a:pt x="1090" y="1069"/>
                    <a:pt x="1090" y="968"/>
                  </a:cubicBezTo>
                </a:path>
              </a:pathLst>
            </a:custGeom>
            <a:solidFill>
              <a:srgbClr val="89C1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Freeform 205">
              <a:extLst>
                <a:ext uri="{FF2B5EF4-FFF2-40B4-BE49-F238E27FC236}">
                  <a16:creationId xmlns:a16="http://schemas.microsoft.com/office/drawing/2014/main" xmlns="" id="{196FE028-6E6C-4A45-9C8D-F63897274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57051" y="8159856"/>
              <a:ext cx="725082" cy="1636927"/>
            </a:xfrm>
            <a:custGeom>
              <a:avLst/>
              <a:gdLst>
                <a:gd name="T0" fmla="*/ 5 w 580"/>
                <a:gd name="T1" fmla="*/ 0 h 1314"/>
                <a:gd name="T2" fmla="*/ 5 w 580"/>
                <a:gd name="T3" fmla="*/ 0 h 1314"/>
                <a:gd name="T4" fmla="*/ 0 w 580"/>
                <a:gd name="T5" fmla="*/ 1308 h 1314"/>
                <a:gd name="T6" fmla="*/ 0 w 580"/>
                <a:gd name="T7" fmla="*/ 1308 h 1314"/>
                <a:gd name="T8" fmla="*/ 363 w 580"/>
                <a:gd name="T9" fmla="*/ 1247 h 1314"/>
                <a:gd name="T10" fmla="*/ 363 w 580"/>
                <a:gd name="T11" fmla="*/ 1247 h 1314"/>
                <a:gd name="T12" fmla="*/ 579 w 580"/>
                <a:gd name="T13" fmla="*/ 968 h 1314"/>
                <a:gd name="T14" fmla="*/ 579 w 580"/>
                <a:gd name="T15" fmla="*/ 0 h 1314"/>
                <a:gd name="T16" fmla="*/ 5 w 580"/>
                <a:gd name="T17" fmla="*/ 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0" h="1314">
                  <a:moveTo>
                    <a:pt x="5" y="0"/>
                  </a:moveTo>
                  <a:lnTo>
                    <a:pt x="5" y="0"/>
                  </a:lnTo>
                  <a:cubicBezTo>
                    <a:pt x="141" y="141"/>
                    <a:pt x="474" y="594"/>
                    <a:pt x="0" y="1308"/>
                  </a:cubicBezTo>
                  <a:lnTo>
                    <a:pt x="0" y="1308"/>
                  </a:lnTo>
                  <a:cubicBezTo>
                    <a:pt x="126" y="1313"/>
                    <a:pt x="255" y="1293"/>
                    <a:pt x="363" y="1247"/>
                  </a:cubicBezTo>
                  <a:lnTo>
                    <a:pt x="363" y="1247"/>
                  </a:lnTo>
                  <a:cubicBezTo>
                    <a:pt x="522" y="1179"/>
                    <a:pt x="579" y="1069"/>
                    <a:pt x="579" y="968"/>
                  </a:cubicBezTo>
                  <a:lnTo>
                    <a:pt x="579" y="0"/>
                  </a:lnTo>
                  <a:lnTo>
                    <a:pt x="5" y="0"/>
                  </a:lnTo>
                </a:path>
              </a:pathLst>
            </a:custGeom>
            <a:solidFill>
              <a:srgbClr val="65A8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Freeform 206">
              <a:extLst>
                <a:ext uri="{FF2B5EF4-FFF2-40B4-BE49-F238E27FC236}">
                  <a16:creationId xmlns:a16="http://schemas.microsoft.com/office/drawing/2014/main" xmlns="" id="{1443324A-D2FD-E140-B977-B9CA50A4F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1409" y="7709428"/>
              <a:ext cx="1422696" cy="516346"/>
            </a:xfrm>
            <a:custGeom>
              <a:avLst/>
              <a:gdLst>
                <a:gd name="T0" fmla="*/ 249 w 1144"/>
                <a:gd name="T1" fmla="*/ 230 h 415"/>
                <a:gd name="T2" fmla="*/ 249 w 1144"/>
                <a:gd name="T3" fmla="*/ 230 h 415"/>
                <a:gd name="T4" fmla="*/ 1014 w 1144"/>
                <a:gd name="T5" fmla="*/ 291 h 415"/>
                <a:gd name="T6" fmla="*/ 1014 w 1144"/>
                <a:gd name="T7" fmla="*/ 291 h 415"/>
                <a:gd name="T8" fmla="*/ 1111 w 1144"/>
                <a:gd name="T9" fmla="*/ 413 h 415"/>
                <a:gd name="T10" fmla="*/ 1111 w 1144"/>
                <a:gd name="T11" fmla="*/ 413 h 415"/>
                <a:gd name="T12" fmla="*/ 1014 w 1144"/>
                <a:gd name="T13" fmla="*/ 164 h 415"/>
                <a:gd name="T14" fmla="*/ 1014 w 1144"/>
                <a:gd name="T15" fmla="*/ 164 h 415"/>
                <a:gd name="T16" fmla="*/ 249 w 1144"/>
                <a:gd name="T17" fmla="*/ 103 h 415"/>
                <a:gd name="T18" fmla="*/ 249 w 1144"/>
                <a:gd name="T19" fmla="*/ 103 h 415"/>
                <a:gd name="T20" fmla="*/ 42 w 1144"/>
                <a:gd name="T21" fmla="*/ 414 h 415"/>
                <a:gd name="T22" fmla="*/ 42 w 1144"/>
                <a:gd name="T23" fmla="*/ 414 h 415"/>
                <a:gd name="T24" fmla="*/ 249 w 1144"/>
                <a:gd name="T25" fmla="*/ 23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4" h="415">
                  <a:moveTo>
                    <a:pt x="249" y="230"/>
                  </a:moveTo>
                  <a:lnTo>
                    <a:pt x="249" y="230"/>
                  </a:lnTo>
                  <a:cubicBezTo>
                    <a:pt x="490" y="128"/>
                    <a:pt x="832" y="155"/>
                    <a:pt x="1014" y="291"/>
                  </a:cubicBezTo>
                  <a:lnTo>
                    <a:pt x="1014" y="291"/>
                  </a:lnTo>
                  <a:cubicBezTo>
                    <a:pt x="1063" y="329"/>
                    <a:pt x="1096" y="371"/>
                    <a:pt x="1111" y="413"/>
                  </a:cubicBezTo>
                  <a:lnTo>
                    <a:pt x="1111" y="413"/>
                  </a:lnTo>
                  <a:cubicBezTo>
                    <a:pt x="1143" y="329"/>
                    <a:pt x="1112" y="238"/>
                    <a:pt x="1014" y="164"/>
                  </a:cubicBezTo>
                  <a:lnTo>
                    <a:pt x="1014" y="164"/>
                  </a:lnTo>
                  <a:cubicBezTo>
                    <a:pt x="832" y="28"/>
                    <a:pt x="490" y="0"/>
                    <a:pt x="249" y="103"/>
                  </a:cubicBezTo>
                  <a:lnTo>
                    <a:pt x="249" y="103"/>
                  </a:lnTo>
                  <a:cubicBezTo>
                    <a:pt x="73" y="177"/>
                    <a:pt x="0" y="299"/>
                    <a:pt x="42" y="414"/>
                  </a:cubicBezTo>
                  <a:lnTo>
                    <a:pt x="42" y="414"/>
                  </a:lnTo>
                  <a:cubicBezTo>
                    <a:pt x="69" y="343"/>
                    <a:pt x="139" y="277"/>
                    <a:pt x="249" y="230"/>
                  </a:cubicBezTo>
                </a:path>
              </a:pathLst>
            </a:custGeom>
            <a:solidFill>
              <a:srgbClr val="65A8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Freeform 207">
              <a:extLst>
                <a:ext uri="{FF2B5EF4-FFF2-40B4-BE49-F238E27FC236}">
                  <a16:creationId xmlns:a16="http://schemas.microsoft.com/office/drawing/2014/main" xmlns="" id="{5A7B8188-9E7C-5842-8167-007FD918B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36337" y="7868724"/>
              <a:ext cx="1334809" cy="714095"/>
            </a:xfrm>
            <a:custGeom>
              <a:avLst/>
              <a:gdLst>
                <a:gd name="T0" fmla="*/ 98 w 1070"/>
                <a:gd name="T1" fmla="*/ 408 h 573"/>
                <a:gd name="T2" fmla="*/ 98 w 1070"/>
                <a:gd name="T3" fmla="*/ 408 h 573"/>
                <a:gd name="T4" fmla="*/ 863 w 1070"/>
                <a:gd name="T5" fmla="*/ 469 h 573"/>
                <a:gd name="T6" fmla="*/ 863 w 1070"/>
                <a:gd name="T7" fmla="*/ 469 h 573"/>
                <a:gd name="T8" fmla="*/ 1069 w 1070"/>
                <a:gd name="T9" fmla="*/ 285 h 573"/>
                <a:gd name="T10" fmla="*/ 1069 w 1070"/>
                <a:gd name="T11" fmla="*/ 285 h 573"/>
                <a:gd name="T12" fmla="*/ 972 w 1070"/>
                <a:gd name="T13" fmla="*/ 163 h 573"/>
                <a:gd name="T14" fmla="*/ 972 w 1070"/>
                <a:gd name="T15" fmla="*/ 163 h 573"/>
                <a:gd name="T16" fmla="*/ 207 w 1070"/>
                <a:gd name="T17" fmla="*/ 102 h 573"/>
                <a:gd name="T18" fmla="*/ 207 w 1070"/>
                <a:gd name="T19" fmla="*/ 102 h 573"/>
                <a:gd name="T20" fmla="*/ 0 w 1070"/>
                <a:gd name="T21" fmla="*/ 286 h 573"/>
                <a:gd name="T22" fmla="*/ 0 w 1070"/>
                <a:gd name="T23" fmla="*/ 286 h 573"/>
                <a:gd name="T24" fmla="*/ 98 w 1070"/>
                <a:gd name="T25" fmla="*/ 408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0" h="573">
                  <a:moveTo>
                    <a:pt x="98" y="408"/>
                  </a:moveTo>
                  <a:lnTo>
                    <a:pt x="98" y="408"/>
                  </a:lnTo>
                  <a:cubicBezTo>
                    <a:pt x="280" y="544"/>
                    <a:pt x="622" y="572"/>
                    <a:pt x="863" y="469"/>
                  </a:cubicBezTo>
                  <a:lnTo>
                    <a:pt x="863" y="469"/>
                  </a:lnTo>
                  <a:cubicBezTo>
                    <a:pt x="974" y="422"/>
                    <a:pt x="1043" y="356"/>
                    <a:pt x="1069" y="285"/>
                  </a:cubicBezTo>
                  <a:lnTo>
                    <a:pt x="1069" y="285"/>
                  </a:lnTo>
                  <a:cubicBezTo>
                    <a:pt x="1054" y="243"/>
                    <a:pt x="1021" y="201"/>
                    <a:pt x="972" y="163"/>
                  </a:cubicBezTo>
                  <a:lnTo>
                    <a:pt x="972" y="163"/>
                  </a:lnTo>
                  <a:cubicBezTo>
                    <a:pt x="790" y="27"/>
                    <a:pt x="448" y="0"/>
                    <a:pt x="207" y="102"/>
                  </a:cubicBezTo>
                  <a:lnTo>
                    <a:pt x="207" y="102"/>
                  </a:lnTo>
                  <a:cubicBezTo>
                    <a:pt x="97" y="149"/>
                    <a:pt x="27" y="215"/>
                    <a:pt x="0" y="286"/>
                  </a:cubicBezTo>
                  <a:lnTo>
                    <a:pt x="0" y="286"/>
                  </a:lnTo>
                  <a:cubicBezTo>
                    <a:pt x="16" y="329"/>
                    <a:pt x="49" y="370"/>
                    <a:pt x="98" y="408"/>
                  </a:cubicBezTo>
                </a:path>
              </a:pathLst>
            </a:custGeom>
            <a:solidFill>
              <a:srgbClr val="0E3B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Freeform 208">
              <a:extLst>
                <a:ext uri="{FF2B5EF4-FFF2-40B4-BE49-F238E27FC236}">
                  <a16:creationId xmlns:a16="http://schemas.microsoft.com/office/drawing/2014/main" xmlns="" id="{2DCAD1AB-F689-B44F-A973-6FF79C94D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18602" y="7918162"/>
              <a:ext cx="747054" cy="620712"/>
            </a:xfrm>
            <a:custGeom>
              <a:avLst/>
              <a:gdLst>
                <a:gd name="T0" fmla="*/ 503 w 601"/>
                <a:gd name="T1" fmla="*/ 123 h 499"/>
                <a:gd name="T2" fmla="*/ 503 w 601"/>
                <a:gd name="T3" fmla="*/ 123 h 499"/>
                <a:gd name="T4" fmla="*/ 68 w 601"/>
                <a:gd name="T5" fmla="*/ 0 h 499"/>
                <a:gd name="T6" fmla="*/ 68 w 601"/>
                <a:gd name="T7" fmla="*/ 0 h 499"/>
                <a:gd name="T8" fmla="*/ 0 w 601"/>
                <a:gd name="T9" fmla="*/ 489 h 499"/>
                <a:gd name="T10" fmla="*/ 0 w 601"/>
                <a:gd name="T11" fmla="*/ 489 h 499"/>
                <a:gd name="T12" fmla="*/ 394 w 601"/>
                <a:gd name="T13" fmla="*/ 429 h 499"/>
                <a:gd name="T14" fmla="*/ 394 w 601"/>
                <a:gd name="T15" fmla="*/ 429 h 499"/>
                <a:gd name="T16" fmla="*/ 600 w 601"/>
                <a:gd name="T17" fmla="*/ 245 h 499"/>
                <a:gd name="T18" fmla="*/ 600 w 601"/>
                <a:gd name="T19" fmla="*/ 245 h 499"/>
                <a:gd name="T20" fmla="*/ 503 w 601"/>
                <a:gd name="T21" fmla="*/ 123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1" h="499">
                  <a:moveTo>
                    <a:pt x="503" y="123"/>
                  </a:moveTo>
                  <a:lnTo>
                    <a:pt x="503" y="123"/>
                  </a:lnTo>
                  <a:cubicBezTo>
                    <a:pt x="396" y="43"/>
                    <a:pt x="233" y="0"/>
                    <a:pt x="68" y="0"/>
                  </a:cubicBezTo>
                  <a:lnTo>
                    <a:pt x="68" y="0"/>
                  </a:lnTo>
                  <a:cubicBezTo>
                    <a:pt x="207" y="112"/>
                    <a:pt x="364" y="315"/>
                    <a:pt x="0" y="489"/>
                  </a:cubicBezTo>
                  <a:lnTo>
                    <a:pt x="0" y="489"/>
                  </a:lnTo>
                  <a:cubicBezTo>
                    <a:pt x="136" y="498"/>
                    <a:pt x="277" y="479"/>
                    <a:pt x="394" y="429"/>
                  </a:cubicBezTo>
                  <a:lnTo>
                    <a:pt x="394" y="429"/>
                  </a:lnTo>
                  <a:cubicBezTo>
                    <a:pt x="505" y="382"/>
                    <a:pt x="574" y="316"/>
                    <a:pt x="600" y="245"/>
                  </a:cubicBezTo>
                  <a:lnTo>
                    <a:pt x="600" y="245"/>
                  </a:lnTo>
                  <a:cubicBezTo>
                    <a:pt x="585" y="203"/>
                    <a:pt x="552" y="161"/>
                    <a:pt x="503" y="123"/>
                  </a:cubicBezTo>
                </a:path>
              </a:pathLst>
            </a:custGeom>
            <a:solidFill>
              <a:srgbClr val="0930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Freeform 209">
              <a:extLst>
                <a:ext uri="{FF2B5EF4-FFF2-40B4-BE49-F238E27FC236}">
                  <a16:creationId xmlns:a16="http://schemas.microsoft.com/office/drawing/2014/main" xmlns="" id="{63F56B26-E86D-CA49-89FE-85AE267EE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4927" y="7692946"/>
              <a:ext cx="1455659" cy="873396"/>
            </a:xfrm>
            <a:custGeom>
              <a:avLst/>
              <a:gdLst>
                <a:gd name="T0" fmla="*/ 588 w 1167"/>
                <a:gd name="T1" fmla="*/ 60 h 700"/>
                <a:gd name="T2" fmla="*/ 588 w 1167"/>
                <a:gd name="T3" fmla="*/ 60 h 700"/>
                <a:gd name="T4" fmla="*/ 264 w 1167"/>
                <a:gd name="T5" fmla="*/ 121 h 700"/>
                <a:gd name="T6" fmla="*/ 264 w 1167"/>
                <a:gd name="T7" fmla="*/ 121 h 700"/>
                <a:gd name="T8" fmla="*/ 63 w 1167"/>
                <a:gd name="T9" fmla="*/ 420 h 700"/>
                <a:gd name="T10" fmla="*/ 63 w 1167"/>
                <a:gd name="T11" fmla="*/ 420 h 700"/>
                <a:gd name="T12" fmla="*/ 158 w 1167"/>
                <a:gd name="T13" fmla="*/ 538 h 700"/>
                <a:gd name="T14" fmla="*/ 158 w 1167"/>
                <a:gd name="T15" fmla="*/ 538 h 700"/>
                <a:gd name="T16" fmla="*/ 914 w 1167"/>
                <a:gd name="T17" fmla="*/ 598 h 700"/>
                <a:gd name="T18" fmla="*/ 914 w 1167"/>
                <a:gd name="T19" fmla="*/ 598 h 700"/>
                <a:gd name="T20" fmla="*/ 1115 w 1167"/>
                <a:gd name="T21" fmla="*/ 420 h 700"/>
                <a:gd name="T22" fmla="*/ 1115 w 1167"/>
                <a:gd name="T23" fmla="*/ 420 h 700"/>
                <a:gd name="T24" fmla="*/ 1020 w 1167"/>
                <a:gd name="T25" fmla="*/ 182 h 700"/>
                <a:gd name="T26" fmla="*/ 1020 w 1167"/>
                <a:gd name="T27" fmla="*/ 182 h 700"/>
                <a:gd name="T28" fmla="*/ 588 w 1167"/>
                <a:gd name="T29" fmla="*/ 60 h 700"/>
                <a:gd name="T30" fmla="*/ 589 w 1167"/>
                <a:gd name="T31" fmla="*/ 678 h 700"/>
                <a:gd name="T32" fmla="*/ 589 w 1167"/>
                <a:gd name="T33" fmla="*/ 678 h 700"/>
                <a:gd name="T34" fmla="*/ 147 w 1167"/>
                <a:gd name="T35" fmla="*/ 553 h 700"/>
                <a:gd name="T36" fmla="*/ 147 w 1167"/>
                <a:gd name="T37" fmla="*/ 553 h 700"/>
                <a:gd name="T38" fmla="*/ 45 w 1167"/>
                <a:gd name="T39" fmla="*/ 427 h 700"/>
                <a:gd name="T40" fmla="*/ 45 w 1167"/>
                <a:gd name="T41" fmla="*/ 427 h 700"/>
                <a:gd name="T42" fmla="*/ 257 w 1167"/>
                <a:gd name="T43" fmla="*/ 104 h 700"/>
                <a:gd name="T44" fmla="*/ 257 w 1167"/>
                <a:gd name="T45" fmla="*/ 104 h 700"/>
                <a:gd name="T46" fmla="*/ 1031 w 1167"/>
                <a:gd name="T47" fmla="*/ 166 h 700"/>
                <a:gd name="T48" fmla="*/ 1031 w 1167"/>
                <a:gd name="T49" fmla="*/ 166 h 700"/>
                <a:gd name="T50" fmla="*/ 1133 w 1167"/>
                <a:gd name="T51" fmla="*/ 426 h 700"/>
                <a:gd name="T52" fmla="*/ 1133 w 1167"/>
                <a:gd name="T53" fmla="*/ 426 h 700"/>
                <a:gd name="T54" fmla="*/ 921 w 1167"/>
                <a:gd name="T55" fmla="*/ 615 h 700"/>
                <a:gd name="T56" fmla="*/ 921 w 1167"/>
                <a:gd name="T57" fmla="*/ 615 h 700"/>
                <a:gd name="T58" fmla="*/ 589 w 1167"/>
                <a:gd name="T59" fmla="*/ 678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67" h="700">
                  <a:moveTo>
                    <a:pt x="588" y="60"/>
                  </a:moveTo>
                  <a:lnTo>
                    <a:pt x="588" y="60"/>
                  </a:lnTo>
                  <a:cubicBezTo>
                    <a:pt x="475" y="60"/>
                    <a:pt x="362" y="80"/>
                    <a:pt x="264" y="121"/>
                  </a:cubicBezTo>
                  <a:lnTo>
                    <a:pt x="264" y="121"/>
                  </a:lnTo>
                  <a:cubicBezTo>
                    <a:pt x="100" y="191"/>
                    <a:pt x="21" y="308"/>
                    <a:pt x="63" y="420"/>
                  </a:cubicBezTo>
                  <a:lnTo>
                    <a:pt x="63" y="420"/>
                  </a:lnTo>
                  <a:cubicBezTo>
                    <a:pt x="79" y="463"/>
                    <a:pt x="111" y="503"/>
                    <a:pt x="158" y="538"/>
                  </a:cubicBezTo>
                  <a:lnTo>
                    <a:pt x="158" y="538"/>
                  </a:lnTo>
                  <a:cubicBezTo>
                    <a:pt x="336" y="672"/>
                    <a:pt x="676" y="699"/>
                    <a:pt x="914" y="598"/>
                  </a:cubicBezTo>
                  <a:lnTo>
                    <a:pt x="914" y="598"/>
                  </a:lnTo>
                  <a:cubicBezTo>
                    <a:pt x="1017" y="554"/>
                    <a:pt x="1089" y="491"/>
                    <a:pt x="1115" y="420"/>
                  </a:cubicBezTo>
                  <a:lnTo>
                    <a:pt x="1115" y="420"/>
                  </a:lnTo>
                  <a:cubicBezTo>
                    <a:pt x="1145" y="337"/>
                    <a:pt x="1111" y="250"/>
                    <a:pt x="1020" y="182"/>
                  </a:cubicBezTo>
                  <a:lnTo>
                    <a:pt x="1020" y="182"/>
                  </a:lnTo>
                  <a:cubicBezTo>
                    <a:pt x="914" y="102"/>
                    <a:pt x="752" y="60"/>
                    <a:pt x="588" y="60"/>
                  </a:cubicBezTo>
                  <a:close/>
                  <a:moveTo>
                    <a:pt x="589" y="678"/>
                  </a:moveTo>
                  <a:lnTo>
                    <a:pt x="589" y="678"/>
                  </a:lnTo>
                  <a:cubicBezTo>
                    <a:pt x="421" y="678"/>
                    <a:pt x="255" y="635"/>
                    <a:pt x="147" y="553"/>
                  </a:cubicBezTo>
                  <a:lnTo>
                    <a:pt x="147" y="553"/>
                  </a:lnTo>
                  <a:cubicBezTo>
                    <a:pt x="97" y="516"/>
                    <a:pt x="62" y="474"/>
                    <a:pt x="45" y="427"/>
                  </a:cubicBezTo>
                  <a:lnTo>
                    <a:pt x="45" y="427"/>
                  </a:lnTo>
                  <a:cubicBezTo>
                    <a:pt x="0" y="305"/>
                    <a:pt x="83" y="178"/>
                    <a:pt x="257" y="104"/>
                  </a:cubicBezTo>
                  <a:lnTo>
                    <a:pt x="257" y="104"/>
                  </a:lnTo>
                  <a:cubicBezTo>
                    <a:pt x="500" y="0"/>
                    <a:pt x="848" y="28"/>
                    <a:pt x="1031" y="166"/>
                  </a:cubicBezTo>
                  <a:lnTo>
                    <a:pt x="1031" y="166"/>
                  </a:lnTo>
                  <a:cubicBezTo>
                    <a:pt x="1130" y="240"/>
                    <a:pt x="1166" y="335"/>
                    <a:pt x="1133" y="426"/>
                  </a:cubicBezTo>
                  <a:lnTo>
                    <a:pt x="1133" y="426"/>
                  </a:lnTo>
                  <a:cubicBezTo>
                    <a:pt x="1105" y="502"/>
                    <a:pt x="1029" y="570"/>
                    <a:pt x="921" y="615"/>
                  </a:cubicBezTo>
                  <a:lnTo>
                    <a:pt x="921" y="615"/>
                  </a:lnTo>
                  <a:cubicBezTo>
                    <a:pt x="822" y="658"/>
                    <a:pt x="705" y="678"/>
                    <a:pt x="589" y="6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Freeform 210">
              <a:extLst>
                <a:ext uri="{FF2B5EF4-FFF2-40B4-BE49-F238E27FC236}">
                  <a16:creationId xmlns:a16="http://schemas.microsoft.com/office/drawing/2014/main" xmlns="" id="{BFB3A6D5-FB11-B146-8274-FD7E238C4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10993" y="7072233"/>
              <a:ext cx="686629" cy="1186497"/>
            </a:xfrm>
            <a:custGeom>
              <a:avLst/>
              <a:gdLst>
                <a:gd name="T0" fmla="*/ 297 w 551"/>
                <a:gd name="T1" fmla="*/ 952 h 953"/>
                <a:gd name="T2" fmla="*/ 297 w 551"/>
                <a:gd name="T3" fmla="*/ 952 h 953"/>
                <a:gd name="T4" fmla="*/ 291 w 551"/>
                <a:gd name="T5" fmla="*/ 666 h 953"/>
                <a:gd name="T6" fmla="*/ 291 w 551"/>
                <a:gd name="T7" fmla="*/ 666 h 953"/>
                <a:gd name="T8" fmla="*/ 355 w 551"/>
                <a:gd name="T9" fmla="*/ 315 h 953"/>
                <a:gd name="T10" fmla="*/ 355 w 551"/>
                <a:gd name="T11" fmla="*/ 315 h 953"/>
                <a:gd name="T12" fmla="*/ 458 w 551"/>
                <a:gd name="T13" fmla="*/ 0 h 953"/>
                <a:gd name="T14" fmla="*/ 458 w 551"/>
                <a:gd name="T15" fmla="*/ 0 h 953"/>
                <a:gd name="T16" fmla="*/ 201 w 551"/>
                <a:gd name="T17" fmla="*/ 245 h 953"/>
                <a:gd name="T18" fmla="*/ 201 w 551"/>
                <a:gd name="T19" fmla="*/ 245 h 953"/>
                <a:gd name="T20" fmla="*/ 157 w 551"/>
                <a:gd name="T21" fmla="*/ 446 h 953"/>
                <a:gd name="T22" fmla="*/ 157 w 551"/>
                <a:gd name="T23" fmla="*/ 446 h 953"/>
                <a:gd name="T24" fmla="*/ 247 w 551"/>
                <a:gd name="T25" fmla="*/ 746 h 953"/>
                <a:gd name="T26" fmla="*/ 247 w 551"/>
                <a:gd name="T27" fmla="*/ 746 h 953"/>
                <a:gd name="T28" fmla="*/ 297 w 551"/>
                <a:gd name="T29" fmla="*/ 952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1" h="953">
                  <a:moveTo>
                    <a:pt x="297" y="952"/>
                  </a:moveTo>
                  <a:lnTo>
                    <a:pt x="297" y="952"/>
                  </a:lnTo>
                  <a:cubicBezTo>
                    <a:pt x="297" y="952"/>
                    <a:pt x="445" y="776"/>
                    <a:pt x="291" y="666"/>
                  </a:cubicBezTo>
                  <a:lnTo>
                    <a:pt x="291" y="666"/>
                  </a:lnTo>
                  <a:cubicBezTo>
                    <a:pt x="43" y="490"/>
                    <a:pt x="550" y="501"/>
                    <a:pt x="355" y="315"/>
                  </a:cubicBezTo>
                  <a:lnTo>
                    <a:pt x="355" y="315"/>
                  </a:lnTo>
                  <a:cubicBezTo>
                    <a:pt x="174" y="143"/>
                    <a:pt x="380" y="43"/>
                    <a:pt x="458" y="0"/>
                  </a:cubicBezTo>
                  <a:lnTo>
                    <a:pt x="458" y="0"/>
                  </a:lnTo>
                  <a:cubicBezTo>
                    <a:pt x="458" y="0"/>
                    <a:pt x="149" y="84"/>
                    <a:pt x="201" y="245"/>
                  </a:cubicBezTo>
                  <a:lnTo>
                    <a:pt x="201" y="245"/>
                  </a:lnTo>
                  <a:cubicBezTo>
                    <a:pt x="252" y="406"/>
                    <a:pt x="264" y="389"/>
                    <a:pt x="157" y="446"/>
                  </a:cubicBezTo>
                  <a:lnTo>
                    <a:pt x="157" y="446"/>
                  </a:lnTo>
                  <a:cubicBezTo>
                    <a:pt x="0" y="528"/>
                    <a:pt x="62" y="632"/>
                    <a:pt x="247" y="746"/>
                  </a:cubicBezTo>
                  <a:lnTo>
                    <a:pt x="247" y="746"/>
                  </a:lnTo>
                  <a:cubicBezTo>
                    <a:pt x="347" y="808"/>
                    <a:pt x="297" y="952"/>
                    <a:pt x="297" y="952"/>
                  </a:cubicBezTo>
                </a:path>
              </a:pathLst>
            </a:custGeom>
            <a:solidFill>
              <a:srgbClr val="FFFFFF">
                <a:alpha val="8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Freeform 211">
              <a:extLst>
                <a:ext uri="{FF2B5EF4-FFF2-40B4-BE49-F238E27FC236}">
                  <a16:creationId xmlns:a16="http://schemas.microsoft.com/office/drawing/2014/main" xmlns="" id="{DD7EABB1-C19F-2540-A80C-68672BA0F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28002" y="6676735"/>
              <a:ext cx="2186231" cy="1263401"/>
            </a:xfrm>
            <a:custGeom>
              <a:avLst/>
              <a:gdLst>
                <a:gd name="T0" fmla="*/ 455 w 1757"/>
                <a:gd name="T1" fmla="*/ 1015 h 1016"/>
                <a:gd name="T2" fmla="*/ 1756 w 1757"/>
                <a:gd name="T3" fmla="*/ 261 h 1016"/>
                <a:gd name="T4" fmla="*/ 1301 w 1757"/>
                <a:gd name="T5" fmla="*/ 0 h 1016"/>
                <a:gd name="T6" fmla="*/ 0 w 1757"/>
                <a:gd name="T7" fmla="*/ 752 h 1016"/>
                <a:gd name="T8" fmla="*/ 455 w 1757"/>
                <a:gd name="T9" fmla="*/ 101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7" h="1016">
                  <a:moveTo>
                    <a:pt x="455" y="1015"/>
                  </a:moveTo>
                  <a:lnTo>
                    <a:pt x="1756" y="261"/>
                  </a:lnTo>
                  <a:lnTo>
                    <a:pt x="1301" y="0"/>
                  </a:lnTo>
                  <a:lnTo>
                    <a:pt x="0" y="752"/>
                  </a:lnTo>
                  <a:lnTo>
                    <a:pt x="455" y="1015"/>
                  </a:lnTo>
                </a:path>
              </a:pathLst>
            </a:custGeom>
            <a:solidFill>
              <a:srgbClr val="1161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Freeform 212">
              <a:extLst>
                <a:ext uri="{FF2B5EF4-FFF2-40B4-BE49-F238E27FC236}">
                  <a16:creationId xmlns:a16="http://schemas.microsoft.com/office/drawing/2014/main" xmlns="" id="{B3AC2291-F41A-C448-8B6A-BEA272AFE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5031" y="6209823"/>
              <a:ext cx="2191728" cy="1263401"/>
            </a:xfrm>
            <a:custGeom>
              <a:avLst/>
              <a:gdLst>
                <a:gd name="T0" fmla="*/ 456 w 1758"/>
                <a:gd name="T1" fmla="*/ 1015 h 1016"/>
                <a:gd name="T2" fmla="*/ 1757 w 1758"/>
                <a:gd name="T3" fmla="*/ 263 h 1016"/>
                <a:gd name="T4" fmla="*/ 1302 w 1758"/>
                <a:gd name="T5" fmla="*/ 0 h 1016"/>
                <a:gd name="T6" fmla="*/ 0 w 1758"/>
                <a:gd name="T7" fmla="*/ 752 h 1016"/>
                <a:gd name="T8" fmla="*/ 456 w 1758"/>
                <a:gd name="T9" fmla="*/ 101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8" h="1016">
                  <a:moveTo>
                    <a:pt x="456" y="1015"/>
                  </a:moveTo>
                  <a:lnTo>
                    <a:pt x="1757" y="263"/>
                  </a:lnTo>
                  <a:lnTo>
                    <a:pt x="1302" y="0"/>
                  </a:lnTo>
                  <a:lnTo>
                    <a:pt x="0" y="752"/>
                  </a:lnTo>
                  <a:lnTo>
                    <a:pt x="456" y="1015"/>
                  </a:lnTo>
                </a:path>
              </a:pathLst>
            </a:custGeom>
            <a:solidFill>
              <a:srgbClr val="1161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Freeform 213">
              <a:extLst>
                <a:ext uri="{FF2B5EF4-FFF2-40B4-BE49-F238E27FC236}">
                  <a16:creationId xmlns:a16="http://schemas.microsoft.com/office/drawing/2014/main" xmlns="" id="{4E13BFB6-F48A-2148-B7EE-CB09B4E69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09404" y="3968659"/>
              <a:ext cx="1439177" cy="3460620"/>
            </a:xfrm>
            <a:custGeom>
              <a:avLst/>
              <a:gdLst>
                <a:gd name="T0" fmla="*/ 0 w 1157"/>
                <a:gd name="T1" fmla="*/ 2776 h 2777"/>
                <a:gd name="T2" fmla="*/ 1156 w 1157"/>
                <a:gd name="T3" fmla="*/ 2110 h 2777"/>
                <a:gd name="T4" fmla="*/ 1156 w 1157"/>
                <a:gd name="T5" fmla="*/ 0 h 2777"/>
                <a:gd name="T6" fmla="*/ 0 w 1157"/>
                <a:gd name="T7" fmla="*/ 668 h 2777"/>
                <a:gd name="T8" fmla="*/ 0 w 1157"/>
                <a:gd name="T9" fmla="*/ 2776 h 2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7" h="2777">
                  <a:moveTo>
                    <a:pt x="0" y="2776"/>
                  </a:moveTo>
                  <a:lnTo>
                    <a:pt x="1156" y="2110"/>
                  </a:lnTo>
                  <a:lnTo>
                    <a:pt x="1156" y="0"/>
                  </a:lnTo>
                  <a:lnTo>
                    <a:pt x="0" y="668"/>
                  </a:lnTo>
                  <a:lnTo>
                    <a:pt x="0" y="2776"/>
                  </a:lnTo>
                </a:path>
              </a:pathLst>
            </a:custGeom>
            <a:solidFill>
              <a:srgbClr val="206D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Freeform 214">
              <a:extLst>
                <a:ext uri="{FF2B5EF4-FFF2-40B4-BE49-F238E27FC236}">
                  <a16:creationId xmlns:a16="http://schemas.microsoft.com/office/drawing/2014/main" xmlns="" id="{C832A837-4432-D846-B22F-E983F6B15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12649" y="5407839"/>
              <a:ext cx="620712" cy="2493842"/>
            </a:xfrm>
            <a:custGeom>
              <a:avLst/>
              <a:gdLst>
                <a:gd name="T0" fmla="*/ 0 w 497"/>
                <a:gd name="T1" fmla="*/ 0 h 2002"/>
                <a:gd name="T2" fmla="*/ 0 w 497"/>
                <a:gd name="T3" fmla="*/ 1715 h 2002"/>
                <a:gd name="T4" fmla="*/ 496 w 497"/>
                <a:gd name="T5" fmla="*/ 2001 h 2002"/>
                <a:gd name="T6" fmla="*/ 496 w 497"/>
                <a:gd name="T7" fmla="*/ 286 h 2002"/>
                <a:gd name="T8" fmla="*/ 0 w 497"/>
                <a:gd name="T9" fmla="*/ 0 h 2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2002">
                  <a:moveTo>
                    <a:pt x="0" y="0"/>
                  </a:moveTo>
                  <a:lnTo>
                    <a:pt x="0" y="1715"/>
                  </a:lnTo>
                  <a:lnTo>
                    <a:pt x="496" y="2001"/>
                  </a:lnTo>
                  <a:lnTo>
                    <a:pt x="496" y="286"/>
                  </a:lnTo>
                  <a:lnTo>
                    <a:pt x="0" y="0"/>
                  </a:lnTo>
                </a:path>
              </a:pathLst>
            </a:custGeom>
            <a:solidFill>
              <a:srgbClr val="0930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Freeform 215">
              <a:extLst>
                <a:ext uri="{FF2B5EF4-FFF2-40B4-BE49-F238E27FC236}">
                  <a16:creationId xmlns:a16="http://schemas.microsoft.com/office/drawing/2014/main" xmlns="" id="{B5999398-D988-0B42-A073-F3F81D9D5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88691" y="4441063"/>
              <a:ext cx="615221" cy="2982725"/>
            </a:xfrm>
            <a:custGeom>
              <a:avLst/>
              <a:gdLst>
                <a:gd name="T0" fmla="*/ 0 w 496"/>
                <a:gd name="T1" fmla="*/ 0 h 2395"/>
                <a:gd name="T2" fmla="*/ 0 w 496"/>
                <a:gd name="T3" fmla="*/ 2108 h 2395"/>
                <a:gd name="T4" fmla="*/ 495 w 496"/>
                <a:gd name="T5" fmla="*/ 2394 h 2395"/>
                <a:gd name="T6" fmla="*/ 495 w 496"/>
                <a:gd name="T7" fmla="*/ 286 h 2395"/>
                <a:gd name="T8" fmla="*/ 0 w 496"/>
                <a:gd name="T9" fmla="*/ 0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6" h="2395">
                  <a:moveTo>
                    <a:pt x="0" y="0"/>
                  </a:moveTo>
                  <a:lnTo>
                    <a:pt x="0" y="2108"/>
                  </a:lnTo>
                  <a:lnTo>
                    <a:pt x="495" y="2394"/>
                  </a:lnTo>
                  <a:lnTo>
                    <a:pt x="495" y="286"/>
                  </a:lnTo>
                  <a:lnTo>
                    <a:pt x="0" y="0"/>
                  </a:lnTo>
                </a:path>
              </a:pathLst>
            </a:custGeom>
            <a:solidFill>
              <a:srgbClr val="1161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Freeform 216">
              <a:extLst>
                <a:ext uri="{FF2B5EF4-FFF2-40B4-BE49-F238E27FC236}">
                  <a16:creationId xmlns:a16="http://schemas.microsoft.com/office/drawing/2014/main" xmlns="" id="{107D0649-9CB3-514F-9501-C920CBC75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88691" y="3611615"/>
              <a:ext cx="2059889" cy="1191990"/>
            </a:xfrm>
            <a:custGeom>
              <a:avLst/>
              <a:gdLst>
                <a:gd name="T0" fmla="*/ 1206 w 1652"/>
                <a:gd name="T1" fmla="*/ 30 h 955"/>
                <a:gd name="T2" fmla="*/ 1156 w 1652"/>
                <a:gd name="T3" fmla="*/ 0 h 955"/>
                <a:gd name="T4" fmla="*/ 0 w 1652"/>
                <a:gd name="T5" fmla="*/ 668 h 955"/>
                <a:gd name="T6" fmla="*/ 495 w 1652"/>
                <a:gd name="T7" fmla="*/ 954 h 955"/>
                <a:gd name="T8" fmla="*/ 1651 w 1652"/>
                <a:gd name="T9" fmla="*/ 286 h 955"/>
                <a:gd name="T10" fmla="*/ 1594 w 1652"/>
                <a:gd name="T11" fmla="*/ 254 h 955"/>
                <a:gd name="T12" fmla="*/ 1206 w 1652"/>
                <a:gd name="T13" fmla="*/ 30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2" h="955">
                  <a:moveTo>
                    <a:pt x="1206" y="30"/>
                  </a:moveTo>
                  <a:lnTo>
                    <a:pt x="1156" y="0"/>
                  </a:lnTo>
                  <a:lnTo>
                    <a:pt x="0" y="668"/>
                  </a:lnTo>
                  <a:lnTo>
                    <a:pt x="495" y="954"/>
                  </a:lnTo>
                  <a:lnTo>
                    <a:pt x="1651" y="286"/>
                  </a:lnTo>
                  <a:lnTo>
                    <a:pt x="1594" y="254"/>
                  </a:lnTo>
                  <a:lnTo>
                    <a:pt x="1206" y="30"/>
                  </a:lnTo>
                </a:path>
              </a:pathLst>
            </a:custGeom>
            <a:solidFill>
              <a:srgbClr val="89C1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Freeform 217">
              <a:extLst>
                <a:ext uri="{FF2B5EF4-FFF2-40B4-BE49-F238E27FC236}">
                  <a16:creationId xmlns:a16="http://schemas.microsoft.com/office/drawing/2014/main" xmlns="" id="{1A8E7858-5C51-9E46-A5B0-EFB0B879A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5031" y="3650062"/>
              <a:ext cx="1862143" cy="1076636"/>
            </a:xfrm>
            <a:custGeom>
              <a:avLst/>
              <a:gdLst>
                <a:gd name="T0" fmla="*/ 387 w 1495"/>
                <a:gd name="T1" fmla="*/ 864 h 865"/>
                <a:gd name="T2" fmla="*/ 1494 w 1495"/>
                <a:gd name="T3" fmla="*/ 224 h 865"/>
                <a:gd name="T4" fmla="*/ 1106 w 1495"/>
                <a:gd name="T5" fmla="*/ 0 h 865"/>
                <a:gd name="T6" fmla="*/ 0 w 1495"/>
                <a:gd name="T7" fmla="*/ 640 h 865"/>
                <a:gd name="T8" fmla="*/ 387 w 1495"/>
                <a:gd name="T9" fmla="*/ 864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5" h="865">
                  <a:moveTo>
                    <a:pt x="387" y="864"/>
                  </a:moveTo>
                  <a:lnTo>
                    <a:pt x="1494" y="224"/>
                  </a:lnTo>
                  <a:lnTo>
                    <a:pt x="1106" y="0"/>
                  </a:lnTo>
                  <a:lnTo>
                    <a:pt x="0" y="640"/>
                  </a:lnTo>
                  <a:lnTo>
                    <a:pt x="387" y="86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Freeform 71">
              <a:extLst>
                <a:ext uri="{FF2B5EF4-FFF2-40B4-BE49-F238E27FC236}">
                  <a16:creationId xmlns:a16="http://schemas.microsoft.com/office/drawing/2014/main" xmlns="" id="{62895279-89DD-E447-B6BB-092AF46D6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24889" y="3831333"/>
              <a:ext cx="1619206" cy="773264"/>
            </a:xfrm>
            <a:custGeom>
              <a:avLst/>
              <a:gdLst>
                <a:gd name="connsiteX0" fmla="*/ 762864 w 1619206"/>
                <a:gd name="connsiteY0" fmla="*/ 384513 h 773264"/>
                <a:gd name="connsiteX1" fmla="*/ 795250 w 1619206"/>
                <a:gd name="connsiteY1" fmla="*/ 404578 h 773264"/>
                <a:gd name="connsiteX2" fmla="*/ 158731 w 1619206"/>
                <a:gd name="connsiteY2" fmla="*/ 773264 h 773264"/>
                <a:gd name="connsiteX3" fmla="*/ 126344 w 1619206"/>
                <a:gd name="connsiteY3" fmla="*/ 754454 h 773264"/>
                <a:gd name="connsiteX4" fmla="*/ 1025359 w 1619206"/>
                <a:gd name="connsiteY4" fmla="*/ 82395 h 773264"/>
                <a:gd name="connsiteX5" fmla="*/ 1058916 w 1619206"/>
                <a:gd name="connsiteY5" fmla="*/ 101114 h 773264"/>
                <a:gd name="connsiteX6" fmla="*/ 32314 w 1619206"/>
                <a:gd name="connsiteY6" fmla="*/ 696368 h 773264"/>
                <a:gd name="connsiteX7" fmla="*/ 0 w 1619206"/>
                <a:gd name="connsiteY7" fmla="*/ 677650 h 773264"/>
                <a:gd name="connsiteX8" fmla="*/ 1586820 w 1619206"/>
                <a:gd name="connsiteY8" fmla="*/ 0 h 773264"/>
                <a:gd name="connsiteX9" fmla="*/ 1619206 w 1619206"/>
                <a:gd name="connsiteY9" fmla="*/ 18810 h 773264"/>
                <a:gd name="connsiteX10" fmla="*/ 983932 w 1619206"/>
                <a:gd name="connsiteY10" fmla="*/ 388751 h 773264"/>
                <a:gd name="connsiteX11" fmla="*/ 950300 w 1619206"/>
                <a:gd name="connsiteY11" fmla="*/ 369941 h 773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9206" h="773264">
                  <a:moveTo>
                    <a:pt x="762864" y="384513"/>
                  </a:moveTo>
                  <a:lnTo>
                    <a:pt x="795250" y="404578"/>
                  </a:lnTo>
                  <a:lnTo>
                    <a:pt x="158731" y="773264"/>
                  </a:lnTo>
                  <a:lnTo>
                    <a:pt x="126344" y="754454"/>
                  </a:lnTo>
                  <a:close/>
                  <a:moveTo>
                    <a:pt x="1025359" y="82395"/>
                  </a:moveTo>
                  <a:lnTo>
                    <a:pt x="1058916" y="101114"/>
                  </a:lnTo>
                  <a:lnTo>
                    <a:pt x="32314" y="696368"/>
                  </a:lnTo>
                  <a:lnTo>
                    <a:pt x="0" y="677650"/>
                  </a:lnTo>
                  <a:close/>
                  <a:moveTo>
                    <a:pt x="1586820" y="0"/>
                  </a:moveTo>
                  <a:lnTo>
                    <a:pt x="1619206" y="18810"/>
                  </a:lnTo>
                  <a:lnTo>
                    <a:pt x="983932" y="388751"/>
                  </a:lnTo>
                  <a:lnTo>
                    <a:pt x="950300" y="369941"/>
                  </a:lnTo>
                  <a:close/>
                </a:path>
              </a:pathLst>
            </a:custGeom>
            <a:solidFill>
              <a:srgbClr val="89C1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Freeform 221">
              <a:extLst>
                <a:ext uri="{FF2B5EF4-FFF2-40B4-BE49-F238E27FC236}">
                  <a16:creationId xmlns:a16="http://schemas.microsoft.com/office/drawing/2014/main" xmlns="" id="{AA50DED5-C672-5144-9308-828FDBF51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7870" y="4929945"/>
              <a:ext cx="1439177" cy="2966244"/>
            </a:xfrm>
            <a:custGeom>
              <a:avLst/>
              <a:gdLst>
                <a:gd name="T0" fmla="*/ 0 w 1156"/>
                <a:gd name="T1" fmla="*/ 2382 h 2383"/>
                <a:gd name="T2" fmla="*/ 1155 w 1156"/>
                <a:gd name="T3" fmla="*/ 1715 h 2383"/>
                <a:gd name="T4" fmla="*/ 1155 w 1156"/>
                <a:gd name="T5" fmla="*/ 0 h 2383"/>
                <a:gd name="T6" fmla="*/ 0 w 1156"/>
                <a:gd name="T7" fmla="*/ 667 h 2383"/>
                <a:gd name="T8" fmla="*/ 0 w 1156"/>
                <a:gd name="T9" fmla="*/ 2382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6" h="2383">
                  <a:moveTo>
                    <a:pt x="0" y="2382"/>
                  </a:moveTo>
                  <a:lnTo>
                    <a:pt x="1155" y="1715"/>
                  </a:lnTo>
                  <a:lnTo>
                    <a:pt x="1155" y="0"/>
                  </a:lnTo>
                  <a:lnTo>
                    <a:pt x="0" y="667"/>
                  </a:lnTo>
                  <a:lnTo>
                    <a:pt x="0" y="2382"/>
                  </a:lnTo>
                </a:path>
              </a:pathLst>
            </a:custGeom>
            <a:solidFill>
              <a:srgbClr val="0E3B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Freeform 222">
              <a:extLst>
                <a:ext uri="{FF2B5EF4-FFF2-40B4-BE49-F238E27FC236}">
                  <a16:creationId xmlns:a16="http://schemas.microsoft.com/office/drawing/2014/main" xmlns="" id="{8DEBB3E4-9577-7647-871E-60F3290C2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12647" y="4572894"/>
              <a:ext cx="2059889" cy="1191994"/>
            </a:xfrm>
            <a:custGeom>
              <a:avLst/>
              <a:gdLst>
                <a:gd name="T0" fmla="*/ 1156 w 1652"/>
                <a:gd name="T1" fmla="*/ 0 h 955"/>
                <a:gd name="T2" fmla="*/ 0 w 1652"/>
                <a:gd name="T3" fmla="*/ 668 h 955"/>
                <a:gd name="T4" fmla="*/ 496 w 1652"/>
                <a:gd name="T5" fmla="*/ 954 h 955"/>
                <a:gd name="T6" fmla="*/ 1651 w 1652"/>
                <a:gd name="T7" fmla="*/ 287 h 955"/>
                <a:gd name="T8" fmla="*/ 1156 w 1652"/>
                <a:gd name="T9" fmla="*/ 0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2" h="955">
                  <a:moveTo>
                    <a:pt x="1156" y="0"/>
                  </a:moveTo>
                  <a:lnTo>
                    <a:pt x="0" y="668"/>
                  </a:lnTo>
                  <a:lnTo>
                    <a:pt x="496" y="954"/>
                  </a:lnTo>
                  <a:lnTo>
                    <a:pt x="1651" y="287"/>
                  </a:lnTo>
                  <a:lnTo>
                    <a:pt x="1156" y="0"/>
                  </a:lnTo>
                </a:path>
              </a:pathLst>
            </a:custGeom>
            <a:solidFill>
              <a:srgbClr val="1B5E8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Freeform 223">
              <a:extLst>
                <a:ext uri="{FF2B5EF4-FFF2-40B4-BE49-F238E27FC236}">
                  <a16:creationId xmlns:a16="http://schemas.microsoft.com/office/drawing/2014/main" xmlns="" id="{5ECD59A0-86C8-124D-9D1E-1F3C83168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38987" y="4611347"/>
              <a:ext cx="1862143" cy="1076636"/>
            </a:xfrm>
            <a:custGeom>
              <a:avLst/>
              <a:gdLst>
                <a:gd name="T0" fmla="*/ 387 w 1495"/>
                <a:gd name="T1" fmla="*/ 864 h 865"/>
                <a:gd name="T2" fmla="*/ 1494 w 1495"/>
                <a:gd name="T3" fmla="*/ 223 h 865"/>
                <a:gd name="T4" fmla="*/ 1107 w 1495"/>
                <a:gd name="T5" fmla="*/ 0 h 865"/>
                <a:gd name="T6" fmla="*/ 0 w 1495"/>
                <a:gd name="T7" fmla="*/ 640 h 865"/>
                <a:gd name="T8" fmla="*/ 387 w 1495"/>
                <a:gd name="T9" fmla="*/ 864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5" h="865">
                  <a:moveTo>
                    <a:pt x="387" y="864"/>
                  </a:moveTo>
                  <a:lnTo>
                    <a:pt x="1494" y="223"/>
                  </a:lnTo>
                  <a:lnTo>
                    <a:pt x="1107" y="0"/>
                  </a:lnTo>
                  <a:lnTo>
                    <a:pt x="0" y="640"/>
                  </a:lnTo>
                  <a:lnTo>
                    <a:pt x="387" y="86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Freeform 75">
              <a:extLst>
                <a:ext uri="{FF2B5EF4-FFF2-40B4-BE49-F238E27FC236}">
                  <a16:creationId xmlns:a16="http://schemas.microsoft.com/office/drawing/2014/main" xmlns="" id="{35146F90-AC8C-8E49-A5B8-05732EF2B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43357" y="4792617"/>
              <a:ext cx="1619203" cy="778756"/>
            </a:xfrm>
            <a:custGeom>
              <a:avLst/>
              <a:gdLst>
                <a:gd name="connsiteX0" fmla="*/ 767107 w 1619203"/>
                <a:gd name="connsiteY0" fmla="*/ 390005 h 778756"/>
                <a:gd name="connsiteX1" fmla="*/ 800739 w 1619203"/>
                <a:gd name="connsiteY1" fmla="*/ 408816 h 778756"/>
                <a:gd name="connsiteX2" fmla="*/ 164220 w 1619203"/>
                <a:gd name="connsiteY2" fmla="*/ 778756 h 778756"/>
                <a:gd name="connsiteX3" fmla="*/ 131833 w 1619203"/>
                <a:gd name="connsiteY3" fmla="*/ 759946 h 778756"/>
                <a:gd name="connsiteX4" fmla="*/ 1026598 w 1619203"/>
                <a:gd name="connsiteY4" fmla="*/ 87887 h 778756"/>
                <a:gd name="connsiteX5" fmla="*/ 1058912 w 1619203"/>
                <a:gd name="connsiteY5" fmla="*/ 106606 h 778756"/>
                <a:gd name="connsiteX6" fmla="*/ 32314 w 1619203"/>
                <a:gd name="connsiteY6" fmla="*/ 701860 h 778756"/>
                <a:gd name="connsiteX7" fmla="*/ 0 w 1619203"/>
                <a:gd name="connsiteY7" fmla="*/ 681894 h 778756"/>
                <a:gd name="connsiteX8" fmla="*/ 1585633 w 1619203"/>
                <a:gd name="connsiteY8" fmla="*/ 0 h 778756"/>
                <a:gd name="connsiteX9" fmla="*/ 1619203 w 1619203"/>
                <a:gd name="connsiteY9" fmla="*/ 18810 h 778756"/>
                <a:gd name="connsiteX10" fmla="*/ 983864 w 1619203"/>
                <a:gd name="connsiteY10" fmla="*/ 388753 h 778756"/>
                <a:gd name="connsiteX11" fmla="*/ 950294 w 1619203"/>
                <a:gd name="connsiteY11" fmla="*/ 368689 h 77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9203" h="778756">
                  <a:moveTo>
                    <a:pt x="767107" y="390005"/>
                  </a:moveTo>
                  <a:lnTo>
                    <a:pt x="800739" y="408816"/>
                  </a:lnTo>
                  <a:lnTo>
                    <a:pt x="164220" y="778756"/>
                  </a:lnTo>
                  <a:lnTo>
                    <a:pt x="131833" y="759946"/>
                  </a:lnTo>
                  <a:close/>
                  <a:moveTo>
                    <a:pt x="1026598" y="87887"/>
                  </a:moveTo>
                  <a:lnTo>
                    <a:pt x="1058912" y="106606"/>
                  </a:lnTo>
                  <a:lnTo>
                    <a:pt x="32314" y="701860"/>
                  </a:lnTo>
                  <a:lnTo>
                    <a:pt x="0" y="681894"/>
                  </a:lnTo>
                  <a:close/>
                  <a:moveTo>
                    <a:pt x="1585633" y="0"/>
                  </a:moveTo>
                  <a:lnTo>
                    <a:pt x="1619203" y="18810"/>
                  </a:lnTo>
                  <a:lnTo>
                    <a:pt x="983864" y="388753"/>
                  </a:lnTo>
                  <a:lnTo>
                    <a:pt x="950294" y="368689"/>
                  </a:lnTo>
                  <a:close/>
                </a:path>
              </a:pathLst>
            </a:custGeom>
            <a:solidFill>
              <a:srgbClr val="89C1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Freeform 227">
              <a:extLst>
                <a:ext uri="{FF2B5EF4-FFF2-40B4-BE49-F238E27FC236}">
                  <a16:creationId xmlns:a16="http://schemas.microsoft.com/office/drawing/2014/main" xmlns="" id="{9354937A-E21A-134E-BBF2-4DE9BCFA8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55927" y="3424852"/>
              <a:ext cx="1686367" cy="1389740"/>
            </a:xfrm>
            <a:custGeom>
              <a:avLst/>
              <a:gdLst>
                <a:gd name="T0" fmla="*/ 0 w 1352"/>
                <a:gd name="T1" fmla="*/ 980 h 1115"/>
                <a:gd name="T2" fmla="*/ 0 w 1352"/>
                <a:gd name="T3" fmla="*/ 980 h 1115"/>
                <a:gd name="T4" fmla="*/ 144 w 1352"/>
                <a:gd name="T5" fmla="*/ 667 h 1115"/>
                <a:gd name="T6" fmla="*/ 144 w 1352"/>
                <a:gd name="T7" fmla="*/ 667 h 1115"/>
                <a:gd name="T8" fmla="*/ 287 w 1352"/>
                <a:gd name="T9" fmla="*/ 663 h 1115"/>
                <a:gd name="T10" fmla="*/ 287 w 1352"/>
                <a:gd name="T11" fmla="*/ 663 h 1115"/>
                <a:gd name="T12" fmla="*/ 438 w 1352"/>
                <a:gd name="T13" fmla="*/ 394 h 1115"/>
                <a:gd name="T14" fmla="*/ 438 w 1352"/>
                <a:gd name="T15" fmla="*/ 394 h 1115"/>
                <a:gd name="T16" fmla="*/ 604 w 1352"/>
                <a:gd name="T17" fmla="*/ 388 h 1115"/>
                <a:gd name="T18" fmla="*/ 604 w 1352"/>
                <a:gd name="T19" fmla="*/ 388 h 1115"/>
                <a:gd name="T20" fmla="*/ 777 w 1352"/>
                <a:gd name="T21" fmla="*/ 64 h 1115"/>
                <a:gd name="T22" fmla="*/ 777 w 1352"/>
                <a:gd name="T23" fmla="*/ 64 h 1115"/>
                <a:gd name="T24" fmla="*/ 997 w 1352"/>
                <a:gd name="T25" fmla="*/ 243 h 1115"/>
                <a:gd name="T26" fmla="*/ 997 w 1352"/>
                <a:gd name="T27" fmla="*/ 243 h 1115"/>
                <a:gd name="T28" fmla="*/ 1023 w 1352"/>
                <a:gd name="T29" fmla="*/ 226 h 1115"/>
                <a:gd name="T30" fmla="*/ 1023 w 1352"/>
                <a:gd name="T31" fmla="*/ 226 h 1115"/>
                <a:gd name="T32" fmla="*/ 1260 w 1352"/>
                <a:gd name="T33" fmla="*/ 254 h 1115"/>
                <a:gd name="T34" fmla="*/ 1260 w 1352"/>
                <a:gd name="T35" fmla="*/ 254 h 1115"/>
                <a:gd name="T36" fmla="*/ 1351 w 1352"/>
                <a:gd name="T37" fmla="*/ 393 h 1115"/>
                <a:gd name="T38" fmla="*/ 103 w 1352"/>
                <a:gd name="T39" fmla="*/ 1114 h 1115"/>
                <a:gd name="T40" fmla="*/ 10 w 1352"/>
                <a:gd name="T41" fmla="*/ 1058 h 1115"/>
                <a:gd name="T42" fmla="*/ 10 w 1352"/>
                <a:gd name="T43" fmla="*/ 1058 h 1115"/>
                <a:gd name="T44" fmla="*/ 0 w 1352"/>
                <a:gd name="T45" fmla="*/ 980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52" h="1115">
                  <a:moveTo>
                    <a:pt x="0" y="980"/>
                  </a:moveTo>
                  <a:lnTo>
                    <a:pt x="0" y="980"/>
                  </a:lnTo>
                  <a:cubicBezTo>
                    <a:pt x="0" y="853"/>
                    <a:pt x="65" y="712"/>
                    <a:pt x="144" y="667"/>
                  </a:cubicBezTo>
                  <a:lnTo>
                    <a:pt x="144" y="667"/>
                  </a:lnTo>
                  <a:cubicBezTo>
                    <a:pt x="191" y="640"/>
                    <a:pt x="262" y="621"/>
                    <a:pt x="287" y="663"/>
                  </a:cubicBezTo>
                  <a:lnTo>
                    <a:pt x="287" y="663"/>
                  </a:lnTo>
                  <a:cubicBezTo>
                    <a:pt x="316" y="531"/>
                    <a:pt x="365" y="449"/>
                    <a:pt x="438" y="394"/>
                  </a:cubicBezTo>
                  <a:lnTo>
                    <a:pt x="438" y="394"/>
                  </a:lnTo>
                  <a:cubicBezTo>
                    <a:pt x="485" y="359"/>
                    <a:pt x="569" y="355"/>
                    <a:pt x="604" y="388"/>
                  </a:cubicBezTo>
                  <a:lnTo>
                    <a:pt x="604" y="388"/>
                  </a:lnTo>
                  <a:cubicBezTo>
                    <a:pt x="638" y="239"/>
                    <a:pt x="684" y="118"/>
                    <a:pt x="777" y="64"/>
                  </a:cubicBezTo>
                  <a:lnTo>
                    <a:pt x="777" y="64"/>
                  </a:lnTo>
                  <a:cubicBezTo>
                    <a:pt x="889" y="0"/>
                    <a:pt x="981" y="80"/>
                    <a:pt x="997" y="243"/>
                  </a:cubicBezTo>
                  <a:lnTo>
                    <a:pt x="997" y="243"/>
                  </a:lnTo>
                  <a:cubicBezTo>
                    <a:pt x="1005" y="237"/>
                    <a:pt x="1015" y="231"/>
                    <a:pt x="1023" y="226"/>
                  </a:cubicBezTo>
                  <a:lnTo>
                    <a:pt x="1023" y="226"/>
                  </a:lnTo>
                  <a:cubicBezTo>
                    <a:pt x="1121" y="169"/>
                    <a:pt x="1145" y="188"/>
                    <a:pt x="1260" y="254"/>
                  </a:cubicBezTo>
                  <a:lnTo>
                    <a:pt x="1260" y="254"/>
                  </a:lnTo>
                  <a:cubicBezTo>
                    <a:pt x="1308" y="282"/>
                    <a:pt x="1351" y="393"/>
                    <a:pt x="1351" y="393"/>
                  </a:cubicBezTo>
                  <a:lnTo>
                    <a:pt x="103" y="1114"/>
                  </a:lnTo>
                  <a:lnTo>
                    <a:pt x="10" y="1058"/>
                  </a:lnTo>
                  <a:lnTo>
                    <a:pt x="10" y="1058"/>
                  </a:lnTo>
                  <a:cubicBezTo>
                    <a:pt x="4" y="1036"/>
                    <a:pt x="0" y="1010"/>
                    <a:pt x="0" y="980"/>
                  </a:cubicBezTo>
                </a:path>
              </a:pathLst>
            </a:cu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Freeform 228">
              <a:extLst>
                <a:ext uri="{FF2B5EF4-FFF2-40B4-BE49-F238E27FC236}">
                  <a16:creationId xmlns:a16="http://schemas.microsoft.com/office/drawing/2014/main" xmlns="" id="{1FBD6123-843F-324D-B9BA-F2F1D46DBB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71284" y="3496257"/>
              <a:ext cx="1571010" cy="1318332"/>
            </a:xfrm>
            <a:custGeom>
              <a:avLst/>
              <a:gdLst>
                <a:gd name="T0" fmla="*/ 0 w 1259"/>
                <a:gd name="T1" fmla="*/ 980 h 1059"/>
                <a:gd name="T2" fmla="*/ 0 w 1259"/>
                <a:gd name="T3" fmla="*/ 980 h 1059"/>
                <a:gd name="T4" fmla="*/ 143 w 1259"/>
                <a:gd name="T5" fmla="*/ 666 h 1059"/>
                <a:gd name="T6" fmla="*/ 143 w 1259"/>
                <a:gd name="T7" fmla="*/ 666 h 1059"/>
                <a:gd name="T8" fmla="*/ 258 w 1259"/>
                <a:gd name="T9" fmla="*/ 694 h 1059"/>
                <a:gd name="T10" fmla="*/ 258 w 1259"/>
                <a:gd name="T11" fmla="*/ 694 h 1059"/>
                <a:gd name="T12" fmla="*/ 438 w 1259"/>
                <a:gd name="T13" fmla="*/ 393 h 1059"/>
                <a:gd name="T14" fmla="*/ 438 w 1259"/>
                <a:gd name="T15" fmla="*/ 393 h 1059"/>
                <a:gd name="T16" fmla="*/ 572 w 1259"/>
                <a:gd name="T17" fmla="*/ 403 h 1059"/>
                <a:gd name="T18" fmla="*/ 572 w 1259"/>
                <a:gd name="T19" fmla="*/ 403 h 1059"/>
                <a:gd name="T20" fmla="*/ 777 w 1259"/>
                <a:gd name="T21" fmla="*/ 64 h 1059"/>
                <a:gd name="T22" fmla="*/ 777 w 1259"/>
                <a:gd name="T23" fmla="*/ 64 h 1059"/>
                <a:gd name="T24" fmla="*/ 997 w 1259"/>
                <a:gd name="T25" fmla="*/ 242 h 1059"/>
                <a:gd name="T26" fmla="*/ 997 w 1259"/>
                <a:gd name="T27" fmla="*/ 242 h 1059"/>
                <a:gd name="T28" fmla="*/ 1023 w 1259"/>
                <a:gd name="T29" fmla="*/ 225 h 1059"/>
                <a:gd name="T30" fmla="*/ 1023 w 1259"/>
                <a:gd name="T31" fmla="*/ 225 h 1059"/>
                <a:gd name="T32" fmla="*/ 1258 w 1259"/>
                <a:gd name="T33" fmla="*/ 337 h 1059"/>
                <a:gd name="T34" fmla="*/ 10 w 1259"/>
                <a:gd name="T35" fmla="*/ 1058 h 1059"/>
                <a:gd name="T36" fmla="*/ 10 w 1259"/>
                <a:gd name="T37" fmla="*/ 1058 h 1059"/>
                <a:gd name="T38" fmla="*/ 0 w 1259"/>
                <a:gd name="T39" fmla="*/ 98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59" h="1059">
                  <a:moveTo>
                    <a:pt x="0" y="980"/>
                  </a:moveTo>
                  <a:lnTo>
                    <a:pt x="0" y="980"/>
                  </a:lnTo>
                  <a:cubicBezTo>
                    <a:pt x="0" y="852"/>
                    <a:pt x="65" y="712"/>
                    <a:pt x="143" y="666"/>
                  </a:cubicBezTo>
                  <a:lnTo>
                    <a:pt x="143" y="666"/>
                  </a:lnTo>
                  <a:cubicBezTo>
                    <a:pt x="191" y="639"/>
                    <a:pt x="233" y="652"/>
                    <a:pt x="258" y="694"/>
                  </a:cubicBezTo>
                  <a:lnTo>
                    <a:pt x="258" y="694"/>
                  </a:lnTo>
                  <a:cubicBezTo>
                    <a:pt x="287" y="562"/>
                    <a:pt x="357" y="440"/>
                    <a:pt x="438" y="393"/>
                  </a:cubicBezTo>
                  <a:lnTo>
                    <a:pt x="438" y="393"/>
                  </a:lnTo>
                  <a:cubicBezTo>
                    <a:pt x="490" y="364"/>
                    <a:pt x="537" y="370"/>
                    <a:pt x="572" y="403"/>
                  </a:cubicBezTo>
                  <a:lnTo>
                    <a:pt x="572" y="403"/>
                  </a:lnTo>
                  <a:cubicBezTo>
                    <a:pt x="605" y="254"/>
                    <a:pt x="684" y="117"/>
                    <a:pt x="777" y="64"/>
                  </a:cubicBezTo>
                  <a:lnTo>
                    <a:pt x="777" y="64"/>
                  </a:lnTo>
                  <a:cubicBezTo>
                    <a:pt x="888" y="0"/>
                    <a:pt x="981" y="78"/>
                    <a:pt x="997" y="242"/>
                  </a:cubicBezTo>
                  <a:lnTo>
                    <a:pt x="997" y="242"/>
                  </a:lnTo>
                  <a:cubicBezTo>
                    <a:pt x="1005" y="236"/>
                    <a:pt x="1014" y="231"/>
                    <a:pt x="1023" y="225"/>
                  </a:cubicBezTo>
                  <a:lnTo>
                    <a:pt x="1023" y="225"/>
                  </a:lnTo>
                  <a:cubicBezTo>
                    <a:pt x="1150" y="152"/>
                    <a:pt x="1252" y="203"/>
                    <a:pt x="1258" y="337"/>
                  </a:cubicBezTo>
                  <a:lnTo>
                    <a:pt x="10" y="1058"/>
                  </a:lnTo>
                  <a:lnTo>
                    <a:pt x="10" y="1058"/>
                  </a:lnTo>
                  <a:cubicBezTo>
                    <a:pt x="4" y="1035"/>
                    <a:pt x="0" y="1009"/>
                    <a:pt x="0" y="9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Freeform 229">
              <a:extLst>
                <a:ext uri="{FF2B5EF4-FFF2-40B4-BE49-F238E27FC236}">
                  <a16:creationId xmlns:a16="http://schemas.microsoft.com/office/drawing/2014/main" xmlns="" id="{84578A6B-F020-9146-869F-307FA2C07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5355" y="4226836"/>
              <a:ext cx="1686363" cy="1389740"/>
            </a:xfrm>
            <a:custGeom>
              <a:avLst/>
              <a:gdLst>
                <a:gd name="T0" fmla="*/ 1351 w 1352"/>
                <a:gd name="T1" fmla="*/ 981 h 1114"/>
                <a:gd name="T2" fmla="*/ 1351 w 1352"/>
                <a:gd name="T3" fmla="*/ 981 h 1114"/>
                <a:gd name="T4" fmla="*/ 1208 w 1352"/>
                <a:gd name="T5" fmla="*/ 667 h 1114"/>
                <a:gd name="T6" fmla="*/ 1208 w 1352"/>
                <a:gd name="T7" fmla="*/ 667 h 1114"/>
                <a:gd name="T8" fmla="*/ 1064 w 1352"/>
                <a:gd name="T9" fmla="*/ 663 h 1114"/>
                <a:gd name="T10" fmla="*/ 1064 w 1352"/>
                <a:gd name="T11" fmla="*/ 663 h 1114"/>
                <a:gd name="T12" fmla="*/ 913 w 1352"/>
                <a:gd name="T13" fmla="*/ 394 h 1114"/>
                <a:gd name="T14" fmla="*/ 913 w 1352"/>
                <a:gd name="T15" fmla="*/ 394 h 1114"/>
                <a:gd name="T16" fmla="*/ 747 w 1352"/>
                <a:gd name="T17" fmla="*/ 388 h 1114"/>
                <a:gd name="T18" fmla="*/ 747 w 1352"/>
                <a:gd name="T19" fmla="*/ 388 h 1114"/>
                <a:gd name="T20" fmla="*/ 575 w 1352"/>
                <a:gd name="T21" fmla="*/ 65 h 1114"/>
                <a:gd name="T22" fmla="*/ 575 w 1352"/>
                <a:gd name="T23" fmla="*/ 65 h 1114"/>
                <a:gd name="T24" fmla="*/ 354 w 1352"/>
                <a:gd name="T25" fmla="*/ 243 h 1114"/>
                <a:gd name="T26" fmla="*/ 354 w 1352"/>
                <a:gd name="T27" fmla="*/ 243 h 1114"/>
                <a:gd name="T28" fmla="*/ 328 w 1352"/>
                <a:gd name="T29" fmla="*/ 226 h 1114"/>
                <a:gd name="T30" fmla="*/ 328 w 1352"/>
                <a:gd name="T31" fmla="*/ 226 h 1114"/>
                <a:gd name="T32" fmla="*/ 91 w 1352"/>
                <a:gd name="T33" fmla="*/ 255 h 1114"/>
                <a:gd name="T34" fmla="*/ 91 w 1352"/>
                <a:gd name="T35" fmla="*/ 255 h 1114"/>
                <a:gd name="T36" fmla="*/ 0 w 1352"/>
                <a:gd name="T37" fmla="*/ 394 h 1114"/>
                <a:gd name="T38" fmla="*/ 1248 w 1352"/>
                <a:gd name="T39" fmla="*/ 1113 h 1114"/>
                <a:gd name="T40" fmla="*/ 1341 w 1352"/>
                <a:gd name="T41" fmla="*/ 1058 h 1114"/>
                <a:gd name="T42" fmla="*/ 1341 w 1352"/>
                <a:gd name="T43" fmla="*/ 1058 h 1114"/>
                <a:gd name="T44" fmla="*/ 1351 w 1352"/>
                <a:gd name="T45" fmla="*/ 981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52" h="1114">
                  <a:moveTo>
                    <a:pt x="1351" y="981"/>
                  </a:moveTo>
                  <a:lnTo>
                    <a:pt x="1351" y="981"/>
                  </a:lnTo>
                  <a:cubicBezTo>
                    <a:pt x="1351" y="853"/>
                    <a:pt x="1287" y="713"/>
                    <a:pt x="1208" y="667"/>
                  </a:cubicBezTo>
                  <a:lnTo>
                    <a:pt x="1208" y="667"/>
                  </a:lnTo>
                  <a:cubicBezTo>
                    <a:pt x="1161" y="639"/>
                    <a:pt x="1089" y="621"/>
                    <a:pt x="1064" y="663"/>
                  </a:cubicBezTo>
                  <a:lnTo>
                    <a:pt x="1064" y="663"/>
                  </a:lnTo>
                  <a:cubicBezTo>
                    <a:pt x="1035" y="531"/>
                    <a:pt x="986" y="449"/>
                    <a:pt x="913" y="394"/>
                  </a:cubicBezTo>
                  <a:lnTo>
                    <a:pt x="913" y="394"/>
                  </a:lnTo>
                  <a:cubicBezTo>
                    <a:pt x="866" y="359"/>
                    <a:pt x="782" y="354"/>
                    <a:pt x="747" y="388"/>
                  </a:cubicBezTo>
                  <a:lnTo>
                    <a:pt x="747" y="388"/>
                  </a:lnTo>
                  <a:cubicBezTo>
                    <a:pt x="714" y="239"/>
                    <a:pt x="667" y="118"/>
                    <a:pt x="575" y="65"/>
                  </a:cubicBezTo>
                  <a:lnTo>
                    <a:pt x="575" y="65"/>
                  </a:lnTo>
                  <a:cubicBezTo>
                    <a:pt x="463" y="0"/>
                    <a:pt x="370" y="79"/>
                    <a:pt x="354" y="243"/>
                  </a:cubicBezTo>
                  <a:lnTo>
                    <a:pt x="354" y="243"/>
                  </a:lnTo>
                  <a:cubicBezTo>
                    <a:pt x="346" y="237"/>
                    <a:pt x="337" y="231"/>
                    <a:pt x="328" y="226"/>
                  </a:cubicBezTo>
                  <a:lnTo>
                    <a:pt x="328" y="226"/>
                  </a:lnTo>
                  <a:cubicBezTo>
                    <a:pt x="230" y="170"/>
                    <a:pt x="206" y="189"/>
                    <a:pt x="91" y="255"/>
                  </a:cubicBezTo>
                  <a:lnTo>
                    <a:pt x="91" y="255"/>
                  </a:lnTo>
                  <a:cubicBezTo>
                    <a:pt x="43" y="283"/>
                    <a:pt x="0" y="394"/>
                    <a:pt x="0" y="394"/>
                  </a:cubicBezTo>
                  <a:lnTo>
                    <a:pt x="1248" y="1113"/>
                  </a:lnTo>
                  <a:lnTo>
                    <a:pt x="1341" y="1058"/>
                  </a:lnTo>
                  <a:lnTo>
                    <a:pt x="1341" y="1058"/>
                  </a:lnTo>
                  <a:cubicBezTo>
                    <a:pt x="1347" y="1036"/>
                    <a:pt x="1351" y="1010"/>
                    <a:pt x="1351" y="981"/>
                  </a:cubicBezTo>
                </a:path>
              </a:pathLst>
            </a:cu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Freeform 230">
              <a:extLst>
                <a:ext uri="{FF2B5EF4-FFF2-40B4-BE49-F238E27FC236}">
                  <a16:creationId xmlns:a16="http://schemas.microsoft.com/office/drawing/2014/main" xmlns="" id="{18A697AA-B04D-784B-ADA0-99198B692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5357" y="4292749"/>
              <a:ext cx="1571010" cy="1318332"/>
            </a:xfrm>
            <a:custGeom>
              <a:avLst/>
              <a:gdLst>
                <a:gd name="T0" fmla="*/ 1258 w 1259"/>
                <a:gd name="T1" fmla="*/ 981 h 1059"/>
                <a:gd name="T2" fmla="*/ 1258 w 1259"/>
                <a:gd name="T3" fmla="*/ 981 h 1059"/>
                <a:gd name="T4" fmla="*/ 1115 w 1259"/>
                <a:gd name="T5" fmla="*/ 667 h 1059"/>
                <a:gd name="T6" fmla="*/ 1115 w 1259"/>
                <a:gd name="T7" fmla="*/ 667 h 1059"/>
                <a:gd name="T8" fmla="*/ 1000 w 1259"/>
                <a:gd name="T9" fmla="*/ 695 h 1059"/>
                <a:gd name="T10" fmla="*/ 1000 w 1259"/>
                <a:gd name="T11" fmla="*/ 695 h 1059"/>
                <a:gd name="T12" fmla="*/ 820 w 1259"/>
                <a:gd name="T13" fmla="*/ 395 h 1059"/>
                <a:gd name="T14" fmla="*/ 820 w 1259"/>
                <a:gd name="T15" fmla="*/ 395 h 1059"/>
                <a:gd name="T16" fmla="*/ 687 w 1259"/>
                <a:gd name="T17" fmla="*/ 404 h 1059"/>
                <a:gd name="T18" fmla="*/ 687 w 1259"/>
                <a:gd name="T19" fmla="*/ 404 h 1059"/>
                <a:gd name="T20" fmla="*/ 482 w 1259"/>
                <a:gd name="T21" fmla="*/ 65 h 1059"/>
                <a:gd name="T22" fmla="*/ 482 w 1259"/>
                <a:gd name="T23" fmla="*/ 65 h 1059"/>
                <a:gd name="T24" fmla="*/ 262 w 1259"/>
                <a:gd name="T25" fmla="*/ 243 h 1059"/>
                <a:gd name="T26" fmla="*/ 262 w 1259"/>
                <a:gd name="T27" fmla="*/ 243 h 1059"/>
                <a:gd name="T28" fmla="*/ 235 w 1259"/>
                <a:gd name="T29" fmla="*/ 226 h 1059"/>
                <a:gd name="T30" fmla="*/ 235 w 1259"/>
                <a:gd name="T31" fmla="*/ 226 h 1059"/>
                <a:gd name="T32" fmla="*/ 0 w 1259"/>
                <a:gd name="T33" fmla="*/ 339 h 1059"/>
                <a:gd name="T34" fmla="*/ 1248 w 1259"/>
                <a:gd name="T35" fmla="*/ 1058 h 1059"/>
                <a:gd name="T36" fmla="*/ 1248 w 1259"/>
                <a:gd name="T37" fmla="*/ 1058 h 1059"/>
                <a:gd name="T38" fmla="*/ 1258 w 1259"/>
                <a:gd name="T39" fmla="*/ 981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59" h="1059">
                  <a:moveTo>
                    <a:pt x="1258" y="981"/>
                  </a:moveTo>
                  <a:lnTo>
                    <a:pt x="1258" y="981"/>
                  </a:lnTo>
                  <a:cubicBezTo>
                    <a:pt x="1258" y="853"/>
                    <a:pt x="1193" y="713"/>
                    <a:pt x="1115" y="667"/>
                  </a:cubicBezTo>
                  <a:lnTo>
                    <a:pt x="1115" y="667"/>
                  </a:lnTo>
                  <a:cubicBezTo>
                    <a:pt x="1067" y="640"/>
                    <a:pt x="1025" y="654"/>
                    <a:pt x="1000" y="695"/>
                  </a:cubicBezTo>
                  <a:lnTo>
                    <a:pt x="1000" y="695"/>
                  </a:lnTo>
                  <a:cubicBezTo>
                    <a:pt x="971" y="564"/>
                    <a:pt x="901" y="442"/>
                    <a:pt x="820" y="395"/>
                  </a:cubicBezTo>
                  <a:lnTo>
                    <a:pt x="820" y="395"/>
                  </a:lnTo>
                  <a:cubicBezTo>
                    <a:pt x="768" y="365"/>
                    <a:pt x="721" y="370"/>
                    <a:pt x="687" y="404"/>
                  </a:cubicBezTo>
                  <a:lnTo>
                    <a:pt x="687" y="404"/>
                  </a:lnTo>
                  <a:cubicBezTo>
                    <a:pt x="653" y="255"/>
                    <a:pt x="574" y="118"/>
                    <a:pt x="482" y="65"/>
                  </a:cubicBezTo>
                  <a:lnTo>
                    <a:pt x="482" y="65"/>
                  </a:lnTo>
                  <a:cubicBezTo>
                    <a:pt x="370" y="0"/>
                    <a:pt x="278" y="80"/>
                    <a:pt x="262" y="243"/>
                  </a:cubicBezTo>
                  <a:lnTo>
                    <a:pt x="262" y="243"/>
                  </a:lnTo>
                  <a:cubicBezTo>
                    <a:pt x="253" y="237"/>
                    <a:pt x="244" y="231"/>
                    <a:pt x="235" y="226"/>
                  </a:cubicBezTo>
                  <a:lnTo>
                    <a:pt x="235" y="226"/>
                  </a:lnTo>
                  <a:cubicBezTo>
                    <a:pt x="109" y="153"/>
                    <a:pt x="6" y="204"/>
                    <a:pt x="0" y="339"/>
                  </a:cubicBezTo>
                  <a:lnTo>
                    <a:pt x="1248" y="1058"/>
                  </a:lnTo>
                  <a:lnTo>
                    <a:pt x="1248" y="1058"/>
                  </a:lnTo>
                  <a:cubicBezTo>
                    <a:pt x="1254" y="1036"/>
                    <a:pt x="1258" y="1010"/>
                    <a:pt x="1258" y="98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Freeform 231">
              <a:extLst>
                <a:ext uri="{FF2B5EF4-FFF2-40B4-BE49-F238E27FC236}">
                  <a16:creationId xmlns:a16="http://schemas.microsoft.com/office/drawing/2014/main" xmlns="" id="{6CBB7E22-001B-7C41-94B6-A3025EBD7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8311" y="11356809"/>
              <a:ext cx="1159031" cy="258171"/>
            </a:xfrm>
            <a:custGeom>
              <a:avLst/>
              <a:gdLst>
                <a:gd name="T0" fmla="*/ 712 w 931"/>
                <a:gd name="T1" fmla="*/ 176 h 207"/>
                <a:gd name="T2" fmla="*/ 712 w 931"/>
                <a:gd name="T3" fmla="*/ 176 h 207"/>
                <a:gd name="T4" fmla="*/ 793 w 931"/>
                <a:gd name="T5" fmla="*/ 49 h 207"/>
                <a:gd name="T6" fmla="*/ 793 w 931"/>
                <a:gd name="T7" fmla="*/ 49 h 207"/>
                <a:gd name="T8" fmla="*/ 218 w 931"/>
                <a:gd name="T9" fmla="*/ 30 h 207"/>
                <a:gd name="T10" fmla="*/ 218 w 931"/>
                <a:gd name="T11" fmla="*/ 30 h 207"/>
                <a:gd name="T12" fmla="*/ 136 w 931"/>
                <a:gd name="T13" fmla="*/ 157 h 207"/>
                <a:gd name="T14" fmla="*/ 136 w 931"/>
                <a:gd name="T15" fmla="*/ 157 h 207"/>
                <a:gd name="T16" fmla="*/ 712 w 931"/>
                <a:gd name="T17" fmla="*/ 17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1" h="207">
                  <a:moveTo>
                    <a:pt x="712" y="176"/>
                  </a:moveTo>
                  <a:lnTo>
                    <a:pt x="712" y="176"/>
                  </a:lnTo>
                  <a:cubicBezTo>
                    <a:pt x="894" y="146"/>
                    <a:pt x="930" y="88"/>
                    <a:pt x="793" y="49"/>
                  </a:cubicBezTo>
                  <a:lnTo>
                    <a:pt x="793" y="49"/>
                  </a:lnTo>
                  <a:cubicBezTo>
                    <a:pt x="657" y="8"/>
                    <a:pt x="399" y="0"/>
                    <a:pt x="218" y="30"/>
                  </a:cubicBezTo>
                  <a:lnTo>
                    <a:pt x="218" y="30"/>
                  </a:lnTo>
                  <a:cubicBezTo>
                    <a:pt x="36" y="60"/>
                    <a:pt x="0" y="118"/>
                    <a:pt x="136" y="157"/>
                  </a:cubicBezTo>
                  <a:lnTo>
                    <a:pt x="136" y="157"/>
                  </a:lnTo>
                  <a:cubicBezTo>
                    <a:pt x="273" y="198"/>
                    <a:pt x="530" y="206"/>
                    <a:pt x="712" y="176"/>
                  </a:cubicBezTo>
                </a:path>
              </a:pathLst>
            </a:custGeom>
            <a:solidFill>
              <a:srgbClr val="368BD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Freeform 232">
              <a:extLst>
                <a:ext uri="{FF2B5EF4-FFF2-40B4-BE49-F238E27FC236}">
                  <a16:creationId xmlns:a16="http://schemas.microsoft.com/office/drawing/2014/main" xmlns="" id="{574B0CCD-A407-634F-8A5C-15929C201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18604" y="11362301"/>
              <a:ext cx="252680" cy="192257"/>
            </a:xfrm>
            <a:custGeom>
              <a:avLst/>
              <a:gdLst>
                <a:gd name="T0" fmla="*/ 66 w 202"/>
                <a:gd name="T1" fmla="*/ 0 h 155"/>
                <a:gd name="T2" fmla="*/ 66 w 202"/>
                <a:gd name="T3" fmla="*/ 0 h 155"/>
                <a:gd name="T4" fmla="*/ 53 w 202"/>
                <a:gd name="T5" fmla="*/ 98 h 155"/>
                <a:gd name="T6" fmla="*/ 53 w 202"/>
                <a:gd name="T7" fmla="*/ 98 h 155"/>
                <a:gd name="T8" fmla="*/ 173 w 202"/>
                <a:gd name="T9" fmla="*/ 113 h 155"/>
                <a:gd name="T10" fmla="*/ 173 w 202"/>
                <a:gd name="T11" fmla="*/ 113 h 155"/>
                <a:gd name="T12" fmla="*/ 142 w 202"/>
                <a:gd name="T13" fmla="*/ 73 h 155"/>
                <a:gd name="T14" fmla="*/ 142 w 202"/>
                <a:gd name="T15" fmla="*/ 73 h 155"/>
                <a:gd name="T16" fmla="*/ 131 w 202"/>
                <a:gd name="T17" fmla="*/ 37 h 155"/>
                <a:gd name="T18" fmla="*/ 133 w 202"/>
                <a:gd name="T19" fmla="*/ 20 h 155"/>
                <a:gd name="T20" fmla="*/ 66 w 202"/>
                <a:gd name="T21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2" h="155">
                  <a:moveTo>
                    <a:pt x="66" y="0"/>
                  </a:moveTo>
                  <a:lnTo>
                    <a:pt x="66" y="0"/>
                  </a:lnTo>
                  <a:cubicBezTo>
                    <a:pt x="66" y="0"/>
                    <a:pt x="0" y="61"/>
                    <a:pt x="53" y="98"/>
                  </a:cubicBezTo>
                  <a:lnTo>
                    <a:pt x="53" y="98"/>
                  </a:lnTo>
                  <a:cubicBezTo>
                    <a:pt x="133" y="154"/>
                    <a:pt x="201" y="150"/>
                    <a:pt x="173" y="113"/>
                  </a:cubicBezTo>
                  <a:lnTo>
                    <a:pt x="173" y="113"/>
                  </a:lnTo>
                  <a:cubicBezTo>
                    <a:pt x="160" y="96"/>
                    <a:pt x="149" y="82"/>
                    <a:pt x="142" y="73"/>
                  </a:cubicBezTo>
                  <a:lnTo>
                    <a:pt x="142" y="73"/>
                  </a:lnTo>
                  <a:cubicBezTo>
                    <a:pt x="134" y="63"/>
                    <a:pt x="130" y="50"/>
                    <a:pt x="131" y="37"/>
                  </a:cubicBezTo>
                  <a:lnTo>
                    <a:pt x="133" y="20"/>
                  </a:lnTo>
                  <a:lnTo>
                    <a:pt x="66" y="0"/>
                  </a:lnTo>
                </a:path>
              </a:pathLst>
            </a:custGeom>
            <a:solidFill>
              <a:srgbClr val="0E3B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Freeform 233">
              <a:extLst>
                <a:ext uri="{FF2B5EF4-FFF2-40B4-BE49-F238E27FC236}">
                  <a16:creationId xmlns:a16="http://schemas.microsoft.com/office/drawing/2014/main" xmlns="" id="{10021C55-79DF-6C4C-99CA-5798C8875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26478" y="10944830"/>
              <a:ext cx="159297" cy="274652"/>
            </a:xfrm>
            <a:custGeom>
              <a:avLst/>
              <a:gdLst>
                <a:gd name="T0" fmla="*/ 126 w 129"/>
                <a:gd name="T1" fmla="*/ 45 h 220"/>
                <a:gd name="T2" fmla="*/ 126 w 129"/>
                <a:gd name="T3" fmla="*/ 45 h 220"/>
                <a:gd name="T4" fmla="*/ 29 w 129"/>
                <a:gd name="T5" fmla="*/ 63 h 220"/>
                <a:gd name="T6" fmla="*/ 29 w 129"/>
                <a:gd name="T7" fmla="*/ 63 h 220"/>
                <a:gd name="T8" fmla="*/ 52 w 129"/>
                <a:gd name="T9" fmla="*/ 181 h 220"/>
                <a:gd name="T10" fmla="*/ 52 w 129"/>
                <a:gd name="T11" fmla="*/ 181 h 220"/>
                <a:gd name="T12" fmla="*/ 80 w 129"/>
                <a:gd name="T13" fmla="*/ 139 h 220"/>
                <a:gd name="T14" fmla="*/ 80 w 129"/>
                <a:gd name="T15" fmla="*/ 139 h 220"/>
                <a:gd name="T16" fmla="*/ 110 w 129"/>
                <a:gd name="T17" fmla="*/ 118 h 220"/>
                <a:gd name="T18" fmla="*/ 128 w 129"/>
                <a:gd name="T19" fmla="*/ 115 h 220"/>
                <a:gd name="T20" fmla="*/ 126 w 129"/>
                <a:gd name="T21" fmla="*/ 4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220">
                  <a:moveTo>
                    <a:pt x="126" y="45"/>
                  </a:moveTo>
                  <a:lnTo>
                    <a:pt x="126" y="45"/>
                  </a:lnTo>
                  <a:cubicBezTo>
                    <a:pt x="126" y="45"/>
                    <a:pt x="48" y="0"/>
                    <a:pt x="29" y="63"/>
                  </a:cubicBezTo>
                  <a:lnTo>
                    <a:pt x="29" y="63"/>
                  </a:lnTo>
                  <a:cubicBezTo>
                    <a:pt x="0" y="155"/>
                    <a:pt x="25" y="219"/>
                    <a:pt x="52" y="181"/>
                  </a:cubicBezTo>
                  <a:lnTo>
                    <a:pt x="52" y="181"/>
                  </a:lnTo>
                  <a:cubicBezTo>
                    <a:pt x="64" y="163"/>
                    <a:pt x="73" y="149"/>
                    <a:pt x="80" y="139"/>
                  </a:cubicBezTo>
                  <a:lnTo>
                    <a:pt x="80" y="139"/>
                  </a:lnTo>
                  <a:cubicBezTo>
                    <a:pt x="87" y="128"/>
                    <a:pt x="98" y="121"/>
                    <a:pt x="110" y="118"/>
                  </a:cubicBezTo>
                  <a:lnTo>
                    <a:pt x="128" y="115"/>
                  </a:lnTo>
                  <a:lnTo>
                    <a:pt x="126" y="45"/>
                  </a:lnTo>
                </a:path>
              </a:pathLst>
            </a:custGeom>
            <a:solidFill>
              <a:srgbClr val="0E3B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Freeform 234">
              <a:extLst>
                <a:ext uri="{FF2B5EF4-FFF2-40B4-BE49-F238E27FC236}">
                  <a16:creationId xmlns:a16="http://schemas.microsoft.com/office/drawing/2014/main" xmlns="" id="{E1893C1D-11E6-8E48-8427-6F15302C8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2818" y="10637217"/>
              <a:ext cx="873396" cy="774522"/>
            </a:xfrm>
            <a:custGeom>
              <a:avLst/>
              <a:gdLst>
                <a:gd name="T0" fmla="*/ 284 w 701"/>
                <a:gd name="T1" fmla="*/ 10 h 620"/>
                <a:gd name="T2" fmla="*/ 284 w 701"/>
                <a:gd name="T3" fmla="*/ 10 h 620"/>
                <a:gd name="T4" fmla="*/ 215 w 701"/>
                <a:gd name="T5" fmla="*/ 207 h 620"/>
                <a:gd name="T6" fmla="*/ 215 w 701"/>
                <a:gd name="T7" fmla="*/ 207 h 620"/>
                <a:gd name="T8" fmla="*/ 0 w 701"/>
                <a:gd name="T9" fmla="*/ 262 h 620"/>
                <a:gd name="T10" fmla="*/ 15 w 701"/>
                <a:gd name="T11" fmla="*/ 372 h 620"/>
                <a:gd name="T12" fmla="*/ 15 w 701"/>
                <a:gd name="T13" fmla="*/ 372 h 620"/>
                <a:gd name="T14" fmla="*/ 439 w 701"/>
                <a:gd name="T15" fmla="*/ 201 h 620"/>
                <a:gd name="T16" fmla="*/ 439 w 701"/>
                <a:gd name="T17" fmla="*/ 201 h 620"/>
                <a:gd name="T18" fmla="*/ 504 w 701"/>
                <a:gd name="T19" fmla="*/ 583 h 620"/>
                <a:gd name="T20" fmla="*/ 605 w 701"/>
                <a:gd name="T21" fmla="*/ 619 h 620"/>
                <a:gd name="T22" fmla="*/ 605 w 701"/>
                <a:gd name="T23" fmla="*/ 619 h 620"/>
                <a:gd name="T24" fmla="*/ 564 w 701"/>
                <a:gd name="T25" fmla="*/ 0 h 620"/>
                <a:gd name="T26" fmla="*/ 284 w 701"/>
                <a:gd name="T27" fmla="*/ 1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1" h="620">
                  <a:moveTo>
                    <a:pt x="284" y="10"/>
                  </a:moveTo>
                  <a:lnTo>
                    <a:pt x="284" y="10"/>
                  </a:lnTo>
                  <a:cubicBezTo>
                    <a:pt x="284" y="10"/>
                    <a:pt x="283" y="139"/>
                    <a:pt x="215" y="207"/>
                  </a:cubicBezTo>
                  <a:lnTo>
                    <a:pt x="215" y="207"/>
                  </a:lnTo>
                  <a:cubicBezTo>
                    <a:pt x="147" y="273"/>
                    <a:pt x="0" y="262"/>
                    <a:pt x="0" y="262"/>
                  </a:cubicBezTo>
                  <a:lnTo>
                    <a:pt x="15" y="372"/>
                  </a:lnTo>
                  <a:lnTo>
                    <a:pt x="15" y="372"/>
                  </a:lnTo>
                  <a:cubicBezTo>
                    <a:pt x="15" y="372"/>
                    <a:pt x="293" y="433"/>
                    <a:pt x="439" y="201"/>
                  </a:cubicBezTo>
                  <a:lnTo>
                    <a:pt x="439" y="201"/>
                  </a:lnTo>
                  <a:cubicBezTo>
                    <a:pt x="439" y="201"/>
                    <a:pt x="528" y="386"/>
                    <a:pt x="504" y="583"/>
                  </a:cubicBezTo>
                  <a:lnTo>
                    <a:pt x="605" y="619"/>
                  </a:lnTo>
                  <a:lnTo>
                    <a:pt x="605" y="619"/>
                  </a:lnTo>
                  <a:cubicBezTo>
                    <a:pt x="605" y="619"/>
                    <a:pt x="700" y="220"/>
                    <a:pt x="564" y="0"/>
                  </a:cubicBezTo>
                  <a:lnTo>
                    <a:pt x="284" y="10"/>
                  </a:lnTo>
                </a:path>
              </a:pathLst>
            </a:custGeom>
            <a:solidFill>
              <a:srgbClr val="0E3B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Freeform 235">
              <a:extLst>
                <a:ext uri="{FF2B5EF4-FFF2-40B4-BE49-F238E27FC236}">
                  <a16:creationId xmlns:a16="http://schemas.microsoft.com/office/drawing/2014/main" xmlns="" id="{7BE1AECD-8759-E843-9E97-B46BCA1B4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71414" y="10219747"/>
              <a:ext cx="428458" cy="521842"/>
            </a:xfrm>
            <a:custGeom>
              <a:avLst/>
              <a:gdLst>
                <a:gd name="T0" fmla="*/ 253 w 346"/>
                <a:gd name="T1" fmla="*/ 54 h 418"/>
                <a:gd name="T2" fmla="*/ 253 w 346"/>
                <a:gd name="T3" fmla="*/ 54 h 418"/>
                <a:gd name="T4" fmla="*/ 170 w 346"/>
                <a:gd name="T5" fmla="*/ 3 h 418"/>
                <a:gd name="T6" fmla="*/ 170 w 346"/>
                <a:gd name="T7" fmla="*/ 3 h 418"/>
                <a:gd name="T8" fmla="*/ 43 w 346"/>
                <a:gd name="T9" fmla="*/ 114 h 418"/>
                <a:gd name="T10" fmla="*/ 43 w 346"/>
                <a:gd name="T11" fmla="*/ 114 h 418"/>
                <a:gd name="T12" fmla="*/ 19 w 346"/>
                <a:gd name="T13" fmla="*/ 337 h 418"/>
                <a:gd name="T14" fmla="*/ 19 w 346"/>
                <a:gd name="T15" fmla="*/ 337 h 418"/>
                <a:gd name="T16" fmla="*/ 205 w 346"/>
                <a:gd name="T17" fmla="*/ 409 h 418"/>
                <a:gd name="T18" fmla="*/ 205 w 346"/>
                <a:gd name="T19" fmla="*/ 409 h 418"/>
                <a:gd name="T20" fmla="*/ 253 w 346"/>
                <a:gd name="T21" fmla="*/ 54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6" h="418">
                  <a:moveTo>
                    <a:pt x="253" y="54"/>
                  </a:moveTo>
                  <a:lnTo>
                    <a:pt x="253" y="54"/>
                  </a:lnTo>
                  <a:cubicBezTo>
                    <a:pt x="236" y="24"/>
                    <a:pt x="205" y="4"/>
                    <a:pt x="170" y="3"/>
                  </a:cubicBezTo>
                  <a:lnTo>
                    <a:pt x="170" y="3"/>
                  </a:lnTo>
                  <a:cubicBezTo>
                    <a:pt x="113" y="0"/>
                    <a:pt x="36" y="15"/>
                    <a:pt x="43" y="114"/>
                  </a:cubicBezTo>
                  <a:lnTo>
                    <a:pt x="43" y="114"/>
                  </a:lnTo>
                  <a:cubicBezTo>
                    <a:pt x="56" y="289"/>
                    <a:pt x="0" y="300"/>
                    <a:pt x="19" y="337"/>
                  </a:cubicBezTo>
                  <a:lnTo>
                    <a:pt x="19" y="337"/>
                  </a:lnTo>
                  <a:cubicBezTo>
                    <a:pt x="36" y="371"/>
                    <a:pt x="139" y="417"/>
                    <a:pt x="205" y="409"/>
                  </a:cubicBezTo>
                  <a:lnTo>
                    <a:pt x="205" y="409"/>
                  </a:lnTo>
                  <a:cubicBezTo>
                    <a:pt x="345" y="392"/>
                    <a:pt x="334" y="208"/>
                    <a:pt x="253" y="54"/>
                  </a:cubicBezTo>
                </a:path>
              </a:pathLst>
            </a:custGeom>
            <a:solidFill>
              <a:srgbClr val="206D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Freeform 236">
              <a:extLst>
                <a:ext uri="{FF2B5EF4-FFF2-40B4-BE49-F238E27FC236}">
                  <a16:creationId xmlns:a16="http://schemas.microsoft.com/office/drawing/2014/main" xmlns="" id="{E59AC1F3-F70D-0149-8136-DEAB62BA0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43950" y="10263691"/>
              <a:ext cx="444936" cy="455925"/>
            </a:xfrm>
            <a:custGeom>
              <a:avLst/>
              <a:gdLst>
                <a:gd name="T0" fmla="*/ 72 w 355"/>
                <a:gd name="T1" fmla="*/ 32 h 367"/>
                <a:gd name="T2" fmla="*/ 72 w 355"/>
                <a:gd name="T3" fmla="*/ 32 h 367"/>
                <a:gd name="T4" fmla="*/ 124 w 355"/>
                <a:gd name="T5" fmla="*/ 301 h 367"/>
                <a:gd name="T6" fmla="*/ 124 w 355"/>
                <a:gd name="T7" fmla="*/ 301 h 367"/>
                <a:gd name="T8" fmla="*/ 329 w 355"/>
                <a:gd name="T9" fmla="*/ 366 h 367"/>
                <a:gd name="T10" fmla="*/ 354 w 355"/>
                <a:gd name="T11" fmla="*/ 324 h 367"/>
                <a:gd name="T12" fmla="*/ 354 w 355"/>
                <a:gd name="T13" fmla="*/ 324 h 367"/>
                <a:gd name="T14" fmla="*/ 179 w 355"/>
                <a:gd name="T15" fmla="*/ 134 h 367"/>
                <a:gd name="T16" fmla="*/ 179 w 355"/>
                <a:gd name="T17" fmla="*/ 134 h 367"/>
                <a:gd name="T18" fmla="*/ 72 w 355"/>
                <a:gd name="T19" fmla="*/ 3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367">
                  <a:moveTo>
                    <a:pt x="72" y="32"/>
                  </a:moveTo>
                  <a:lnTo>
                    <a:pt x="72" y="32"/>
                  </a:lnTo>
                  <a:cubicBezTo>
                    <a:pt x="72" y="32"/>
                    <a:pt x="0" y="220"/>
                    <a:pt x="124" y="301"/>
                  </a:cubicBezTo>
                  <a:lnTo>
                    <a:pt x="124" y="301"/>
                  </a:lnTo>
                  <a:cubicBezTo>
                    <a:pt x="201" y="351"/>
                    <a:pt x="329" y="366"/>
                    <a:pt x="329" y="366"/>
                  </a:cubicBezTo>
                  <a:lnTo>
                    <a:pt x="354" y="324"/>
                  </a:lnTo>
                  <a:lnTo>
                    <a:pt x="354" y="324"/>
                  </a:lnTo>
                  <a:cubicBezTo>
                    <a:pt x="354" y="324"/>
                    <a:pt x="168" y="303"/>
                    <a:pt x="179" y="134"/>
                  </a:cubicBezTo>
                  <a:lnTo>
                    <a:pt x="179" y="134"/>
                  </a:lnTo>
                  <a:cubicBezTo>
                    <a:pt x="188" y="0"/>
                    <a:pt x="72" y="32"/>
                    <a:pt x="72" y="32"/>
                  </a:cubicBezTo>
                </a:path>
              </a:pathLst>
            </a:custGeom>
            <a:solidFill>
              <a:srgbClr val="1161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Freeform 237">
              <a:extLst>
                <a:ext uri="{FF2B5EF4-FFF2-40B4-BE49-F238E27FC236}">
                  <a16:creationId xmlns:a16="http://schemas.microsoft.com/office/drawing/2014/main" xmlns="" id="{5B2F9633-5C0B-1C44-8AC9-7D3D1A56F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30713" y="10027490"/>
              <a:ext cx="192255" cy="236199"/>
            </a:xfrm>
            <a:custGeom>
              <a:avLst/>
              <a:gdLst>
                <a:gd name="T0" fmla="*/ 154 w 155"/>
                <a:gd name="T1" fmla="*/ 76 h 191"/>
                <a:gd name="T2" fmla="*/ 154 w 155"/>
                <a:gd name="T3" fmla="*/ 76 h 191"/>
                <a:gd name="T4" fmla="*/ 77 w 155"/>
                <a:gd name="T5" fmla="*/ 190 h 191"/>
                <a:gd name="T6" fmla="*/ 77 w 155"/>
                <a:gd name="T7" fmla="*/ 190 h 191"/>
                <a:gd name="T8" fmla="*/ 0 w 155"/>
                <a:gd name="T9" fmla="*/ 76 h 191"/>
                <a:gd name="T10" fmla="*/ 0 w 155"/>
                <a:gd name="T11" fmla="*/ 76 h 191"/>
                <a:gd name="T12" fmla="*/ 77 w 155"/>
                <a:gd name="T13" fmla="*/ 0 h 191"/>
                <a:gd name="T14" fmla="*/ 77 w 155"/>
                <a:gd name="T15" fmla="*/ 0 h 191"/>
                <a:gd name="T16" fmla="*/ 154 w 155"/>
                <a:gd name="T17" fmla="*/ 76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" h="191">
                  <a:moveTo>
                    <a:pt x="154" y="76"/>
                  </a:moveTo>
                  <a:lnTo>
                    <a:pt x="154" y="76"/>
                  </a:lnTo>
                  <a:cubicBezTo>
                    <a:pt x="154" y="119"/>
                    <a:pt x="134" y="190"/>
                    <a:pt x="77" y="190"/>
                  </a:cubicBezTo>
                  <a:lnTo>
                    <a:pt x="77" y="190"/>
                  </a:lnTo>
                  <a:cubicBezTo>
                    <a:pt x="19" y="190"/>
                    <a:pt x="0" y="119"/>
                    <a:pt x="0" y="76"/>
                  </a:cubicBezTo>
                  <a:lnTo>
                    <a:pt x="0" y="76"/>
                  </a:lnTo>
                  <a:cubicBezTo>
                    <a:pt x="0" y="34"/>
                    <a:pt x="34" y="0"/>
                    <a:pt x="77" y="0"/>
                  </a:cubicBezTo>
                  <a:lnTo>
                    <a:pt x="77" y="0"/>
                  </a:lnTo>
                  <a:cubicBezTo>
                    <a:pt x="119" y="0"/>
                    <a:pt x="154" y="34"/>
                    <a:pt x="154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Freeform 238">
              <a:extLst>
                <a:ext uri="{FF2B5EF4-FFF2-40B4-BE49-F238E27FC236}">
                  <a16:creationId xmlns:a16="http://schemas.microsoft.com/office/drawing/2014/main" xmlns="" id="{E42B62D8-A9C1-4B47-8F48-B7387B88F6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39581" y="9912137"/>
              <a:ext cx="538319" cy="362541"/>
            </a:xfrm>
            <a:custGeom>
              <a:avLst/>
              <a:gdLst>
                <a:gd name="T0" fmla="*/ 240 w 433"/>
                <a:gd name="T1" fmla="*/ 185 h 291"/>
                <a:gd name="T2" fmla="*/ 240 w 433"/>
                <a:gd name="T3" fmla="*/ 185 h 291"/>
                <a:gd name="T4" fmla="*/ 341 w 433"/>
                <a:gd name="T5" fmla="*/ 111 h 291"/>
                <a:gd name="T6" fmla="*/ 341 w 433"/>
                <a:gd name="T7" fmla="*/ 111 h 291"/>
                <a:gd name="T8" fmla="*/ 388 w 433"/>
                <a:gd name="T9" fmla="*/ 178 h 291"/>
                <a:gd name="T10" fmla="*/ 388 w 433"/>
                <a:gd name="T11" fmla="*/ 178 h 291"/>
                <a:gd name="T12" fmla="*/ 339 w 433"/>
                <a:gd name="T13" fmla="*/ 25 h 291"/>
                <a:gd name="T14" fmla="*/ 339 w 433"/>
                <a:gd name="T15" fmla="*/ 25 h 291"/>
                <a:gd name="T16" fmla="*/ 168 w 433"/>
                <a:gd name="T17" fmla="*/ 91 h 291"/>
                <a:gd name="T18" fmla="*/ 168 w 433"/>
                <a:gd name="T19" fmla="*/ 91 h 291"/>
                <a:gd name="T20" fmla="*/ 62 w 433"/>
                <a:gd name="T21" fmla="*/ 139 h 291"/>
                <a:gd name="T22" fmla="*/ 31 w 433"/>
                <a:gd name="T23" fmla="*/ 147 h 291"/>
                <a:gd name="T24" fmla="*/ 31 w 433"/>
                <a:gd name="T25" fmla="*/ 147 h 291"/>
                <a:gd name="T26" fmla="*/ 8 w 433"/>
                <a:gd name="T27" fmla="*/ 191 h 291"/>
                <a:gd name="T28" fmla="*/ 8 w 433"/>
                <a:gd name="T29" fmla="*/ 191 h 291"/>
                <a:gd name="T30" fmla="*/ 36 w 433"/>
                <a:gd name="T31" fmla="*/ 243 h 291"/>
                <a:gd name="T32" fmla="*/ 36 w 433"/>
                <a:gd name="T33" fmla="*/ 243 h 291"/>
                <a:gd name="T34" fmla="*/ 189 w 433"/>
                <a:gd name="T35" fmla="*/ 263 h 291"/>
                <a:gd name="T36" fmla="*/ 189 w 433"/>
                <a:gd name="T37" fmla="*/ 263 h 291"/>
                <a:gd name="T38" fmla="*/ 240 w 433"/>
                <a:gd name="T39" fmla="*/ 18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3" h="291">
                  <a:moveTo>
                    <a:pt x="240" y="185"/>
                  </a:moveTo>
                  <a:lnTo>
                    <a:pt x="240" y="185"/>
                  </a:lnTo>
                  <a:cubicBezTo>
                    <a:pt x="240" y="185"/>
                    <a:pt x="336" y="176"/>
                    <a:pt x="341" y="111"/>
                  </a:cubicBezTo>
                  <a:lnTo>
                    <a:pt x="341" y="111"/>
                  </a:lnTo>
                  <a:cubicBezTo>
                    <a:pt x="341" y="111"/>
                    <a:pt x="372" y="189"/>
                    <a:pt x="388" y="178"/>
                  </a:cubicBezTo>
                  <a:lnTo>
                    <a:pt x="388" y="178"/>
                  </a:lnTo>
                  <a:cubicBezTo>
                    <a:pt x="417" y="158"/>
                    <a:pt x="432" y="61"/>
                    <a:pt x="339" y="25"/>
                  </a:cubicBezTo>
                  <a:lnTo>
                    <a:pt x="339" y="25"/>
                  </a:lnTo>
                  <a:cubicBezTo>
                    <a:pt x="275" y="0"/>
                    <a:pt x="202" y="3"/>
                    <a:pt x="168" y="91"/>
                  </a:cubicBezTo>
                  <a:lnTo>
                    <a:pt x="168" y="91"/>
                  </a:lnTo>
                  <a:cubicBezTo>
                    <a:pt x="155" y="123"/>
                    <a:pt x="62" y="91"/>
                    <a:pt x="62" y="139"/>
                  </a:cubicBezTo>
                  <a:lnTo>
                    <a:pt x="31" y="147"/>
                  </a:lnTo>
                  <a:lnTo>
                    <a:pt x="31" y="147"/>
                  </a:lnTo>
                  <a:cubicBezTo>
                    <a:pt x="11" y="152"/>
                    <a:pt x="0" y="173"/>
                    <a:pt x="8" y="191"/>
                  </a:cubicBezTo>
                  <a:lnTo>
                    <a:pt x="8" y="191"/>
                  </a:lnTo>
                  <a:cubicBezTo>
                    <a:pt x="14" y="207"/>
                    <a:pt x="23" y="225"/>
                    <a:pt x="36" y="243"/>
                  </a:cubicBezTo>
                  <a:lnTo>
                    <a:pt x="36" y="243"/>
                  </a:lnTo>
                  <a:cubicBezTo>
                    <a:pt x="68" y="285"/>
                    <a:pt x="144" y="290"/>
                    <a:pt x="189" y="263"/>
                  </a:cubicBezTo>
                  <a:lnTo>
                    <a:pt x="189" y="263"/>
                  </a:lnTo>
                  <a:cubicBezTo>
                    <a:pt x="228" y="238"/>
                    <a:pt x="237" y="213"/>
                    <a:pt x="240" y="185"/>
                  </a:cubicBezTo>
                </a:path>
              </a:pathLst>
            </a:custGeom>
            <a:solidFill>
              <a:srgbClr val="89C1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Freeform 239">
              <a:extLst>
                <a:ext uri="{FF2B5EF4-FFF2-40B4-BE49-F238E27FC236}">
                  <a16:creationId xmlns:a16="http://schemas.microsoft.com/office/drawing/2014/main" xmlns="" id="{6CECAFEE-0719-7146-B1A2-F46503ED6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8739" y="10104394"/>
              <a:ext cx="65917" cy="71408"/>
            </a:xfrm>
            <a:custGeom>
              <a:avLst/>
              <a:gdLst>
                <a:gd name="T0" fmla="*/ 41 w 53"/>
                <a:gd name="T1" fmla="*/ 18 h 59"/>
                <a:gd name="T2" fmla="*/ 41 w 53"/>
                <a:gd name="T3" fmla="*/ 18 h 59"/>
                <a:gd name="T4" fmla="*/ 44 w 53"/>
                <a:gd name="T5" fmla="*/ 52 h 59"/>
                <a:gd name="T6" fmla="*/ 44 w 53"/>
                <a:gd name="T7" fmla="*/ 52 h 59"/>
                <a:gd name="T8" fmla="*/ 11 w 53"/>
                <a:gd name="T9" fmla="*/ 41 h 59"/>
                <a:gd name="T10" fmla="*/ 11 w 53"/>
                <a:gd name="T11" fmla="*/ 41 h 59"/>
                <a:gd name="T12" fmla="*/ 8 w 53"/>
                <a:gd name="T13" fmla="*/ 6 h 59"/>
                <a:gd name="T14" fmla="*/ 8 w 53"/>
                <a:gd name="T15" fmla="*/ 6 h 59"/>
                <a:gd name="T16" fmla="*/ 41 w 53"/>
                <a:gd name="T17" fmla="*/ 1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59">
                  <a:moveTo>
                    <a:pt x="41" y="18"/>
                  </a:moveTo>
                  <a:lnTo>
                    <a:pt x="41" y="18"/>
                  </a:lnTo>
                  <a:cubicBezTo>
                    <a:pt x="50" y="30"/>
                    <a:pt x="52" y="45"/>
                    <a:pt x="44" y="52"/>
                  </a:cubicBezTo>
                  <a:lnTo>
                    <a:pt x="44" y="52"/>
                  </a:lnTo>
                  <a:cubicBezTo>
                    <a:pt x="36" y="58"/>
                    <a:pt x="21" y="54"/>
                    <a:pt x="11" y="41"/>
                  </a:cubicBezTo>
                  <a:lnTo>
                    <a:pt x="11" y="41"/>
                  </a:lnTo>
                  <a:cubicBezTo>
                    <a:pt x="1" y="28"/>
                    <a:pt x="0" y="13"/>
                    <a:pt x="8" y="6"/>
                  </a:cubicBezTo>
                  <a:lnTo>
                    <a:pt x="8" y="6"/>
                  </a:lnTo>
                  <a:cubicBezTo>
                    <a:pt x="16" y="0"/>
                    <a:pt x="31" y="5"/>
                    <a:pt x="41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Freeform 240">
              <a:extLst>
                <a:ext uri="{FF2B5EF4-FFF2-40B4-BE49-F238E27FC236}">
                  <a16:creationId xmlns:a16="http://schemas.microsoft.com/office/drawing/2014/main" xmlns="" id="{25D861EA-5877-1041-A101-DE9BDB4C6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4656" y="10252706"/>
              <a:ext cx="329582" cy="406485"/>
            </a:xfrm>
            <a:custGeom>
              <a:avLst/>
              <a:gdLst>
                <a:gd name="T0" fmla="*/ 70 w 265"/>
                <a:gd name="T1" fmla="*/ 0 h 327"/>
                <a:gd name="T2" fmla="*/ 70 w 265"/>
                <a:gd name="T3" fmla="*/ 0 h 327"/>
                <a:gd name="T4" fmla="*/ 175 w 265"/>
                <a:gd name="T5" fmla="*/ 159 h 327"/>
                <a:gd name="T6" fmla="*/ 175 w 265"/>
                <a:gd name="T7" fmla="*/ 159 h 327"/>
                <a:gd name="T8" fmla="*/ 264 w 265"/>
                <a:gd name="T9" fmla="*/ 278 h 327"/>
                <a:gd name="T10" fmla="*/ 239 w 265"/>
                <a:gd name="T11" fmla="*/ 326 h 327"/>
                <a:gd name="T12" fmla="*/ 239 w 265"/>
                <a:gd name="T13" fmla="*/ 326 h 327"/>
                <a:gd name="T14" fmla="*/ 70 w 265"/>
                <a:gd name="T15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5" h="327">
                  <a:moveTo>
                    <a:pt x="70" y="0"/>
                  </a:moveTo>
                  <a:lnTo>
                    <a:pt x="70" y="0"/>
                  </a:lnTo>
                  <a:cubicBezTo>
                    <a:pt x="70" y="0"/>
                    <a:pt x="143" y="22"/>
                    <a:pt x="175" y="159"/>
                  </a:cubicBezTo>
                  <a:lnTo>
                    <a:pt x="175" y="159"/>
                  </a:lnTo>
                  <a:cubicBezTo>
                    <a:pt x="195" y="246"/>
                    <a:pt x="231" y="259"/>
                    <a:pt x="264" y="278"/>
                  </a:cubicBezTo>
                  <a:lnTo>
                    <a:pt x="239" y="326"/>
                  </a:lnTo>
                  <a:lnTo>
                    <a:pt x="239" y="326"/>
                  </a:lnTo>
                  <a:cubicBezTo>
                    <a:pt x="239" y="326"/>
                    <a:pt x="0" y="276"/>
                    <a:pt x="70" y="0"/>
                  </a:cubicBezTo>
                </a:path>
              </a:pathLst>
            </a:custGeom>
            <a:solidFill>
              <a:srgbClr val="206DB5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Freeform 241">
              <a:extLst>
                <a:ext uri="{FF2B5EF4-FFF2-40B4-BE49-F238E27FC236}">
                  <a16:creationId xmlns:a16="http://schemas.microsoft.com/office/drawing/2014/main" xmlns="" id="{2EC78FE2-F175-FB43-8E92-51CBFED7F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19726" y="10021996"/>
              <a:ext cx="725082" cy="1213965"/>
            </a:xfrm>
            <a:custGeom>
              <a:avLst/>
              <a:gdLst>
                <a:gd name="T0" fmla="*/ 40 w 581"/>
                <a:gd name="T1" fmla="*/ 884 h 976"/>
                <a:gd name="T2" fmla="*/ 514 w 581"/>
                <a:gd name="T3" fmla="*/ 64 h 976"/>
                <a:gd name="T4" fmla="*/ 580 w 581"/>
                <a:gd name="T5" fmla="*/ 0 h 976"/>
                <a:gd name="T6" fmla="*/ 560 w 581"/>
                <a:gd name="T7" fmla="*/ 91 h 976"/>
                <a:gd name="T8" fmla="*/ 133 w 581"/>
                <a:gd name="T9" fmla="*/ 831 h 976"/>
                <a:gd name="T10" fmla="*/ 133 w 581"/>
                <a:gd name="T11" fmla="*/ 831 h 976"/>
                <a:gd name="T12" fmla="*/ 22 w 581"/>
                <a:gd name="T13" fmla="*/ 965 h 976"/>
                <a:gd name="T14" fmla="*/ 22 w 581"/>
                <a:gd name="T15" fmla="*/ 965 h 976"/>
                <a:gd name="T16" fmla="*/ 40 w 581"/>
                <a:gd name="T17" fmla="*/ 884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1" h="976">
                  <a:moveTo>
                    <a:pt x="40" y="884"/>
                  </a:moveTo>
                  <a:lnTo>
                    <a:pt x="514" y="64"/>
                  </a:lnTo>
                  <a:lnTo>
                    <a:pt x="580" y="0"/>
                  </a:lnTo>
                  <a:lnTo>
                    <a:pt x="560" y="91"/>
                  </a:lnTo>
                  <a:lnTo>
                    <a:pt x="133" y="831"/>
                  </a:lnTo>
                  <a:lnTo>
                    <a:pt x="133" y="831"/>
                  </a:lnTo>
                  <a:cubicBezTo>
                    <a:pt x="133" y="831"/>
                    <a:pt x="52" y="975"/>
                    <a:pt x="22" y="965"/>
                  </a:cubicBezTo>
                  <a:lnTo>
                    <a:pt x="22" y="965"/>
                  </a:lnTo>
                  <a:cubicBezTo>
                    <a:pt x="0" y="958"/>
                    <a:pt x="40" y="884"/>
                    <a:pt x="40" y="884"/>
                  </a:cubicBezTo>
                </a:path>
              </a:pathLst>
            </a:custGeom>
            <a:solidFill>
              <a:srgbClr val="89C1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Freeform 242">
              <a:extLst>
                <a:ext uri="{FF2B5EF4-FFF2-40B4-BE49-F238E27FC236}">
                  <a16:creationId xmlns:a16="http://schemas.microsoft.com/office/drawing/2014/main" xmlns="" id="{C13E05FC-BFDF-A741-8785-00901435F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50434" y="10664685"/>
              <a:ext cx="148310" cy="115351"/>
            </a:xfrm>
            <a:custGeom>
              <a:avLst/>
              <a:gdLst>
                <a:gd name="T0" fmla="*/ 0 w 118"/>
                <a:gd name="T1" fmla="*/ 46 h 93"/>
                <a:gd name="T2" fmla="*/ 28 w 118"/>
                <a:gd name="T3" fmla="*/ 77 h 93"/>
                <a:gd name="T4" fmla="*/ 28 w 118"/>
                <a:gd name="T5" fmla="*/ 77 h 93"/>
                <a:gd name="T6" fmla="*/ 85 w 118"/>
                <a:gd name="T7" fmla="*/ 84 h 93"/>
                <a:gd name="T8" fmla="*/ 85 w 118"/>
                <a:gd name="T9" fmla="*/ 84 h 93"/>
                <a:gd name="T10" fmla="*/ 92 w 118"/>
                <a:gd name="T11" fmla="*/ 70 h 93"/>
                <a:gd name="T12" fmla="*/ 92 w 118"/>
                <a:gd name="T13" fmla="*/ 70 h 93"/>
                <a:gd name="T14" fmla="*/ 102 w 118"/>
                <a:gd name="T15" fmla="*/ 57 h 93"/>
                <a:gd name="T16" fmla="*/ 102 w 118"/>
                <a:gd name="T17" fmla="*/ 57 h 93"/>
                <a:gd name="T18" fmla="*/ 108 w 118"/>
                <a:gd name="T19" fmla="*/ 40 h 93"/>
                <a:gd name="T20" fmla="*/ 108 w 118"/>
                <a:gd name="T21" fmla="*/ 40 h 93"/>
                <a:gd name="T22" fmla="*/ 115 w 118"/>
                <a:gd name="T23" fmla="*/ 24 h 93"/>
                <a:gd name="T24" fmla="*/ 101 w 118"/>
                <a:gd name="T25" fmla="*/ 27 h 93"/>
                <a:gd name="T26" fmla="*/ 62 w 118"/>
                <a:gd name="T27" fmla="*/ 20 h 93"/>
                <a:gd name="T28" fmla="*/ 62 w 118"/>
                <a:gd name="T29" fmla="*/ 20 h 93"/>
                <a:gd name="T30" fmla="*/ 25 w 118"/>
                <a:gd name="T31" fmla="*/ 4 h 93"/>
                <a:gd name="T32" fmla="*/ 0 w 118"/>
                <a:gd name="T33" fmla="*/ 4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93">
                  <a:moveTo>
                    <a:pt x="0" y="46"/>
                  </a:moveTo>
                  <a:lnTo>
                    <a:pt x="28" y="77"/>
                  </a:lnTo>
                  <a:lnTo>
                    <a:pt x="28" y="77"/>
                  </a:lnTo>
                  <a:cubicBezTo>
                    <a:pt x="28" y="77"/>
                    <a:pt x="72" y="92"/>
                    <a:pt x="85" y="84"/>
                  </a:cubicBezTo>
                  <a:lnTo>
                    <a:pt x="85" y="84"/>
                  </a:lnTo>
                  <a:cubicBezTo>
                    <a:pt x="85" y="84"/>
                    <a:pt x="93" y="79"/>
                    <a:pt x="92" y="70"/>
                  </a:cubicBezTo>
                  <a:lnTo>
                    <a:pt x="92" y="70"/>
                  </a:lnTo>
                  <a:cubicBezTo>
                    <a:pt x="92" y="70"/>
                    <a:pt x="103" y="66"/>
                    <a:pt x="102" y="57"/>
                  </a:cubicBezTo>
                  <a:lnTo>
                    <a:pt x="102" y="57"/>
                  </a:lnTo>
                  <a:cubicBezTo>
                    <a:pt x="102" y="57"/>
                    <a:pt x="110" y="50"/>
                    <a:pt x="108" y="40"/>
                  </a:cubicBezTo>
                  <a:lnTo>
                    <a:pt x="108" y="40"/>
                  </a:lnTo>
                  <a:cubicBezTo>
                    <a:pt x="108" y="40"/>
                    <a:pt x="117" y="37"/>
                    <a:pt x="115" y="24"/>
                  </a:cubicBezTo>
                  <a:lnTo>
                    <a:pt x="101" y="27"/>
                  </a:lnTo>
                  <a:lnTo>
                    <a:pt x="62" y="20"/>
                  </a:lnTo>
                  <a:lnTo>
                    <a:pt x="62" y="20"/>
                  </a:lnTo>
                  <a:cubicBezTo>
                    <a:pt x="62" y="20"/>
                    <a:pt x="51" y="0"/>
                    <a:pt x="25" y="4"/>
                  </a:cubicBezTo>
                  <a:lnTo>
                    <a:pt x="0" y="4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Freeform 243">
              <a:extLst>
                <a:ext uri="{FF2B5EF4-FFF2-40B4-BE49-F238E27FC236}">
                  <a16:creationId xmlns:a16="http://schemas.microsoft.com/office/drawing/2014/main" xmlns="" id="{EA45554A-E14C-F24C-990A-FE9415F40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8744" y="10598768"/>
              <a:ext cx="65917" cy="82395"/>
            </a:xfrm>
            <a:custGeom>
              <a:avLst/>
              <a:gdLst>
                <a:gd name="T0" fmla="*/ 42 w 52"/>
                <a:gd name="T1" fmla="*/ 4 h 68"/>
                <a:gd name="T2" fmla="*/ 42 w 52"/>
                <a:gd name="T3" fmla="*/ 4 h 68"/>
                <a:gd name="T4" fmla="*/ 29 w 52"/>
                <a:gd name="T5" fmla="*/ 7 h 68"/>
                <a:gd name="T6" fmla="*/ 29 w 52"/>
                <a:gd name="T7" fmla="*/ 7 h 68"/>
                <a:gd name="T8" fmla="*/ 27 w 52"/>
                <a:gd name="T9" fmla="*/ 16 h 68"/>
                <a:gd name="T10" fmla="*/ 27 w 52"/>
                <a:gd name="T11" fmla="*/ 16 h 68"/>
                <a:gd name="T12" fmla="*/ 20 w 52"/>
                <a:gd name="T13" fmla="*/ 24 h 68"/>
                <a:gd name="T14" fmla="*/ 20 w 52"/>
                <a:gd name="T15" fmla="*/ 24 h 68"/>
                <a:gd name="T16" fmla="*/ 19 w 52"/>
                <a:gd name="T17" fmla="*/ 31 h 68"/>
                <a:gd name="T18" fmla="*/ 19 w 52"/>
                <a:gd name="T19" fmla="*/ 31 h 68"/>
                <a:gd name="T20" fmla="*/ 12 w 52"/>
                <a:gd name="T21" fmla="*/ 39 h 68"/>
                <a:gd name="T22" fmla="*/ 12 w 52"/>
                <a:gd name="T23" fmla="*/ 39 h 68"/>
                <a:gd name="T24" fmla="*/ 10 w 52"/>
                <a:gd name="T25" fmla="*/ 47 h 68"/>
                <a:gd name="T26" fmla="*/ 10 w 52"/>
                <a:gd name="T27" fmla="*/ 47 h 68"/>
                <a:gd name="T28" fmla="*/ 3 w 52"/>
                <a:gd name="T29" fmla="*/ 54 h 68"/>
                <a:gd name="T30" fmla="*/ 3 w 52"/>
                <a:gd name="T31" fmla="*/ 54 h 68"/>
                <a:gd name="T32" fmla="*/ 10 w 52"/>
                <a:gd name="T33" fmla="*/ 65 h 68"/>
                <a:gd name="T34" fmla="*/ 10 w 52"/>
                <a:gd name="T35" fmla="*/ 65 h 68"/>
                <a:gd name="T36" fmla="*/ 24 w 52"/>
                <a:gd name="T37" fmla="*/ 64 h 68"/>
                <a:gd name="T38" fmla="*/ 24 w 52"/>
                <a:gd name="T39" fmla="*/ 64 h 68"/>
                <a:gd name="T40" fmla="*/ 24 w 52"/>
                <a:gd name="T41" fmla="*/ 55 h 68"/>
                <a:gd name="T42" fmla="*/ 24 w 52"/>
                <a:gd name="T43" fmla="*/ 55 h 68"/>
                <a:gd name="T44" fmla="*/ 32 w 52"/>
                <a:gd name="T45" fmla="*/ 49 h 68"/>
                <a:gd name="T46" fmla="*/ 32 w 52"/>
                <a:gd name="T47" fmla="*/ 49 h 68"/>
                <a:gd name="T48" fmla="*/ 32 w 52"/>
                <a:gd name="T49" fmla="*/ 39 h 68"/>
                <a:gd name="T50" fmla="*/ 32 w 52"/>
                <a:gd name="T51" fmla="*/ 39 h 68"/>
                <a:gd name="T52" fmla="*/ 41 w 52"/>
                <a:gd name="T53" fmla="*/ 33 h 68"/>
                <a:gd name="T54" fmla="*/ 41 w 52"/>
                <a:gd name="T55" fmla="*/ 33 h 68"/>
                <a:gd name="T56" fmla="*/ 41 w 52"/>
                <a:gd name="T57" fmla="*/ 23 h 68"/>
                <a:gd name="T58" fmla="*/ 41 w 52"/>
                <a:gd name="T59" fmla="*/ 23 h 68"/>
                <a:gd name="T60" fmla="*/ 49 w 52"/>
                <a:gd name="T61" fmla="*/ 18 h 68"/>
                <a:gd name="T62" fmla="*/ 49 w 52"/>
                <a:gd name="T63" fmla="*/ 18 h 68"/>
                <a:gd name="T64" fmla="*/ 42 w 52"/>
                <a:gd name="T65" fmla="*/ 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2" h="68">
                  <a:moveTo>
                    <a:pt x="42" y="4"/>
                  </a:moveTo>
                  <a:lnTo>
                    <a:pt x="42" y="4"/>
                  </a:lnTo>
                  <a:cubicBezTo>
                    <a:pt x="37" y="2"/>
                    <a:pt x="32" y="0"/>
                    <a:pt x="29" y="7"/>
                  </a:cubicBezTo>
                  <a:lnTo>
                    <a:pt x="29" y="7"/>
                  </a:lnTo>
                  <a:cubicBezTo>
                    <a:pt x="27" y="10"/>
                    <a:pt x="27" y="13"/>
                    <a:pt x="27" y="16"/>
                  </a:cubicBezTo>
                  <a:lnTo>
                    <a:pt x="27" y="16"/>
                  </a:lnTo>
                  <a:cubicBezTo>
                    <a:pt x="25" y="17"/>
                    <a:pt x="22" y="20"/>
                    <a:pt x="20" y="24"/>
                  </a:cubicBezTo>
                  <a:lnTo>
                    <a:pt x="20" y="24"/>
                  </a:lnTo>
                  <a:cubicBezTo>
                    <a:pt x="19" y="26"/>
                    <a:pt x="19" y="28"/>
                    <a:pt x="19" y="31"/>
                  </a:cubicBezTo>
                  <a:lnTo>
                    <a:pt x="19" y="31"/>
                  </a:lnTo>
                  <a:cubicBezTo>
                    <a:pt x="16" y="33"/>
                    <a:pt x="13" y="35"/>
                    <a:pt x="12" y="39"/>
                  </a:cubicBezTo>
                  <a:lnTo>
                    <a:pt x="12" y="39"/>
                  </a:lnTo>
                  <a:cubicBezTo>
                    <a:pt x="10" y="42"/>
                    <a:pt x="10" y="44"/>
                    <a:pt x="10" y="47"/>
                  </a:cubicBezTo>
                  <a:lnTo>
                    <a:pt x="10" y="47"/>
                  </a:lnTo>
                  <a:cubicBezTo>
                    <a:pt x="7" y="48"/>
                    <a:pt x="5" y="50"/>
                    <a:pt x="3" y="54"/>
                  </a:cubicBezTo>
                  <a:lnTo>
                    <a:pt x="3" y="54"/>
                  </a:lnTo>
                  <a:cubicBezTo>
                    <a:pt x="0" y="61"/>
                    <a:pt x="5" y="63"/>
                    <a:pt x="10" y="65"/>
                  </a:cubicBezTo>
                  <a:lnTo>
                    <a:pt x="10" y="65"/>
                  </a:lnTo>
                  <a:cubicBezTo>
                    <a:pt x="15" y="67"/>
                    <a:pt x="22" y="67"/>
                    <a:pt x="24" y="64"/>
                  </a:cubicBezTo>
                  <a:lnTo>
                    <a:pt x="24" y="64"/>
                  </a:lnTo>
                  <a:cubicBezTo>
                    <a:pt x="24" y="61"/>
                    <a:pt x="24" y="58"/>
                    <a:pt x="24" y="55"/>
                  </a:cubicBezTo>
                  <a:lnTo>
                    <a:pt x="24" y="55"/>
                  </a:lnTo>
                  <a:cubicBezTo>
                    <a:pt x="27" y="54"/>
                    <a:pt x="30" y="52"/>
                    <a:pt x="32" y="49"/>
                  </a:cubicBezTo>
                  <a:lnTo>
                    <a:pt x="32" y="49"/>
                  </a:lnTo>
                  <a:cubicBezTo>
                    <a:pt x="33" y="45"/>
                    <a:pt x="33" y="43"/>
                    <a:pt x="32" y="39"/>
                  </a:cubicBezTo>
                  <a:lnTo>
                    <a:pt x="32" y="39"/>
                  </a:lnTo>
                  <a:cubicBezTo>
                    <a:pt x="36" y="39"/>
                    <a:pt x="40" y="36"/>
                    <a:pt x="41" y="33"/>
                  </a:cubicBezTo>
                  <a:lnTo>
                    <a:pt x="41" y="33"/>
                  </a:lnTo>
                  <a:cubicBezTo>
                    <a:pt x="43" y="30"/>
                    <a:pt x="43" y="26"/>
                    <a:pt x="41" y="23"/>
                  </a:cubicBezTo>
                  <a:lnTo>
                    <a:pt x="41" y="23"/>
                  </a:lnTo>
                  <a:cubicBezTo>
                    <a:pt x="44" y="22"/>
                    <a:pt x="48" y="21"/>
                    <a:pt x="49" y="18"/>
                  </a:cubicBezTo>
                  <a:lnTo>
                    <a:pt x="49" y="18"/>
                  </a:lnTo>
                  <a:cubicBezTo>
                    <a:pt x="51" y="14"/>
                    <a:pt x="47" y="7"/>
                    <a:pt x="42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Freeform 244">
              <a:extLst>
                <a:ext uri="{FF2B5EF4-FFF2-40B4-BE49-F238E27FC236}">
                  <a16:creationId xmlns:a16="http://schemas.microsoft.com/office/drawing/2014/main" xmlns="" id="{C72A116B-2CF5-EE4A-B02E-D0B72DEA4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62085" y="5852777"/>
              <a:ext cx="186763" cy="181269"/>
            </a:xfrm>
            <a:custGeom>
              <a:avLst/>
              <a:gdLst>
                <a:gd name="T0" fmla="*/ 60 w 151"/>
                <a:gd name="T1" fmla="*/ 9 h 144"/>
                <a:gd name="T2" fmla="*/ 60 w 151"/>
                <a:gd name="T3" fmla="*/ 9 h 144"/>
                <a:gd name="T4" fmla="*/ 15 w 151"/>
                <a:gd name="T5" fmla="*/ 117 h 144"/>
                <a:gd name="T6" fmla="*/ 15 w 151"/>
                <a:gd name="T7" fmla="*/ 117 h 144"/>
                <a:gd name="T8" fmla="*/ 113 w 151"/>
                <a:gd name="T9" fmla="*/ 73 h 144"/>
                <a:gd name="T10" fmla="*/ 113 w 151"/>
                <a:gd name="T11" fmla="*/ 73 h 144"/>
                <a:gd name="T12" fmla="*/ 139 w 151"/>
                <a:gd name="T13" fmla="*/ 37 h 144"/>
                <a:gd name="T14" fmla="*/ 127 w 151"/>
                <a:gd name="T15" fmla="*/ 0 h 144"/>
                <a:gd name="T16" fmla="*/ 60 w 151"/>
                <a:gd name="T17" fmla="*/ 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144">
                  <a:moveTo>
                    <a:pt x="60" y="9"/>
                  </a:moveTo>
                  <a:lnTo>
                    <a:pt x="60" y="9"/>
                  </a:lnTo>
                  <a:cubicBezTo>
                    <a:pt x="60" y="9"/>
                    <a:pt x="29" y="96"/>
                    <a:pt x="15" y="117"/>
                  </a:cubicBezTo>
                  <a:lnTo>
                    <a:pt x="15" y="117"/>
                  </a:lnTo>
                  <a:cubicBezTo>
                    <a:pt x="0" y="139"/>
                    <a:pt x="72" y="143"/>
                    <a:pt x="113" y="73"/>
                  </a:cubicBezTo>
                  <a:lnTo>
                    <a:pt x="113" y="73"/>
                  </a:lnTo>
                  <a:cubicBezTo>
                    <a:pt x="113" y="73"/>
                    <a:pt x="150" y="64"/>
                    <a:pt x="139" y="37"/>
                  </a:cubicBezTo>
                  <a:lnTo>
                    <a:pt x="127" y="0"/>
                  </a:lnTo>
                  <a:lnTo>
                    <a:pt x="60" y="9"/>
                  </a:lnTo>
                </a:path>
              </a:pathLst>
            </a:custGeom>
            <a:solidFill>
              <a:srgbClr val="1161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Freeform 245">
              <a:extLst>
                <a:ext uri="{FF2B5EF4-FFF2-40B4-BE49-F238E27FC236}">
                  <a16:creationId xmlns:a16="http://schemas.microsoft.com/office/drawing/2014/main" xmlns="" id="{FE8829F6-DA5A-0F42-9DFD-C5B5571E3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97160" y="5940664"/>
              <a:ext cx="175778" cy="192255"/>
            </a:xfrm>
            <a:custGeom>
              <a:avLst/>
              <a:gdLst>
                <a:gd name="T0" fmla="*/ 45 w 142"/>
                <a:gd name="T1" fmla="*/ 15 h 153"/>
                <a:gd name="T2" fmla="*/ 45 w 142"/>
                <a:gd name="T3" fmla="*/ 15 h 153"/>
                <a:gd name="T4" fmla="*/ 12 w 142"/>
                <a:gd name="T5" fmla="*/ 128 h 153"/>
                <a:gd name="T6" fmla="*/ 12 w 142"/>
                <a:gd name="T7" fmla="*/ 128 h 153"/>
                <a:gd name="T8" fmla="*/ 105 w 142"/>
                <a:gd name="T9" fmla="*/ 75 h 153"/>
                <a:gd name="T10" fmla="*/ 105 w 142"/>
                <a:gd name="T11" fmla="*/ 75 h 153"/>
                <a:gd name="T12" fmla="*/ 127 w 142"/>
                <a:gd name="T13" fmla="*/ 35 h 153"/>
                <a:gd name="T14" fmla="*/ 111 w 142"/>
                <a:gd name="T15" fmla="*/ 0 h 153"/>
                <a:gd name="T16" fmla="*/ 45 w 142"/>
                <a:gd name="T17" fmla="*/ 15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153">
                  <a:moveTo>
                    <a:pt x="45" y="15"/>
                  </a:moveTo>
                  <a:lnTo>
                    <a:pt x="45" y="15"/>
                  </a:lnTo>
                  <a:cubicBezTo>
                    <a:pt x="45" y="15"/>
                    <a:pt x="23" y="105"/>
                    <a:pt x="12" y="128"/>
                  </a:cubicBezTo>
                  <a:lnTo>
                    <a:pt x="12" y="128"/>
                  </a:lnTo>
                  <a:cubicBezTo>
                    <a:pt x="0" y="152"/>
                    <a:pt x="71" y="147"/>
                    <a:pt x="105" y="75"/>
                  </a:cubicBezTo>
                  <a:lnTo>
                    <a:pt x="105" y="75"/>
                  </a:lnTo>
                  <a:cubicBezTo>
                    <a:pt x="105" y="75"/>
                    <a:pt x="141" y="62"/>
                    <a:pt x="127" y="35"/>
                  </a:cubicBezTo>
                  <a:lnTo>
                    <a:pt x="111" y="0"/>
                  </a:lnTo>
                  <a:lnTo>
                    <a:pt x="45" y="15"/>
                  </a:lnTo>
                </a:path>
              </a:pathLst>
            </a:custGeom>
            <a:solidFill>
              <a:srgbClr val="1161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Freeform 246">
              <a:extLst>
                <a:ext uri="{FF2B5EF4-FFF2-40B4-BE49-F238E27FC236}">
                  <a16:creationId xmlns:a16="http://schemas.microsoft.com/office/drawing/2014/main" xmlns="" id="{07F3C73E-7448-8449-80C1-338013DED8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95043" y="5352907"/>
              <a:ext cx="626206" cy="659165"/>
            </a:xfrm>
            <a:custGeom>
              <a:avLst/>
              <a:gdLst>
                <a:gd name="T0" fmla="*/ 425 w 503"/>
                <a:gd name="T1" fmla="*/ 32 h 531"/>
                <a:gd name="T2" fmla="*/ 425 w 503"/>
                <a:gd name="T3" fmla="*/ 32 h 531"/>
                <a:gd name="T4" fmla="*/ 350 w 503"/>
                <a:gd name="T5" fmla="*/ 231 h 531"/>
                <a:gd name="T6" fmla="*/ 301 w 503"/>
                <a:gd name="T7" fmla="*/ 258 h 531"/>
                <a:gd name="T8" fmla="*/ 370 w 503"/>
                <a:gd name="T9" fmla="*/ 473 h 531"/>
                <a:gd name="T10" fmla="*/ 370 w 503"/>
                <a:gd name="T11" fmla="*/ 473 h 531"/>
                <a:gd name="T12" fmla="*/ 273 w 503"/>
                <a:gd name="T13" fmla="*/ 522 h 531"/>
                <a:gd name="T14" fmla="*/ 175 w 503"/>
                <a:gd name="T15" fmla="*/ 254 h 531"/>
                <a:gd name="T16" fmla="*/ 175 w 503"/>
                <a:gd name="T17" fmla="*/ 254 h 531"/>
                <a:gd name="T18" fmla="*/ 185 w 503"/>
                <a:gd name="T19" fmla="*/ 167 h 531"/>
                <a:gd name="T20" fmla="*/ 197 w 503"/>
                <a:gd name="T21" fmla="*/ 145 h 531"/>
                <a:gd name="T22" fmla="*/ 127 w 503"/>
                <a:gd name="T23" fmla="*/ 193 h 531"/>
                <a:gd name="T24" fmla="*/ 125 w 503"/>
                <a:gd name="T25" fmla="*/ 423 h 531"/>
                <a:gd name="T26" fmla="*/ 125 w 503"/>
                <a:gd name="T27" fmla="*/ 423 h 531"/>
                <a:gd name="T28" fmla="*/ 2 w 503"/>
                <a:gd name="T29" fmla="*/ 422 h 531"/>
                <a:gd name="T30" fmla="*/ 1 w 503"/>
                <a:gd name="T31" fmla="*/ 187 h 531"/>
                <a:gd name="T32" fmla="*/ 1 w 503"/>
                <a:gd name="T33" fmla="*/ 187 h 531"/>
                <a:gd name="T34" fmla="*/ 88 w 503"/>
                <a:gd name="T35" fmla="*/ 28 h 531"/>
                <a:gd name="T36" fmla="*/ 134 w 503"/>
                <a:gd name="T37" fmla="*/ 0 h 531"/>
                <a:gd name="T38" fmla="*/ 425 w 503"/>
                <a:gd name="T39" fmla="*/ 32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3" h="531">
                  <a:moveTo>
                    <a:pt x="425" y="32"/>
                  </a:moveTo>
                  <a:lnTo>
                    <a:pt x="425" y="32"/>
                  </a:lnTo>
                  <a:cubicBezTo>
                    <a:pt x="425" y="32"/>
                    <a:pt x="502" y="156"/>
                    <a:pt x="350" y="231"/>
                  </a:cubicBezTo>
                  <a:lnTo>
                    <a:pt x="301" y="258"/>
                  </a:lnTo>
                  <a:lnTo>
                    <a:pt x="370" y="473"/>
                  </a:lnTo>
                  <a:lnTo>
                    <a:pt x="370" y="473"/>
                  </a:lnTo>
                  <a:cubicBezTo>
                    <a:pt x="370" y="473"/>
                    <a:pt x="346" y="530"/>
                    <a:pt x="273" y="522"/>
                  </a:cubicBezTo>
                  <a:lnTo>
                    <a:pt x="175" y="254"/>
                  </a:lnTo>
                  <a:lnTo>
                    <a:pt x="175" y="254"/>
                  </a:lnTo>
                  <a:cubicBezTo>
                    <a:pt x="164" y="225"/>
                    <a:pt x="167" y="192"/>
                    <a:pt x="185" y="167"/>
                  </a:cubicBezTo>
                  <a:lnTo>
                    <a:pt x="197" y="145"/>
                  </a:lnTo>
                  <a:lnTo>
                    <a:pt x="127" y="193"/>
                  </a:lnTo>
                  <a:lnTo>
                    <a:pt x="125" y="423"/>
                  </a:lnTo>
                  <a:lnTo>
                    <a:pt x="125" y="423"/>
                  </a:lnTo>
                  <a:cubicBezTo>
                    <a:pt x="125" y="423"/>
                    <a:pt x="51" y="455"/>
                    <a:pt x="2" y="422"/>
                  </a:cubicBezTo>
                  <a:lnTo>
                    <a:pt x="1" y="187"/>
                  </a:lnTo>
                  <a:lnTo>
                    <a:pt x="1" y="187"/>
                  </a:lnTo>
                  <a:cubicBezTo>
                    <a:pt x="0" y="123"/>
                    <a:pt x="34" y="63"/>
                    <a:pt x="88" y="28"/>
                  </a:cubicBezTo>
                  <a:lnTo>
                    <a:pt x="134" y="0"/>
                  </a:lnTo>
                  <a:lnTo>
                    <a:pt x="425" y="32"/>
                  </a:lnTo>
                </a:path>
              </a:pathLst>
            </a:custGeom>
            <a:solidFill>
              <a:srgbClr val="206D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Freeform 247">
              <a:extLst>
                <a:ext uri="{FF2B5EF4-FFF2-40B4-BE49-F238E27FC236}">
                  <a16:creationId xmlns:a16="http://schemas.microsoft.com/office/drawing/2014/main" xmlns="" id="{167A13FC-2464-D74F-93E9-6CF4ABF2E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99412" y="5380375"/>
              <a:ext cx="131833" cy="120848"/>
            </a:xfrm>
            <a:custGeom>
              <a:avLst/>
              <a:gdLst>
                <a:gd name="T0" fmla="*/ 0 w 104"/>
                <a:gd name="T1" fmla="*/ 9 h 97"/>
                <a:gd name="T2" fmla="*/ 2 w 104"/>
                <a:gd name="T3" fmla="*/ 42 h 97"/>
                <a:gd name="T4" fmla="*/ 2 w 104"/>
                <a:gd name="T5" fmla="*/ 42 h 97"/>
                <a:gd name="T6" fmla="*/ 5 w 104"/>
                <a:gd name="T7" fmla="*/ 54 h 97"/>
                <a:gd name="T8" fmla="*/ 5 w 104"/>
                <a:gd name="T9" fmla="*/ 54 h 97"/>
                <a:gd name="T10" fmla="*/ 70 w 104"/>
                <a:gd name="T11" fmla="*/ 81 h 97"/>
                <a:gd name="T12" fmla="*/ 70 w 104"/>
                <a:gd name="T13" fmla="*/ 81 h 97"/>
                <a:gd name="T14" fmla="*/ 92 w 104"/>
                <a:gd name="T15" fmla="*/ 41 h 97"/>
                <a:gd name="T16" fmla="*/ 92 w 104"/>
                <a:gd name="T17" fmla="*/ 41 h 97"/>
                <a:gd name="T18" fmla="*/ 78 w 104"/>
                <a:gd name="T19" fmla="*/ 31 h 97"/>
                <a:gd name="T20" fmla="*/ 66 w 104"/>
                <a:gd name="T21" fmla="*/ 29 h 97"/>
                <a:gd name="T22" fmla="*/ 64 w 104"/>
                <a:gd name="T23" fmla="*/ 17 h 97"/>
                <a:gd name="T24" fmla="*/ 52 w 104"/>
                <a:gd name="T25" fmla="*/ 0 h 97"/>
                <a:gd name="T26" fmla="*/ 0 w 104"/>
                <a:gd name="T27" fmla="*/ 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97">
                  <a:moveTo>
                    <a:pt x="0" y="9"/>
                  </a:moveTo>
                  <a:lnTo>
                    <a:pt x="2" y="42"/>
                  </a:lnTo>
                  <a:lnTo>
                    <a:pt x="2" y="42"/>
                  </a:lnTo>
                  <a:cubicBezTo>
                    <a:pt x="2" y="46"/>
                    <a:pt x="3" y="50"/>
                    <a:pt x="5" y="54"/>
                  </a:cubicBezTo>
                  <a:lnTo>
                    <a:pt x="5" y="54"/>
                  </a:lnTo>
                  <a:cubicBezTo>
                    <a:pt x="12" y="67"/>
                    <a:pt x="33" y="96"/>
                    <a:pt x="70" y="81"/>
                  </a:cubicBezTo>
                  <a:lnTo>
                    <a:pt x="70" y="81"/>
                  </a:lnTo>
                  <a:cubicBezTo>
                    <a:pt x="103" y="67"/>
                    <a:pt x="99" y="50"/>
                    <a:pt x="92" y="41"/>
                  </a:cubicBezTo>
                  <a:lnTo>
                    <a:pt x="92" y="41"/>
                  </a:lnTo>
                  <a:cubicBezTo>
                    <a:pt x="89" y="36"/>
                    <a:pt x="83" y="32"/>
                    <a:pt x="78" y="31"/>
                  </a:cubicBezTo>
                  <a:lnTo>
                    <a:pt x="66" y="29"/>
                  </a:lnTo>
                  <a:lnTo>
                    <a:pt x="64" y="17"/>
                  </a:lnTo>
                  <a:lnTo>
                    <a:pt x="52" y="0"/>
                  </a:lnTo>
                  <a:lnTo>
                    <a:pt x="0" y="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Freeform 248">
              <a:extLst>
                <a:ext uri="{FF2B5EF4-FFF2-40B4-BE49-F238E27FC236}">
                  <a16:creationId xmlns:a16="http://schemas.microsoft.com/office/drawing/2014/main" xmlns="" id="{8E266CA8-99C4-944C-9327-D180391A6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77440" y="4995862"/>
              <a:ext cx="153804" cy="406485"/>
            </a:xfrm>
            <a:custGeom>
              <a:avLst/>
              <a:gdLst>
                <a:gd name="T0" fmla="*/ 121 w 122"/>
                <a:gd name="T1" fmla="*/ 0 h 328"/>
                <a:gd name="T2" fmla="*/ 121 w 122"/>
                <a:gd name="T3" fmla="*/ 0 h 328"/>
                <a:gd name="T4" fmla="*/ 23 w 122"/>
                <a:gd name="T5" fmla="*/ 123 h 328"/>
                <a:gd name="T6" fmla="*/ 23 w 122"/>
                <a:gd name="T7" fmla="*/ 123 h 328"/>
                <a:gd name="T8" fmla="*/ 16 w 122"/>
                <a:gd name="T9" fmla="*/ 327 h 328"/>
                <a:gd name="T10" fmla="*/ 84 w 122"/>
                <a:gd name="T11" fmla="*/ 315 h 328"/>
                <a:gd name="T12" fmla="*/ 84 w 122"/>
                <a:gd name="T13" fmla="*/ 192 h 328"/>
                <a:gd name="T14" fmla="*/ 121 w 122"/>
                <a:gd name="T1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328">
                  <a:moveTo>
                    <a:pt x="121" y="0"/>
                  </a:moveTo>
                  <a:lnTo>
                    <a:pt x="121" y="0"/>
                  </a:lnTo>
                  <a:cubicBezTo>
                    <a:pt x="121" y="0"/>
                    <a:pt x="51" y="25"/>
                    <a:pt x="23" y="123"/>
                  </a:cubicBezTo>
                  <a:lnTo>
                    <a:pt x="23" y="123"/>
                  </a:lnTo>
                  <a:cubicBezTo>
                    <a:pt x="5" y="191"/>
                    <a:pt x="0" y="240"/>
                    <a:pt x="16" y="327"/>
                  </a:cubicBezTo>
                  <a:lnTo>
                    <a:pt x="84" y="315"/>
                  </a:lnTo>
                  <a:lnTo>
                    <a:pt x="84" y="192"/>
                  </a:lnTo>
                  <a:lnTo>
                    <a:pt x="121" y="0"/>
                  </a:lnTo>
                </a:path>
              </a:pathLst>
            </a:custGeom>
            <a:solidFill>
              <a:srgbClr val="65A8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Freeform 249">
              <a:extLst>
                <a:ext uri="{FF2B5EF4-FFF2-40B4-BE49-F238E27FC236}">
                  <a16:creationId xmlns:a16="http://schemas.microsoft.com/office/drawing/2014/main" xmlns="" id="{37EF3E0D-8D03-2341-8EBC-9BAC66848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37863" y="4957409"/>
              <a:ext cx="433953" cy="472402"/>
            </a:xfrm>
            <a:custGeom>
              <a:avLst/>
              <a:gdLst>
                <a:gd name="T0" fmla="*/ 328 w 348"/>
                <a:gd name="T1" fmla="*/ 227 h 381"/>
                <a:gd name="T2" fmla="*/ 328 w 348"/>
                <a:gd name="T3" fmla="*/ 227 h 381"/>
                <a:gd name="T4" fmla="*/ 172 w 348"/>
                <a:gd name="T5" fmla="*/ 380 h 381"/>
                <a:gd name="T6" fmla="*/ 172 w 348"/>
                <a:gd name="T7" fmla="*/ 380 h 381"/>
                <a:gd name="T8" fmla="*/ 22 w 348"/>
                <a:gd name="T9" fmla="*/ 317 h 381"/>
                <a:gd name="T10" fmla="*/ 22 w 348"/>
                <a:gd name="T11" fmla="*/ 317 h 381"/>
                <a:gd name="T12" fmla="*/ 31 w 348"/>
                <a:gd name="T13" fmla="*/ 210 h 381"/>
                <a:gd name="T14" fmla="*/ 31 w 348"/>
                <a:gd name="T15" fmla="*/ 210 h 381"/>
                <a:gd name="T16" fmla="*/ 174 w 348"/>
                <a:gd name="T17" fmla="*/ 0 h 381"/>
                <a:gd name="T18" fmla="*/ 174 w 348"/>
                <a:gd name="T19" fmla="*/ 0 h 381"/>
                <a:gd name="T20" fmla="*/ 328 w 348"/>
                <a:gd name="T21" fmla="*/ 227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8" h="381">
                  <a:moveTo>
                    <a:pt x="328" y="227"/>
                  </a:moveTo>
                  <a:lnTo>
                    <a:pt x="328" y="227"/>
                  </a:lnTo>
                  <a:cubicBezTo>
                    <a:pt x="328" y="337"/>
                    <a:pt x="347" y="380"/>
                    <a:pt x="172" y="380"/>
                  </a:cubicBezTo>
                  <a:lnTo>
                    <a:pt x="172" y="380"/>
                  </a:lnTo>
                  <a:cubicBezTo>
                    <a:pt x="48" y="380"/>
                    <a:pt x="0" y="360"/>
                    <a:pt x="22" y="317"/>
                  </a:cubicBezTo>
                  <a:lnTo>
                    <a:pt x="22" y="317"/>
                  </a:lnTo>
                  <a:cubicBezTo>
                    <a:pt x="31" y="298"/>
                    <a:pt x="31" y="242"/>
                    <a:pt x="31" y="210"/>
                  </a:cubicBezTo>
                  <a:lnTo>
                    <a:pt x="31" y="210"/>
                  </a:lnTo>
                  <a:cubicBezTo>
                    <a:pt x="31" y="100"/>
                    <a:pt x="32" y="0"/>
                    <a:pt x="174" y="0"/>
                  </a:cubicBezTo>
                  <a:lnTo>
                    <a:pt x="174" y="0"/>
                  </a:lnTo>
                  <a:cubicBezTo>
                    <a:pt x="317" y="0"/>
                    <a:pt x="328" y="116"/>
                    <a:pt x="328" y="227"/>
                  </a:cubicBezTo>
                </a:path>
              </a:pathLst>
            </a:custGeom>
            <a:solidFill>
              <a:srgbClr val="89C1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Freeform 250">
              <a:extLst>
                <a:ext uri="{FF2B5EF4-FFF2-40B4-BE49-F238E27FC236}">
                  <a16:creationId xmlns:a16="http://schemas.microsoft.com/office/drawing/2014/main" xmlns="" id="{EAC2CB9B-47B6-3E4E-B773-9F8B22132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03778" y="4710225"/>
              <a:ext cx="230708" cy="291129"/>
            </a:xfrm>
            <a:custGeom>
              <a:avLst/>
              <a:gdLst>
                <a:gd name="T0" fmla="*/ 184 w 185"/>
                <a:gd name="T1" fmla="*/ 115 h 232"/>
                <a:gd name="T2" fmla="*/ 184 w 185"/>
                <a:gd name="T3" fmla="*/ 115 h 232"/>
                <a:gd name="T4" fmla="*/ 92 w 185"/>
                <a:gd name="T5" fmla="*/ 231 h 232"/>
                <a:gd name="T6" fmla="*/ 92 w 185"/>
                <a:gd name="T7" fmla="*/ 231 h 232"/>
                <a:gd name="T8" fmla="*/ 0 w 185"/>
                <a:gd name="T9" fmla="*/ 115 h 232"/>
                <a:gd name="T10" fmla="*/ 0 w 185"/>
                <a:gd name="T11" fmla="*/ 115 h 232"/>
                <a:gd name="T12" fmla="*/ 92 w 185"/>
                <a:gd name="T13" fmla="*/ 0 h 232"/>
                <a:gd name="T14" fmla="*/ 92 w 185"/>
                <a:gd name="T15" fmla="*/ 0 h 232"/>
                <a:gd name="T16" fmla="*/ 184 w 185"/>
                <a:gd name="T17" fmla="*/ 115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232">
                  <a:moveTo>
                    <a:pt x="184" y="115"/>
                  </a:moveTo>
                  <a:lnTo>
                    <a:pt x="184" y="115"/>
                  </a:lnTo>
                  <a:cubicBezTo>
                    <a:pt x="184" y="179"/>
                    <a:pt x="143" y="231"/>
                    <a:pt x="92" y="231"/>
                  </a:cubicBezTo>
                  <a:lnTo>
                    <a:pt x="92" y="231"/>
                  </a:lnTo>
                  <a:cubicBezTo>
                    <a:pt x="41" y="231"/>
                    <a:pt x="0" y="179"/>
                    <a:pt x="0" y="115"/>
                  </a:cubicBezTo>
                  <a:lnTo>
                    <a:pt x="0" y="115"/>
                  </a:lnTo>
                  <a:cubicBezTo>
                    <a:pt x="0" y="52"/>
                    <a:pt x="41" y="0"/>
                    <a:pt x="92" y="0"/>
                  </a:cubicBezTo>
                  <a:lnTo>
                    <a:pt x="92" y="0"/>
                  </a:lnTo>
                  <a:cubicBezTo>
                    <a:pt x="143" y="0"/>
                    <a:pt x="184" y="52"/>
                    <a:pt x="184" y="1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Freeform 251">
              <a:extLst>
                <a:ext uri="{FF2B5EF4-FFF2-40B4-BE49-F238E27FC236}">
                  <a16:creationId xmlns:a16="http://schemas.microsoft.com/office/drawing/2014/main" xmlns="" id="{0A9226B1-879B-F44E-AF52-294B247ED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37861" y="4655291"/>
              <a:ext cx="357051" cy="263667"/>
            </a:xfrm>
            <a:custGeom>
              <a:avLst/>
              <a:gdLst>
                <a:gd name="T0" fmla="*/ 140 w 288"/>
                <a:gd name="T1" fmla="*/ 32 h 212"/>
                <a:gd name="T2" fmla="*/ 140 w 288"/>
                <a:gd name="T3" fmla="*/ 32 h 212"/>
                <a:gd name="T4" fmla="*/ 68 w 288"/>
                <a:gd name="T5" fmla="*/ 46 h 212"/>
                <a:gd name="T6" fmla="*/ 68 w 288"/>
                <a:gd name="T7" fmla="*/ 46 h 212"/>
                <a:gd name="T8" fmla="*/ 28 w 288"/>
                <a:gd name="T9" fmla="*/ 68 h 212"/>
                <a:gd name="T10" fmla="*/ 28 w 288"/>
                <a:gd name="T11" fmla="*/ 68 h 212"/>
                <a:gd name="T12" fmla="*/ 14 w 288"/>
                <a:gd name="T13" fmla="*/ 70 h 212"/>
                <a:gd name="T14" fmla="*/ 14 w 288"/>
                <a:gd name="T15" fmla="*/ 70 h 212"/>
                <a:gd name="T16" fmla="*/ 33 w 288"/>
                <a:gd name="T17" fmla="*/ 95 h 212"/>
                <a:gd name="T18" fmla="*/ 0 w 288"/>
                <a:gd name="T19" fmla="*/ 131 h 212"/>
                <a:gd name="T20" fmla="*/ 0 w 288"/>
                <a:gd name="T21" fmla="*/ 131 h 212"/>
                <a:gd name="T22" fmla="*/ 32 w 288"/>
                <a:gd name="T23" fmla="*/ 141 h 212"/>
                <a:gd name="T24" fmla="*/ 32 w 288"/>
                <a:gd name="T25" fmla="*/ 141 h 212"/>
                <a:gd name="T26" fmla="*/ 55 w 288"/>
                <a:gd name="T27" fmla="*/ 187 h 212"/>
                <a:gd name="T28" fmla="*/ 82 w 288"/>
                <a:gd name="T29" fmla="*/ 138 h 212"/>
                <a:gd name="T30" fmla="*/ 82 w 288"/>
                <a:gd name="T31" fmla="*/ 138 h 212"/>
                <a:gd name="T32" fmla="*/ 108 w 288"/>
                <a:gd name="T33" fmla="*/ 176 h 212"/>
                <a:gd name="T34" fmla="*/ 108 w 288"/>
                <a:gd name="T35" fmla="*/ 176 h 212"/>
                <a:gd name="T36" fmla="*/ 141 w 288"/>
                <a:gd name="T37" fmla="*/ 138 h 212"/>
                <a:gd name="T38" fmla="*/ 141 w 288"/>
                <a:gd name="T39" fmla="*/ 138 h 212"/>
                <a:gd name="T40" fmla="*/ 162 w 288"/>
                <a:gd name="T41" fmla="*/ 165 h 212"/>
                <a:gd name="T42" fmla="*/ 162 w 288"/>
                <a:gd name="T43" fmla="*/ 165 h 212"/>
                <a:gd name="T44" fmla="*/ 197 w 288"/>
                <a:gd name="T45" fmla="*/ 150 h 212"/>
                <a:gd name="T46" fmla="*/ 197 w 288"/>
                <a:gd name="T47" fmla="*/ 150 h 212"/>
                <a:gd name="T48" fmla="*/ 203 w 288"/>
                <a:gd name="T49" fmla="*/ 193 h 212"/>
                <a:gd name="T50" fmla="*/ 222 w 288"/>
                <a:gd name="T51" fmla="*/ 178 h 212"/>
                <a:gd name="T52" fmla="*/ 222 w 288"/>
                <a:gd name="T53" fmla="*/ 178 h 212"/>
                <a:gd name="T54" fmla="*/ 246 w 288"/>
                <a:gd name="T55" fmla="*/ 211 h 212"/>
                <a:gd name="T56" fmla="*/ 246 w 288"/>
                <a:gd name="T57" fmla="*/ 211 h 212"/>
                <a:gd name="T58" fmla="*/ 252 w 288"/>
                <a:gd name="T59" fmla="*/ 121 h 212"/>
                <a:gd name="T60" fmla="*/ 252 w 288"/>
                <a:gd name="T61" fmla="*/ 121 h 212"/>
                <a:gd name="T62" fmla="*/ 287 w 288"/>
                <a:gd name="T63" fmla="*/ 116 h 212"/>
                <a:gd name="T64" fmla="*/ 287 w 288"/>
                <a:gd name="T65" fmla="*/ 116 h 212"/>
                <a:gd name="T66" fmla="*/ 241 w 288"/>
                <a:gd name="T67" fmla="*/ 53 h 212"/>
                <a:gd name="T68" fmla="*/ 241 w 288"/>
                <a:gd name="T69" fmla="*/ 53 h 212"/>
                <a:gd name="T70" fmla="*/ 140 w 288"/>
                <a:gd name="T71" fmla="*/ 3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8" h="212">
                  <a:moveTo>
                    <a:pt x="140" y="32"/>
                  </a:moveTo>
                  <a:lnTo>
                    <a:pt x="140" y="32"/>
                  </a:lnTo>
                  <a:cubicBezTo>
                    <a:pt x="140" y="32"/>
                    <a:pt x="104" y="7"/>
                    <a:pt x="68" y="46"/>
                  </a:cubicBezTo>
                  <a:lnTo>
                    <a:pt x="68" y="46"/>
                  </a:lnTo>
                  <a:cubicBezTo>
                    <a:pt x="57" y="57"/>
                    <a:pt x="43" y="65"/>
                    <a:pt x="28" y="68"/>
                  </a:cubicBezTo>
                  <a:lnTo>
                    <a:pt x="28" y="68"/>
                  </a:lnTo>
                  <a:cubicBezTo>
                    <a:pt x="24" y="69"/>
                    <a:pt x="19" y="70"/>
                    <a:pt x="14" y="70"/>
                  </a:cubicBezTo>
                  <a:lnTo>
                    <a:pt x="14" y="70"/>
                  </a:lnTo>
                  <a:cubicBezTo>
                    <a:pt x="14" y="70"/>
                    <a:pt x="17" y="84"/>
                    <a:pt x="33" y="95"/>
                  </a:cubicBezTo>
                  <a:lnTo>
                    <a:pt x="0" y="131"/>
                  </a:lnTo>
                  <a:lnTo>
                    <a:pt x="0" y="131"/>
                  </a:lnTo>
                  <a:cubicBezTo>
                    <a:pt x="0" y="131"/>
                    <a:pt x="9" y="146"/>
                    <a:pt x="32" y="141"/>
                  </a:cubicBezTo>
                  <a:lnTo>
                    <a:pt x="32" y="141"/>
                  </a:lnTo>
                  <a:cubicBezTo>
                    <a:pt x="32" y="141"/>
                    <a:pt x="44" y="182"/>
                    <a:pt x="55" y="187"/>
                  </a:cubicBezTo>
                  <a:lnTo>
                    <a:pt x="82" y="138"/>
                  </a:lnTo>
                  <a:lnTo>
                    <a:pt x="82" y="138"/>
                  </a:lnTo>
                  <a:cubicBezTo>
                    <a:pt x="82" y="138"/>
                    <a:pt x="99" y="169"/>
                    <a:pt x="108" y="176"/>
                  </a:cubicBezTo>
                  <a:lnTo>
                    <a:pt x="108" y="176"/>
                  </a:lnTo>
                  <a:cubicBezTo>
                    <a:pt x="108" y="176"/>
                    <a:pt x="137" y="160"/>
                    <a:pt x="141" y="138"/>
                  </a:cubicBezTo>
                  <a:lnTo>
                    <a:pt x="141" y="138"/>
                  </a:lnTo>
                  <a:cubicBezTo>
                    <a:pt x="141" y="138"/>
                    <a:pt x="154" y="159"/>
                    <a:pt x="162" y="165"/>
                  </a:cubicBezTo>
                  <a:lnTo>
                    <a:pt x="162" y="165"/>
                  </a:lnTo>
                  <a:cubicBezTo>
                    <a:pt x="162" y="165"/>
                    <a:pt x="189" y="165"/>
                    <a:pt x="197" y="150"/>
                  </a:cubicBezTo>
                  <a:lnTo>
                    <a:pt x="197" y="150"/>
                  </a:lnTo>
                  <a:cubicBezTo>
                    <a:pt x="197" y="150"/>
                    <a:pt x="187" y="176"/>
                    <a:pt x="203" y="193"/>
                  </a:cubicBezTo>
                  <a:lnTo>
                    <a:pt x="222" y="178"/>
                  </a:lnTo>
                  <a:lnTo>
                    <a:pt x="222" y="178"/>
                  </a:lnTo>
                  <a:cubicBezTo>
                    <a:pt x="222" y="178"/>
                    <a:pt x="223" y="210"/>
                    <a:pt x="246" y="211"/>
                  </a:cubicBezTo>
                  <a:lnTo>
                    <a:pt x="246" y="211"/>
                  </a:lnTo>
                  <a:cubicBezTo>
                    <a:pt x="246" y="211"/>
                    <a:pt x="269" y="158"/>
                    <a:pt x="252" y="121"/>
                  </a:cubicBezTo>
                  <a:lnTo>
                    <a:pt x="252" y="121"/>
                  </a:lnTo>
                  <a:cubicBezTo>
                    <a:pt x="252" y="121"/>
                    <a:pt x="278" y="121"/>
                    <a:pt x="287" y="116"/>
                  </a:cubicBezTo>
                  <a:lnTo>
                    <a:pt x="287" y="116"/>
                  </a:lnTo>
                  <a:cubicBezTo>
                    <a:pt x="287" y="116"/>
                    <a:pt x="258" y="83"/>
                    <a:pt x="241" y="53"/>
                  </a:cubicBezTo>
                  <a:lnTo>
                    <a:pt x="241" y="53"/>
                  </a:lnTo>
                  <a:cubicBezTo>
                    <a:pt x="217" y="9"/>
                    <a:pt x="169" y="0"/>
                    <a:pt x="140" y="32"/>
                  </a:cubicBezTo>
                </a:path>
              </a:pathLst>
            </a:custGeom>
            <a:solidFill>
              <a:srgbClr val="0E3B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Freeform 252">
              <a:extLst>
                <a:ext uri="{FF2B5EF4-FFF2-40B4-BE49-F238E27FC236}">
                  <a16:creationId xmlns:a16="http://schemas.microsoft.com/office/drawing/2014/main" xmlns="" id="{7924C27F-0254-E149-8C62-F661E7DC5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54342" y="5418824"/>
              <a:ext cx="142819" cy="87889"/>
            </a:xfrm>
            <a:custGeom>
              <a:avLst/>
              <a:gdLst>
                <a:gd name="T0" fmla="*/ 92 w 113"/>
                <a:gd name="T1" fmla="*/ 0 h 70"/>
                <a:gd name="T2" fmla="*/ 75 w 113"/>
                <a:gd name="T3" fmla="*/ 4 h 70"/>
                <a:gd name="T4" fmla="*/ 75 w 113"/>
                <a:gd name="T5" fmla="*/ 4 h 70"/>
                <a:gd name="T6" fmla="*/ 52 w 113"/>
                <a:gd name="T7" fmla="*/ 17 h 70"/>
                <a:gd name="T8" fmla="*/ 47 w 113"/>
                <a:gd name="T9" fmla="*/ 23 h 70"/>
                <a:gd name="T10" fmla="*/ 47 w 113"/>
                <a:gd name="T11" fmla="*/ 23 h 70"/>
                <a:gd name="T12" fmla="*/ 9 w 113"/>
                <a:gd name="T13" fmla="*/ 22 h 70"/>
                <a:gd name="T14" fmla="*/ 9 w 113"/>
                <a:gd name="T15" fmla="*/ 22 h 70"/>
                <a:gd name="T16" fmla="*/ 56 w 113"/>
                <a:gd name="T17" fmla="*/ 68 h 70"/>
                <a:gd name="T18" fmla="*/ 56 w 113"/>
                <a:gd name="T19" fmla="*/ 68 h 70"/>
                <a:gd name="T20" fmla="*/ 112 w 113"/>
                <a:gd name="T21" fmla="*/ 29 h 70"/>
                <a:gd name="T22" fmla="*/ 92 w 113"/>
                <a:gd name="T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3" h="70">
                  <a:moveTo>
                    <a:pt x="92" y="0"/>
                  </a:moveTo>
                  <a:lnTo>
                    <a:pt x="75" y="4"/>
                  </a:lnTo>
                  <a:lnTo>
                    <a:pt x="75" y="4"/>
                  </a:lnTo>
                  <a:cubicBezTo>
                    <a:pt x="67" y="6"/>
                    <a:pt x="59" y="11"/>
                    <a:pt x="52" y="17"/>
                  </a:cubicBezTo>
                  <a:lnTo>
                    <a:pt x="47" y="23"/>
                  </a:lnTo>
                  <a:lnTo>
                    <a:pt x="47" y="23"/>
                  </a:lnTo>
                  <a:cubicBezTo>
                    <a:pt x="47" y="23"/>
                    <a:pt x="18" y="12"/>
                    <a:pt x="9" y="22"/>
                  </a:cubicBezTo>
                  <a:lnTo>
                    <a:pt x="9" y="22"/>
                  </a:lnTo>
                  <a:cubicBezTo>
                    <a:pt x="0" y="33"/>
                    <a:pt x="15" y="67"/>
                    <a:pt x="56" y="68"/>
                  </a:cubicBezTo>
                  <a:lnTo>
                    <a:pt x="56" y="68"/>
                  </a:lnTo>
                  <a:cubicBezTo>
                    <a:pt x="96" y="69"/>
                    <a:pt x="112" y="29"/>
                    <a:pt x="112" y="29"/>
                  </a:cubicBezTo>
                  <a:lnTo>
                    <a:pt x="92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Freeform 253">
              <a:extLst>
                <a:ext uri="{FF2B5EF4-FFF2-40B4-BE49-F238E27FC236}">
                  <a16:creationId xmlns:a16="http://schemas.microsoft.com/office/drawing/2014/main" xmlns="" id="{860490A6-B72B-4945-8FCB-AEFD27C21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58707" y="5012339"/>
              <a:ext cx="357051" cy="455925"/>
            </a:xfrm>
            <a:custGeom>
              <a:avLst/>
              <a:gdLst>
                <a:gd name="T0" fmla="*/ 192 w 285"/>
                <a:gd name="T1" fmla="*/ 0 h 365"/>
                <a:gd name="T2" fmla="*/ 192 w 285"/>
                <a:gd name="T3" fmla="*/ 0 h 365"/>
                <a:gd name="T4" fmla="*/ 213 w 285"/>
                <a:gd name="T5" fmla="*/ 252 h 365"/>
                <a:gd name="T6" fmla="*/ 213 w 285"/>
                <a:gd name="T7" fmla="*/ 252 h 365"/>
                <a:gd name="T8" fmla="*/ 31 w 285"/>
                <a:gd name="T9" fmla="*/ 364 h 365"/>
                <a:gd name="T10" fmla="*/ 0 w 285"/>
                <a:gd name="T11" fmla="*/ 323 h 365"/>
                <a:gd name="T12" fmla="*/ 104 w 285"/>
                <a:gd name="T13" fmla="*/ 245 h 365"/>
                <a:gd name="T14" fmla="*/ 104 w 285"/>
                <a:gd name="T15" fmla="*/ 245 h 365"/>
                <a:gd name="T16" fmla="*/ 139 w 285"/>
                <a:gd name="T17" fmla="*/ 172 h 365"/>
                <a:gd name="T18" fmla="*/ 139 w 285"/>
                <a:gd name="T19" fmla="*/ 172 h 365"/>
                <a:gd name="T20" fmla="*/ 192 w 285"/>
                <a:gd name="T21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5" h="365">
                  <a:moveTo>
                    <a:pt x="192" y="0"/>
                  </a:moveTo>
                  <a:lnTo>
                    <a:pt x="192" y="0"/>
                  </a:lnTo>
                  <a:cubicBezTo>
                    <a:pt x="192" y="0"/>
                    <a:pt x="284" y="157"/>
                    <a:pt x="213" y="252"/>
                  </a:cubicBezTo>
                  <a:lnTo>
                    <a:pt x="213" y="252"/>
                  </a:lnTo>
                  <a:cubicBezTo>
                    <a:pt x="146" y="342"/>
                    <a:pt x="31" y="364"/>
                    <a:pt x="31" y="364"/>
                  </a:cubicBezTo>
                  <a:lnTo>
                    <a:pt x="0" y="323"/>
                  </a:lnTo>
                  <a:lnTo>
                    <a:pt x="104" y="245"/>
                  </a:lnTo>
                  <a:lnTo>
                    <a:pt x="104" y="245"/>
                  </a:lnTo>
                  <a:cubicBezTo>
                    <a:pt x="127" y="228"/>
                    <a:pt x="140" y="200"/>
                    <a:pt x="139" y="172"/>
                  </a:cubicBezTo>
                  <a:lnTo>
                    <a:pt x="139" y="172"/>
                  </a:lnTo>
                  <a:cubicBezTo>
                    <a:pt x="137" y="119"/>
                    <a:pt x="141" y="33"/>
                    <a:pt x="192" y="0"/>
                  </a:cubicBezTo>
                </a:path>
              </a:pathLst>
            </a:custGeom>
            <a:solidFill>
              <a:srgbClr val="65A8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Freeform 254">
              <a:extLst>
                <a:ext uri="{FF2B5EF4-FFF2-40B4-BE49-F238E27FC236}">
                  <a16:creationId xmlns:a16="http://schemas.microsoft.com/office/drawing/2014/main" xmlns="" id="{6632897F-73E4-D04E-B7DA-D81414AB8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28268" y="4116975"/>
              <a:ext cx="170286" cy="137325"/>
            </a:xfrm>
            <a:custGeom>
              <a:avLst/>
              <a:gdLst>
                <a:gd name="T0" fmla="*/ 137 w 138"/>
                <a:gd name="T1" fmla="*/ 0 h 110"/>
                <a:gd name="T2" fmla="*/ 86 w 138"/>
                <a:gd name="T3" fmla="*/ 2 h 110"/>
                <a:gd name="T4" fmla="*/ 86 w 138"/>
                <a:gd name="T5" fmla="*/ 2 h 110"/>
                <a:gd name="T6" fmla="*/ 72 w 138"/>
                <a:gd name="T7" fmla="*/ 6 h 110"/>
                <a:gd name="T8" fmla="*/ 18 w 138"/>
                <a:gd name="T9" fmla="*/ 38 h 110"/>
                <a:gd name="T10" fmla="*/ 2 w 138"/>
                <a:gd name="T11" fmla="*/ 82 h 110"/>
                <a:gd name="T12" fmla="*/ 2 w 138"/>
                <a:gd name="T13" fmla="*/ 82 h 110"/>
                <a:gd name="T14" fmla="*/ 6 w 138"/>
                <a:gd name="T15" fmla="*/ 98 h 110"/>
                <a:gd name="T16" fmla="*/ 11 w 138"/>
                <a:gd name="T17" fmla="*/ 102 h 110"/>
                <a:gd name="T18" fmla="*/ 11 w 138"/>
                <a:gd name="T19" fmla="*/ 102 h 110"/>
                <a:gd name="T20" fmla="*/ 35 w 138"/>
                <a:gd name="T21" fmla="*/ 103 h 110"/>
                <a:gd name="T22" fmla="*/ 35 w 138"/>
                <a:gd name="T23" fmla="*/ 103 h 110"/>
                <a:gd name="T24" fmla="*/ 57 w 138"/>
                <a:gd name="T25" fmla="*/ 74 h 110"/>
                <a:gd name="T26" fmla="*/ 75 w 138"/>
                <a:gd name="T27" fmla="*/ 62 h 110"/>
                <a:gd name="T28" fmla="*/ 76 w 138"/>
                <a:gd name="T29" fmla="*/ 76 h 110"/>
                <a:gd name="T30" fmla="*/ 76 w 138"/>
                <a:gd name="T31" fmla="*/ 76 h 110"/>
                <a:gd name="T32" fmla="*/ 72 w 138"/>
                <a:gd name="T33" fmla="*/ 100 h 110"/>
                <a:gd name="T34" fmla="*/ 89 w 138"/>
                <a:gd name="T35" fmla="*/ 85 h 110"/>
                <a:gd name="T36" fmla="*/ 89 w 138"/>
                <a:gd name="T37" fmla="*/ 85 h 110"/>
                <a:gd name="T38" fmla="*/ 95 w 138"/>
                <a:gd name="T39" fmla="*/ 75 h 110"/>
                <a:gd name="T40" fmla="*/ 100 w 138"/>
                <a:gd name="T41" fmla="*/ 50 h 110"/>
                <a:gd name="T42" fmla="*/ 135 w 138"/>
                <a:gd name="T43" fmla="*/ 52 h 110"/>
                <a:gd name="T44" fmla="*/ 137 w 138"/>
                <a:gd name="T45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8" h="110">
                  <a:moveTo>
                    <a:pt x="137" y="0"/>
                  </a:moveTo>
                  <a:lnTo>
                    <a:pt x="86" y="2"/>
                  </a:lnTo>
                  <a:lnTo>
                    <a:pt x="86" y="2"/>
                  </a:lnTo>
                  <a:cubicBezTo>
                    <a:pt x="81" y="3"/>
                    <a:pt x="76" y="4"/>
                    <a:pt x="72" y="6"/>
                  </a:cubicBezTo>
                  <a:lnTo>
                    <a:pt x="18" y="38"/>
                  </a:lnTo>
                  <a:lnTo>
                    <a:pt x="2" y="82"/>
                  </a:lnTo>
                  <a:lnTo>
                    <a:pt x="2" y="82"/>
                  </a:lnTo>
                  <a:cubicBezTo>
                    <a:pt x="0" y="87"/>
                    <a:pt x="1" y="93"/>
                    <a:pt x="6" y="98"/>
                  </a:cubicBezTo>
                  <a:lnTo>
                    <a:pt x="11" y="102"/>
                  </a:lnTo>
                  <a:lnTo>
                    <a:pt x="11" y="102"/>
                  </a:lnTo>
                  <a:cubicBezTo>
                    <a:pt x="18" y="109"/>
                    <a:pt x="29" y="109"/>
                    <a:pt x="35" y="103"/>
                  </a:cubicBezTo>
                  <a:lnTo>
                    <a:pt x="35" y="103"/>
                  </a:lnTo>
                  <a:cubicBezTo>
                    <a:pt x="42" y="96"/>
                    <a:pt x="50" y="87"/>
                    <a:pt x="57" y="74"/>
                  </a:cubicBezTo>
                  <a:lnTo>
                    <a:pt x="75" y="62"/>
                  </a:lnTo>
                  <a:lnTo>
                    <a:pt x="76" y="76"/>
                  </a:lnTo>
                  <a:lnTo>
                    <a:pt x="76" y="76"/>
                  </a:lnTo>
                  <a:cubicBezTo>
                    <a:pt x="76" y="76"/>
                    <a:pt x="63" y="92"/>
                    <a:pt x="72" y="100"/>
                  </a:cubicBezTo>
                  <a:lnTo>
                    <a:pt x="89" y="85"/>
                  </a:lnTo>
                  <a:lnTo>
                    <a:pt x="89" y="85"/>
                  </a:lnTo>
                  <a:cubicBezTo>
                    <a:pt x="92" y="82"/>
                    <a:pt x="93" y="78"/>
                    <a:pt x="95" y="75"/>
                  </a:cubicBezTo>
                  <a:lnTo>
                    <a:pt x="100" y="50"/>
                  </a:lnTo>
                  <a:lnTo>
                    <a:pt x="135" y="52"/>
                  </a:lnTo>
                  <a:lnTo>
                    <a:pt x="13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Freeform 255">
              <a:extLst>
                <a:ext uri="{FF2B5EF4-FFF2-40B4-BE49-F238E27FC236}">
                  <a16:creationId xmlns:a16="http://schemas.microsoft.com/office/drawing/2014/main" xmlns="" id="{89F25D4E-A095-724E-8B49-01EA55C26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77570" y="4809097"/>
              <a:ext cx="137327" cy="241693"/>
            </a:xfrm>
            <a:custGeom>
              <a:avLst/>
              <a:gdLst>
                <a:gd name="T0" fmla="*/ 0 w 112"/>
                <a:gd name="T1" fmla="*/ 48 h 195"/>
                <a:gd name="T2" fmla="*/ 0 w 112"/>
                <a:gd name="T3" fmla="*/ 48 h 195"/>
                <a:gd name="T4" fmla="*/ 66 w 112"/>
                <a:gd name="T5" fmla="*/ 163 h 195"/>
                <a:gd name="T6" fmla="*/ 66 w 112"/>
                <a:gd name="T7" fmla="*/ 163 h 195"/>
                <a:gd name="T8" fmla="*/ 85 w 112"/>
                <a:gd name="T9" fmla="*/ 62 h 195"/>
                <a:gd name="T10" fmla="*/ 85 w 112"/>
                <a:gd name="T11" fmla="*/ 62 h 195"/>
                <a:gd name="T12" fmla="*/ 84 w 112"/>
                <a:gd name="T13" fmla="*/ 15 h 195"/>
                <a:gd name="T14" fmla="*/ 84 w 112"/>
                <a:gd name="T15" fmla="*/ 15 h 195"/>
                <a:gd name="T16" fmla="*/ 38 w 112"/>
                <a:gd name="T17" fmla="*/ 0 h 195"/>
                <a:gd name="T18" fmla="*/ 0 w 112"/>
                <a:gd name="T19" fmla="*/ 4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95">
                  <a:moveTo>
                    <a:pt x="0" y="48"/>
                  </a:moveTo>
                  <a:lnTo>
                    <a:pt x="0" y="48"/>
                  </a:lnTo>
                  <a:cubicBezTo>
                    <a:pt x="0" y="48"/>
                    <a:pt x="48" y="95"/>
                    <a:pt x="66" y="163"/>
                  </a:cubicBezTo>
                  <a:lnTo>
                    <a:pt x="66" y="163"/>
                  </a:lnTo>
                  <a:cubicBezTo>
                    <a:pt x="74" y="194"/>
                    <a:pt x="111" y="144"/>
                    <a:pt x="85" y="62"/>
                  </a:cubicBezTo>
                  <a:lnTo>
                    <a:pt x="85" y="62"/>
                  </a:lnTo>
                  <a:cubicBezTo>
                    <a:pt x="85" y="62"/>
                    <a:pt x="105" y="20"/>
                    <a:pt x="84" y="15"/>
                  </a:cubicBezTo>
                  <a:lnTo>
                    <a:pt x="84" y="15"/>
                  </a:lnTo>
                  <a:cubicBezTo>
                    <a:pt x="64" y="11"/>
                    <a:pt x="38" y="0"/>
                    <a:pt x="38" y="0"/>
                  </a:cubicBezTo>
                  <a:lnTo>
                    <a:pt x="0" y="48"/>
                  </a:lnTo>
                </a:path>
              </a:pathLst>
            </a:custGeom>
            <a:solidFill>
              <a:srgbClr val="0930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Freeform 256">
              <a:extLst>
                <a:ext uri="{FF2B5EF4-FFF2-40B4-BE49-F238E27FC236}">
                  <a16:creationId xmlns:a16="http://schemas.microsoft.com/office/drawing/2014/main" xmlns="" id="{7ECB36A1-24F0-144D-BE23-B4777C0AF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53482" y="4567405"/>
              <a:ext cx="153804" cy="225212"/>
            </a:xfrm>
            <a:custGeom>
              <a:avLst/>
              <a:gdLst>
                <a:gd name="T0" fmla="*/ 22 w 125"/>
                <a:gd name="T1" fmla="*/ 17 h 181"/>
                <a:gd name="T2" fmla="*/ 22 w 125"/>
                <a:gd name="T3" fmla="*/ 17 h 181"/>
                <a:gd name="T4" fmla="*/ 10 w 125"/>
                <a:gd name="T5" fmla="*/ 149 h 181"/>
                <a:gd name="T6" fmla="*/ 10 w 125"/>
                <a:gd name="T7" fmla="*/ 149 h 181"/>
                <a:gd name="T8" fmla="*/ 84 w 125"/>
                <a:gd name="T9" fmla="*/ 77 h 181"/>
                <a:gd name="T10" fmla="*/ 84 w 125"/>
                <a:gd name="T11" fmla="*/ 77 h 181"/>
                <a:gd name="T12" fmla="*/ 110 w 125"/>
                <a:gd name="T13" fmla="*/ 39 h 181"/>
                <a:gd name="T14" fmla="*/ 110 w 125"/>
                <a:gd name="T15" fmla="*/ 39 h 181"/>
                <a:gd name="T16" fmla="*/ 80 w 125"/>
                <a:gd name="T17" fmla="*/ 0 h 181"/>
                <a:gd name="T18" fmla="*/ 22 w 125"/>
                <a:gd name="T19" fmla="*/ 17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" h="181">
                  <a:moveTo>
                    <a:pt x="22" y="17"/>
                  </a:moveTo>
                  <a:lnTo>
                    <a:pt x="22" y="17"/>
                  </a:lnTo>
                  <a:cubicBezTo>
                    <a:pt x="22" y="17"/>
                    <a:pt x="33" y="83"/>
                    <a:pt x="10" y="149"/>
                  </a:cubicBezTo>
                  <a:lnTo>
                    <a:pt x="10" y="149"/>
                  </a:lnTo>
                  <a:cubicBezTo>
                    <a:pt x="0" y="180"/>
                    <a:pt x="58" y="159"/>
                    <a:pt x="84" y="77"/>
                  </a:cubicBezTo>
                  <a:lnTo>
                    <a:pt x="84" y="77"/>
                  </a:lnTo>
                  <a:cubicBezTo>
                    <a:pt x="84" y="77"/>
                    <a:pt x="124" y="54"/>
                    <a:pt x="110" y="39"/>
                  </a:cubicBezTo>
                  <a:lnTo>
                    <a:pt x="110" y="39"/>
                  </a:lnTo>
                  <a:cubicBezTo>
                    <a:pt x="95" y="23"/>
                    <a:pt x="80" y="0"/>
                    <a:pt x="80" y="0"/>
                  </a:cubicBezTo>
                  <a:lnTo>
                    <a:pt x="22" y="17"/>
                  </a:lnTo>
                </a:path>
              </a:pathLst>
            </a:custGeom>
            <a:solidFill>
              <a:srgbClr val="0930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Freeform 257">
              <a:extLst>
                <a:ext uri="{FF2B5EF4-FFF2-40B4-BE49-F238E27FC236}">
                  <a16:creationId xmlns:a16="http://schemas.microsoft.com/office/drawing/2014/main" xmlns="" id="{FA7FA374-69CE-0140-9894-37A11BC19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38127" y="4188381"/>
              <a:ext cx="703110" cy="703110"/>
            </a:xfrm>
            <a:custGeom>
              <a:avLst/>
              <a:gdLst>
                <a:gd name="T0" fmla="*/ 255 w 566"/>
                <a:gd name="T1" fmla="*/ 101 h 566"/>
                <a:gd name="T2" fmla="*/ 255 w 566"/>
                <a:gd name="T3" fmla="*/ 101 h 566"/>
                <a:gd name="T4" fmla="*/ 61 w 566"/>
                <a:gd name="T5" fmla="*/ 18 h 566"/>
                <a:gd name="T6" fmla="*/ 61 w 566"/>
                <a:gd name="T7" fmla="*/ 18 h 566"/>
                <a:gd name="T8" fmla="*/ 114 w 566"/>
                <a:gd name="T9" fmla="*/ 337 h 566"/>
                <a:gd name="T10" fmla="*/ 184 w 566"/>
                <a:gd name="T11" fmla="*/ 311 h 566"/>
                <a:gd name="T12" fmla="*/ 158 w 566"/>
                <a:gd name="T13" fmla="*/ 202 h 566"/>
                <a:gd name="T14" fmla="*/ 258 w 566"/>
                <a:gd name="T15" fmla="*/ 275 h 566"/>
                <a:gd name="T16" fmla="*/ 258 w 566"/>
                <a:gd name="T17" fmla="*/ 275 h 566"/>
                <a:gd name="T18" fmla="*/ 152 w 566"/>
                <a:gd name="T19" fmla="*/ 516 h 566"/>
                <a:gd name="T20" fmla="*/ 152 w 566"/>
                <a:gd name="T21" fmla="*/ 516 h 566"/>
                <a:gd name="T22" fmla="*/ 372 w 566"/>
                <a:gd name="T23" fmla="*/ 565 h 566"/>
                <a:gd name="T24" fmla="*/ 404 w 566"/>
                <a:gd name="T25" fmla="*/ 497 h 566"/>
                <a:gd name="T26" fmla="*/ 280 w 566"/>
                <a:gd name="T27" fmla="*/ 447 h 566"/>
                <a:gd name="T28" fmla="*/ 280 w 566"/>
                <a:gd name="T29" fmla="*/ 447 h 566"/>
                <a:gd name="T30" fmla="*/ 534 w 566"/>
                <a:gd name="T31" fmla="*/ 194 h 566"/>
                <a:gd name="T32" fmla="*/ 255 w 566"/>
                <a:gd name="T33" fmla="*/ 101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6" h="566">
                  <a:moveTo>
                    <a:pt x="255" y="101"/>
                  </a:moveTo>
                  <a:lnTo>
                    <a:pt x="255" y="101"/>
                  </a:lnTo>
                  <a:cubicBezTo>
                    <a:pt x="255" y="101"/>
                    <a:pt x="122" y="0"/>
                    <a:pt x="61" y="18"/>
                  </a:cubicBezTo>
                  <a:lnTo>
                    <a:pt x="61" y="18"/>
                  </a:lnTo>
                  <a:cubicBezTo>
                    <a:pt x="0" y="35"/>
                    <a:pt x="44" y="234"/>
                    <a:pt x="114" y="337"/>
                  </a:cubicBezTo>
                  <a:lnTo>
                    <a:pt x="184" y="311"/>
                  </a:lnTo>
                  <a:lnTo>
                    <a:pt x="158" y="202"/>
                  </a:lnTo>
                  <a:lnTo>
                    <a:pt x="258" y="275"/>
                  </a:lnTo>
                  <a:lnTo>
                    <a:pt x="258" y="275"/>
                  </a:lnTo>
                  <a:cubicBezTo>
                    <a:pt x="258" y="275"/>
                    <a:pt x="9" y="484"/>
                    <a:pt x="152" y="516"/>
                  </a:cubicBezTo>
                  <a:lnTo>
                    <a:pt x="152" y="516"/>
                  </a:lnTo>
                  <a:cubicBezTo>
                    <a:pt x="239" y="536"/>
                    <a:pt x="372" y="565"/>
                    <a:pt x="372" y="565"/>
                  </a:cubicBezTo>
                  <a:lnTo>
                    <a:pt x="404" y="497"/>
                  </a:lnTo>
                  <a:lnTo>
                    <a:pt x="280" y="447"/>
                  </a:lnTo>
                  <a:lnTo>
                    <a:pt x="280" y="447"/>
                  </a:lnTo>
                  <a:cubicBezTo>
                    <a:pt x="280" y="447"/>
                    <a:pt x="565" y="373"/>
                    <a:pt x="534" y="194"/>
                  </a:cubicBezTo>
                  <a:lnTo>
                    <a:pt x="255" y="101"/>
                  </a:lnTo>
                </a:path>
              </a:pathLst>
            </a:custGeom>
            <a:solidFill>
              <a:srgbClr val="65A8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Freeform 258">
              <a:extLst>
                <a:ext uri="{FF2B5EF4-FFF2-40B4-BE49-F238E27FC236}">
                  <a16:creationId xmlns:a16="http://schemas.microsoft.com/office/drawing/2014/main" xmlns="" id="{3A377D8A-C97E-0E41-A02D-66E58673E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1087" y="3935701"/>
              <a:ext cx="697618" cy="598744"/>
            </a:xfrm>
            <a:custGeom>
              <a:avLst/>
              <a:gdLst>
                <a:gd name="T0" fmla="*/ 257 w 562"/>
                <a:gd name="T1" fmla="*/ 51 h 480"/>
                <a:gd name="T2" fmla="*/ 257 w 562"/>
                <a:gd name="T3" fmla="*/ 51 h 480"/>
                <a:gd name="T4" fmla="*/ 5 w 562"/>
                <a:gd name="T5" fmla="*/ 138 h 480"/>
                <a:gd name="T6" fmla="*/ 0 w 562"/>
                <a:gd name="T7" fmla="*/ 204 h 480"/>
                <a:gd name="T8" fmla="*/ 0 w 562"/>
                <a:gd name="T9" fmla="*/ 204 h 480"/>
                <a:gd name="T10" fmla="*/ 245 w 562"/>
                <a:gd name="T11" fmla="*/ 197 h 480"/>
                <a:gd name="T12" fmla="*/ 245 w 562"/>
                <a:gd name="T13" fmla="*/ 197 h 480"/>
                <a:gd name="T14" fmla="*/ 216 w 562"/>
                <a:gd name="T15" fmla="*/ 338 h 480"/>
                <a:gd name="T16" fmla="*/ 216 w 562"/>
                <a:gd name="T17" fmla="*/ 338 h 480"/>
                <a:gd name="T18" fmla="*/ 501 w 562"/>
                <a:gd name="T19" fmla="*/ 400 h 480"/>
                <a:gd name="T20" fmla="*/ 501 w 562"/>
                <a:gd name="T21" fmla="*/ 400 h 480"/>
                <a:gd name="T22" fmla="*/ 486 w 562"/>
                <a:gd name="T23" fmla="*/ 40 h 480"/>
                <a:gd name="T24" fmla="*/ 486 w 562"/>
                <a:gd name="T25" fmla="*/ 40 h 480"/>
                <a:gd name="T26" fmla="*/ 368 w 562"/>
                <a:gd name="T27" fmla="*/ 5 h 480"/>
                <a:gd name="T28" fmla="*/ 368 w 562"/>
                <a:gd name="T29" fmla="*/ 5 h 480"/>
                <a:gd name="T30" fmla="*/ 257 w 562"/>
                <a:gd name="T31" fmla="*/ 51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2" h="480">
                  <a:moveTo>
                    <a:pt x="257" y="51"/>
                  </a:moveTo>
                  <a:lnTo>
                    <a:pt x="257" y="51"/>
                  </a:lnTo>
                  <a:cubicBezTo>
                    <a:pt x="195" y="117"/>
                    <a:pt x="112" y="138"/>
                    <a:pt x="5" y="138"/>
                  </a:cubicBezTo>
                  <a:lnTo>
                    <a:pt x="0" y="204"/>
                  </a:lnTo>
                  <a:lnTo>
                    <a:pt x="0" y="204"/>
                  </a:lnTo>
                  <a:cubicBezTo>
                    <a:pt x="0" y="204"/>
                    <a:pt x="138" y="227"/>
                    <a:pt x="245" y="197"/>
                  </a:cubicBezTo>
                  <a:lnTo>
                    <a:pt x="245" y="197"/>
                  </a:lnTo>
                  <a:cubicBezTo>
                    <a:pt x="245" y="197"/>
                    <a:pt x="246" y="292"/>
                    <a:pt x="216" y="338"/>
                  </a:cubicBezTo>
                  <a:lnTo>
                    <a:pt x="216" y="338"/>
                  </a:lnTo>
                  <a:cubicBezTo>
                    <a:pt x="186" y="383"/>
                    <a:pt x="419" y="479"/>
                    <a:pt x="501" y="400"/>
                  </a:cubicBezTo>
                  <a:lnTo>
                    <a:pt x="501" y="400"/>
                  </a:lnTo>
                  <a:cubicBezTo>
                    <a:pt x="561" y="343"/>
                    <a:pt x="525" y="89"/>
                    <a:pt x="486" y="40"/>
                  </a:cubicBezTo>
                  <a:lnTo>
                    <a:pt x="486" y="40"/>
                  </a:lnTo>
                  <a:cubicBezTo>
                    <a:pt x="464" y="13"/>
                    <a:pt x="425" y="0"/>
                    <a:pt x="368" y="5"/>
                  </a:cubicBezTo>
                  <a:lnTo>
                    <a:pt x="368" y="5"/>
                  </a:lnTo>
                  <a:cubicBezTo>
                    <a:pt x="333" y="7"/>
                    <a:pt x="280" y="25"/>
                    <a:pt x="257" y="51"/>
                  </a:cubicBezTo>
                </a:path>
              </a:pathLst>
            </a:custGeom>
            <a:solidFill>
              <a:srgbClr val="0E3B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Freeform 259">
              <a:extLst>
                <a:ext uri="{FF2B5EF4-FFF2-40B4-BE49-F238E27FC236}">
                  <a16:creationId xmlns:a16="http://schemas.microsoft.com/office/drawing/2014/main" xmlns="" id="{95CCCBD3-80BC-5B4B-9BD9-B0330EEB4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84190" y="3721475"/>
              <a:ext cx="197750" cy="269158"/>
            </a:xfrm>
            <a:custGeom>
              <a:avLst/>
              <a:gdLst>
                <a:gd name="T0" fmla="*/ 158 w 159"/>
                <a:gd name="T1" fmla="*/ 84 h 215"/>
                <a:gd name="T2" fmla="*/ 158 w 159"/>
                <a:gd name="T3" fmla="*/ 84 h 215"/>
                <a:gd name="T4" fmla="*/ 89 w 159"/>
                <a:gd name="T5" fmla="*/ 196 h 215"/>
                <a:gd name="T6" fmla="*/ 89 w 159"/>
                <a:gd name="T7" fmla="*/ 196 h 215"/>
                <a:gd name="T8" fmla="*/ 0 w 159"/>
                <a:gd name="T9" fmla="*/ 76 h 215"/>
                <a:gd name="T10" fmla="*/ 0 w 159"/>
                <a:gd name="T11" fmla="*/ 76 h 215"/>
                <a:gd name="T12" fmla="*/ 74 w 159"/>
                <a:gd name="T13" fmla="*/ 0 h 215"/>
                <a:gd name="T14" fmla="*/ 74 w 159"/>
                <a:gd name="T15" fmla="*/ 0 h 215"/>
                <a:gd name="T16" fmla="*/ 158 w 159"/>
                <a:gd name="T17" fmla="*/ 84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215">
                  <a:moveTo>
                    <a:pt x="158" y="84"/>
                  </a:moveTo>
                  <a:lnTo>
                    <a:pt x="158" y="84"/>
                  </a:lnTo>
                  <a:cubicBezTo>
                    <a:pt x="158" y="130"/>
                    <a:pt x="145" y="174"/>
                    <a:pt x="89" y="196"/>
                  </a:cubicBezTo>
                  <a:lnTo>
                    <a:pt x="89" y="196"/>
                  </a:lnTo>
                  <a:cubicBezTo>
                    <a:pt x="46" y="214"/>
                    <a:pt x="0" y="191"/>
                    <a:pt x="0" y="76"/>
                  </a:cubicBezTo>
                  <a:lnTo>
                    <a:pt x="0" y="76"/>
                  </a:lnTo>
                  <a:cubicBezTo>
                    <a:pt x="1" y="30"/>
                    <a:pt x="28" y="0"/>
                    <a:pt x="74" y="0"/>
                  </a:cubicBezTo>
                  <a:lnTo>
                    <a:pt x="74" y="0"/>
                  </a:lnTo>
                  <a:cubicBezTo>
                    <a:pt x="121" y="0"/>
                    <a:pt x="158" y="38"/>
                    <a:pt x="158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Freeform 260">
              <a:extLst>
                <a:ext uri="{FF2B5EF4-FFF2-40B4-BE49-F238E27FC236}">
                  <a16:creationId xmlns:a16="http://schemas.microsoft.com/office/drawing/2014/main" xmlns="" id="{AD0F38A8-B1CB-1E47-A439-99FC8F881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78696" y="3639079"/>
              <a:ext cx="565785" cy="346064"/>
            </a:xfrm>
            <a:custGeom>
              <a:avLst/>
              <a:gdLst>
                <a:gd name="T0" fmla="*/ 388 w 453"/>
                <a:gd name="T1" fmla="*/ 64 h 279"/>
                <a:gd name="T2" fmla="*/ 388 w 453"/>
                <a:gd name="T3" fmla="*/ 64 h 279"/>
                <a:gd name="T4" fmla="*/ 311 w 453"/>
                <a:gd name="T5" fmla="*/ 96 h 279"/>
                <a:gd name="T6" fmla="*/ 311 w 453"/>
                <a:gd name="T7" fmla="*/ 96 h 279"/>
                <a:gd name="T8" fmla="*/ 311 w 453"/>
                <a:gd name="T9" fmla="*/ 92 h 279"/>
                <a:gd name="T10" fmla="*/ 311 w 453"/>
                <a:gd name="T11" fmla="*/ 92 h 279"/>
                <a:gd name="T12" fmla="*/ 243 w 453"/>
                <a:gd name="T13" fmla="*/ 0 h 279"/>
                <a:gd name="T14" fmla="*/ 243 w 453"/>
                <a:gd name="T15" fmla="*/ 0 h 279"/>
                <a:gd name="T16" fmla="*/ 166 w 453"/>
                <a:gd name="T17" fmla="*/ 77 h 279"/>
                <a:gd name="T18" fmla="*/ 166 w 453"/>
                <a:gd name="T19" fmla="*/ 77 h 279"/>
                <a:gd name="T20" fmla="*/ 146 w 453"/>
                <a:gd name="T21" fmla="*/ 61 h 279"/>
                <a:gd name="T22" fmla="*/ 146 w 453"/>
                <a:gd name="T23" fmla="*/ 61 h 279"/>
                <a:gd name="T24" fmla="*/ 10 w 453"/>
                <a:gd name="T25" fmla="*/ 107 h 279"/>
                <a:gd name="T26" fmla="*/ 10 w 453"/>
                <a:gd name="T27" fmla="*/ 107 h 279"/>
                <a:gd name="T28" fmla="*/ 147 w 453"/>
                <a:gd name="T29" fmla="*/ 212 h 279"/>
                <a:gd name="T30" fmla="*/ 147 w 453"/>
                <a:gd name="T31" fmla="*/ 212 h 279"/>
                <a:gd name="T32" fmla="*/ 181 w 453"/>
                <a:gd name="T33" fmla="*/ 147 h 279"/>
                <a:gd name="T34" fmla="*/ 181 w 453"/>
                <a:gd name="T35" fmla="*/ 147 h 279"/>
                <a:gd name="T36" fmla="*/ 243 w 453"/>
                <a:gd name="T37" fmla="*/ 184 h 279"/>
                <a:gd name="T38" fmla="*/ 243 w 453"/>
                <a:gd name="T39" fmla="*/ 184 h 279"/>
                <a:gd name="T40" fmla="*/ 282 w 453"/>
                <a:gd name="T41" fmla="*/ 172 h 279"/>
                <a:gd name="T42" fmla="*/ 282 w 453"/>
                <a:gd name="T43" fmla="*/ 172 h 279"/>
                <a:gd name="T44" fmla="*/ 335 w 453"/>
                <a:gd name="T45" fmla="*/ 268 h 279"/>
                <a:gd name="T46" fmla="*/ 335 w 453"/>
                <a:gd name="T47" fmla="*/ 268 h 279"/>
                <a:gd name="T48" fmla="*/ 438 w 453"/>
                <a:gd name="T49" fmla="*/ 186 h 279"/>
                <a:gd name="T50" fmla="*/ 438 w 453"/>
                <a:gd name="T51" fmla="*/ 186 h 279"/>
                <a:gd name="T52" fmla="*/ 388 w 453"/>
                <a:gd name="T53" fmla="*/ 64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" h="279">
                  <a:moveTo>
                    <a:pt x="388" y="64"/>
                  </a:moveTo>
                  <a:lnTo>
                    <a:pt x="388" y="64"/>
                  </a:lnTo>
                  <a:cubicBezTo>
                    <a:pt x="361" y="57"/>
                    <a:pt x="332" y="70"/>
                    <a:pt x="311" y="96"/>
                  </a:cubicBezTo>
                  <a:lnTo>
                    <a:pt x="311" y="96"/>
                  </a:lnTo>
                  <a:cubicBezTo>
                    <a:pt x="311" y="95"/>
                    <a:pt x="311" y="93"/>
                    <a:pt x="311" y="92"/>
                  </a:cubicBezTo>
                  <a:lnTo>
                    <a:pt x="311" y="92"/>
                  </a:lnTo>
                  <a:cubicBezTo>
                    <a:pt x="311" y="41"/>
                    <a:pt x="290" y="0"/>
                    <a:pt x="243" y="0"/>
                  </a:cubicBezTo>
                  <a:lnTo>
                    <a:pt x="243" y="0"/>
                  </a:lnTo>
                  <a:cubicBezTo>
                    <a:pt x="200" y="0"/>
                    <a:pt x="171" y="39"/>
                    <a:pt x="166" y="77"/>
                  </a:cubicBezTo>
                  <a:lnTo>
                    <a:pt x="166" y="77"/>
                  </a:lnTo>
                  <a:cubicBezTo>
                    <a:pt x="164" y="73"/>
                    <a:pt x="149" y="63"/>
                    <a:pt x="146" y="61"/>
                  </a:cubicBezTo>
                  <a:lnTo>
                    <a:pt x="146" y="61"/>
                  </a:lnTo>
                  <a:cubicBezTo>
                    <a:pt x="101" y="32"/>
                    <a:pt x="27" y="27"/>
                    <a:pt x="10" y="107"/>
                  </a:cubicBezTo>
                  <a:lnTo>
                    <a:pt x="10" y="107"/>
                  </a:lnTo>
                  <a:cubicBezTo>
                    <a:pt x="0" y="153"/>
                    <a:pt x="73" y="215"/>
                    <a:pt x="147" y="212"/>
                  </a:cubicBezTo>
                  <a:lnTo>
                    <a:pt x="147" y="212"/>
                  </a:lnTo>
                  <a:cubicBezTo>
                    <a:pt x="167" y="212"/>
                    <a:pt x="172" y="184"/>
                    <a:pt x="181" y="147"/>
                  </a:cubicBezTo>
                  <a:lnTo>
                    <a:pt x="181" y="147"/>
                  </a:lnTo>
                  <a:cubicBezTo>
                    <a:pt x="194" y="168"/>
                    <a:pt x="215" y="184"/>
                    <a:pt x="243" y="184"/>
                  </a:cubicBezTo>
                  <a:lnTo>
                    <a:pt x="243" y="184"/>
                  </a:lnTo>
                  <a:cubicBezTo>
                    <a:pt x="259" y="184"/>
                    <a:pt x="272" y="179"/>
                    <a:pt x="282" y="172"/>
                  </a:cubicBezTo>
                  <a:lnTo>
                    <a:pt x="282" y="172"/>
                  </a:lnTo>
                  <a:cubicBezTo>
                    <a:pt x="279" y="218"/>
                    <a:pt x="300" y="258"/>
                    <a:pt x="335" y="268"/>
                  </a:cubicBezTo>
                  <a:lnTo>
                    <a:pt x="335" y="268"/>
                  </a:lnTo>
                  <a:cubicBezTo>
                    <a:pt x="377" y="278"/>
                    <a:pt x="423" y="242"/>
                    <a:pt x="438" y="186"/>
                  </a:cubicBezTo>
                  <a:lnTo>
                    <a:pt x="438" y="186"/>
                  </a:lnTo>
                  <a:cubicBezTo>
                    <a:pt x="452" y="130"/>
                    <a:pt x="430" y="75"/>
                    <a:pt x="388" y="64"/>
                  </a:cubicBezTo>
                </a:path>
              </a:pathLst>
            </a:custGeom>
            <a:solidFill>
              <a:srgbClr val="D8D8D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Freeform 261">
              <a:extLst>
                <a:ext uri="{FF2B5EF4-FFF2-40B4-BE49-F238E27FC236}">
                  <a16:creationId xmlns:a16="http://schemas.microsoft.com/office/drawing/2014/main" xmlns="" id="{0E8790B9-257E-6E4E-8551-2E51148E9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5737" y="4528952"/>
              <a:ext cx="153804" cy="126342"/>
            </a:xfrm>
            <a:custGeom>
              <a:avLst/>
              <a:gdLst>
                <a:gd name="T0" fmla="*/ 123 w 124"/>
                <a:gd name="T1" fmla="*/ 25 h 100"/>
                <a:gd name="T2" fmla="*/ 109 w 124"/>
                <a:gd name="T3" fmla="*/ 42 h 100"/>
                <a:gd name="T4" fmla="*/ 109 w 124"/>
                <a:gd name="T5" fmla="*/ 42 h 100"/>
                <a:gd name="T6" fmla="*/ 98 w 124"/>
                <a:gd name="T7" fmla="*/ 65 h 100"/>
                <a:gd name="T8" fmla="*/ 98 w 124"/>
                <a:gd name="T9" fmla="*/ 65 h 100"/>
                <a:gd name="T10" fmla="*/ 63 w 124"/>
                <a:gd name="T11" fmla="*/ 68 h 100"/>
                <a:gd name="T12" fmla="*/ 63 w 124"/>
                <a:gd name="T13" fmla="*/ 68 h 100"/>
                <a:gd name="T14" fmla="*/ 33 w 124"/>
                <a:gd name="T15" fmla="*/ 94 h 100"/>
                <a:gd name="T16" fmla="*/ 33 w 124"/>
                <a:gd name="T17" fmla="*/ 94 h 100"/>
                <a:gd name="T18" fmla="*/ 8 w 124"/>
                <a:gd name="T19" fmla="*/ 65 h 100"/>
                <a:gd name="T20" fmla="*/ 8 w 124"/>
                <a:gd name="T21" fmla="*/ 65 h 100"/>
                <a:gd name="T22" fmla="*/ 28 w 124"/>
                <a:gd name="T23" fmla="*/ 33 h 100"/>
                <a:gd name="T24" fmla="*/ 80 w 124"/>
                <a:gd name="T25" fmla="*/ 17 h 100"/>
                <a:gd name="T26" fmla="*/ 93 w 124"/>
                <a:gd name="T27" fmla="*/ 0 h 100"/>
                <a:gd name="T28" fmla="*/ 123 w 124"/>
                <a:gd name="T29" fmla="*/ 25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4" h="100">
                  <a:moveTo>
                    <a:pt x="123" y="25"/>
                  </a:moveTo>
                  <a:lnTo>
                    <a:pt x="109" y="42"/>
                  </a:lnTo>
                  <a:lnTo>
                    <a:pt x="109" y="42"/>
                  </a:lnTo>
                  <a:cubicBezTo>
                    <a:pt x="109" y="42"/>
                    <a:pt x="111" y="56"/>
                    <a:pt x="98" y="65"/>
                  </a:cubicBezTo>
                  <a:lnTo>
                    <a:pt x="98" y="65"/>
                  </a:lnTo>
                  <a:cubicBezTo>
                    <a:pt x="92" y="69"/>
                    <a:pt x="74" y="70"/>
                    <a:pt x="63" y="68"/>
                  </a:cubicBezTo>
                  <a:lnTo>
                    <a:pt x="63" y="68"/>
                  </a:lnTo>
                  <a:cubicBezTo>
                    <a:pt x="63" y="68"/>
                    <a:pt x="54" y="85"/>
                    <a:pt x="33" y="94"/>
                  </a:cubicBezTo>
                  <a:lnTo>
                    <a:pt x="33" y="94"/>
                  </a:lnTo>
                  <a:cubicBezTo>
                    <a:pt x="20" y="99"/>
                    <a:pt x="0" y="82"/>
                    <a:pt x="8" y="65"/>
                  </a:cubicBezTo>
                  <a:lnTo>
                    <a:pt x="8" y="65"/>
                  </a:lnTo>
                  <a:cubicBezTo>
                    <a:pt x="16" y="49"/>
                    <a:pt x="28" y="33"/>
                    <a:pt x="28" y="33"/>
                  </a:cubicBezTo>
                  <a:lnTo>
                    <a:pt x="80" y="17"/>
                  </a:lnTo>
                  <a:lnTo>
                    <a:pt x="93" y="0"/>
                  </a:lnTo>
                  <a:lnTo>
                    <a:pt x="123" y="2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Freeform 262">
              <a:extLst>
                <a:ext uri="{FF2B5EF4-FFF2-40B4-BE49-F238E27FC236}">
                  <a16:creationId xmlns:a16="http://schemas.microsoft.com/office/drawing/2014/main" xmlns="" id="{6A7E74A8-30CF-0048-9859-49AF3D7B5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39121" y="3963167"/>
              <a:ext cx="307611" cy="615221"/>
            </a:xfrm>
            <a:custGeom>
              <a:avLst/>
              <a:gdLst>
                <a:gd name="T0" fmla="*/ 198 w 245"/>
                <a:gd name="T1" fmla="*/ 33 h 493"/>
                <a:gd name="T2" fmla="*/ 198 w 245"/>
                <a:gd name="T3" fmla="*/ 33 h 493"/>
                <a:gd name="T4" fmla="*/ 179 w 245"/>
                <a:gd name="T5" fmla="*/ 351 h 493"/>
                <a:gd name="T6" fmla="*/ 179 w 245"/>
                <a:gd name="T7" fmla="*/ 351 h 493"/>
                <a:gd name="T8" fmla="*/ 46 w 245"/>
                <a:gd name="T9" fmla="*/ 492 h 493"/>
                <a:gd name="T10" fmla="*/ 0 w 245"/>
                <a:gd name="T11" fmla="*/ 451 h 493"/>
                <a:gd name="T12" fmla="*/ 0 w 245"/>
                <a:gd name="T13" fmla="*/ 451 h 493"/>
                <a:gd name="T14" fmla="*/ 104 w 245"/>
                <a:gd name="T15" fmla="*/ 274 h 493"/>
                <a:gd name="T16" fmla="*/ 104 w 245"/>
                <a:gd name="T17" fmla="*/ 274 h 493"/>
                <a:gd name="T18" fmla="*/ 198 w 245"/>
                <a:gd name="T19" fmla="*/ 3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5" h="493">
                  <a:moveTo>
                    <a:pt x="198" y="33"/>
                  </a:moveTo>
                  <a:lnTo>
                    <a:pt x="198" y="33"/>
                  </a:lnTo>
                  <a:cubicBezTo>
                    <a:pt x="198" y="33"/>
                    <a:pt x="244" y="277"/>
                    <a:pt x="179" y="351"/>
                  </a:cubicBezTo>
                  <a:lnTo>
                    <a:pt x="179" y="351"/>
                  </a:lnTo>
                  <a:cubicBezTo>
                    <a:pt x="114" y="425"/>
                    <a:pt x="46" y="492"/>
                    <a:pt x="46" y="492"/>
                  </a:cubicBezTo>
                  <a:lnTo>
                    <a:pt x="0" y="451"/>
                  </a:lnTo>
                  <a:lnTo>
                    <a:pt x="0" y="451"/>
                  </a:lnTo>
                  <a:cubicBezTo>
                    <a:pt x="0" y="451"/>
                    <a:pt x="103" y="326"/>
                    <a:pt x="104" y="274"/>
                  </a:cubicBezTo>
                  <a:lnTo>
                    <a:pt x="104" y="274"/>
                  </a:lnTo>
                  <a:cubicBezTo>
                    <a:pt x="106" y="219"/>
                    <a:pt x="47" y="0"/>
                    <a:pt x="198" y="33"/>
                  </a:cubicBezTo>
                </a:path>
              </a:pathLst>
            </a:custGeom>
            <a:solidFill>
              <a:srgbClr val="0930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Freeform 263">
              <a:extLst>
                <a:ext uri="{FF2B5EF4-FFF2-40B4-BE49-F238E27FC236}">
                  <a16:creationId xmlns:a16="http://schemas.microsoft.com/office/drawing/2014/main" xmlns="" id="{4D5BB3A5-6686-9749-83D5-4E35304E4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2298" y="10417495"/>
              <a:ext cx="159301" cy="291133"/>
            </a:xfrm>
            <a:custGeom>
              <a:avLst/>
              <a:gdLst>
                <a:gd name="T0" fmla="*/ 34 w 126"/>
                <a:gd name="T1" fmla="*/ 0 h 234"/>
                <a:gd name="T2" fmla="*/ 0 w 126"/>
                <a:gd name="T3" fmla="*/ 183 h 234"/>
                <a:gd name="T4" fmla="*/ 87 w 126"/>
                <a:gd name="T5" fmla="*/ 233 h 234"/>
                <a:gd name="T6" fmla="*/ 125 w 126"/>
                <a:gd name="T7" fmla="*/ 53 h 234"/>
                <a:gd name="T8" fmla="*/ 34 w 126"/>
                <a:gd name="T9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34">
                  <a:moveTo>
                    <a:pt x="34" y="0"/>
                  </a:moveTo>
                  <a:lnTo>
                    <a:pt x="0" y="183"/>
                  </a:lnTo>
                  <a:lnTo>
                    <a:pt x="87" y="233"/>
                  </a:lnTo>
                  <a:lnTo>
                    <a:pt x="125" y="53"/>
                  </a:lnTo>
                  <a:lnTo>
                    <a:pt x="34" y="0"/>
                  </a:lnTo>
                </a:path>
              </a:pathLst>
            </a:custGeom>
            <a:solidFill>
              <a:srgbClr val="0930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Freeform 264">
              <a:extLst>
                <a:ext uri="{FF2B5EF4-FFF2-40B4-BE49-F238E27FC236}">
                  <a16:creationId xmlns:a16="http://schemas.microsoft.com/office/drawing/2014/main" xmlns="" id="{CB11A033-3C24-C641-8DDE-2B64B566A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65398" y="10538343"/>
              <a:ext cx="120848" cy="142819"/>
            </a:xfrm>
            <a:custGeom>
              <a:avLst/>
              <a:gdLst>
                <a:gd name="T0" fmla="*/ 31 w 98"/>
                <a:gd name="T1" fmla="*/ 112 h 113"/>
                <a:gd name="T2" fmla="*/ 51 w 98"/>
                <a:gd name="T3" fmla="*/ 85 h 113"/>
                <a:gd name="T4" fmla="*/ 51 w 98"/>
                <a:gd name="T5" fmla="*/ 85 h 113"/>
                <a:gd name="T6" fmla="*/ 93 w 98"/>
                <a:gd name="T7" fmla="*/ 56 h 113"/>
                <a:gd name="T8" fmla="*/ 93 w 98"/>
                <a:gd name="T9" fmla="*/ 56 h 113"/>
                <a:gd name="T10" fmla="*/ 69 w 98"/>
                <a:gd name="T11" fmla="*/ 53 h 113"/>
                <a:gd name="T12" fmla="*/ 79 w 98"/>
                <a:gd name="T13" fmla="*/ 0 h 113"/>
                <a:gd name="T14" fmla="*/ 79 w 98"/>
                <a:gd name="T15" fmla="*/ 0 h 113"/>
                <a:gd name="T16" fmla="*/ 25 w 98"/>
                <a:gd name="T17" fmla="*/ 60 h 113"/>
                <a:gd name="T18" fmla="*/ 0 w 98"/>
                <a:gd name="T19" fmla="*/ 85 h 113"/>
                <a:gd name="T20" fmla="*/ 31 w 98"/>
                <a:gd name="T21" fmla="*/ 1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113">
                  <a:moveTo>
                    <a:pt x="31" y="112"/>
                  </a:moveTo>
                  <a:lnTo>
                    <a:pt x="51" y="85"/>
                  </a:lnTo>
                  <a:lnTo>
                    <a:pt x="51" y="85"/>
                  </a:lnTo>
                  <a:cubicBezTo>
                    <a:pt x="51" y="85"/>
                    <a:pt x="90" y="68"/>
                    <a:pt x="93" y="56"/>
                  </a:cubicBezTo>
                  <a:lnTo>
                    <a:pt x="93" y="56"/>
                  </a:lnTo>
                  <a:cubicBezTo>
                    <a:pt x="97" y="43"/>
                    <a:pt x="69" y="53"/>
                    <a:pt x="69" y="53"/>
                  </a:cubicBezTo>
                  <a:lnTo>
                    <a:pt x="79" y="0"/>
                  </a:lnTo>
                  <a:lnTo>
                    <a:pt x="79" y="0"/>
                  </a:lnTo>
                  <a:cubicBezTo>
                    <a:pt x="79" y="0"/>
                    <a:pt x="26" y="10"/>
                    <a:pt x="25" y="60"/>
                  </a:cubicBezTo>
                  <a:lnTo>
                    <a:pt x="0" y="85"/>
                  </a:lnTo>
                  <a:lnTo>
                    <a:pt x="31" y="11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Freeform 265">
              <a:extLst>
                <a:ext uri="{FF2B5EF4-FFF2-40B4-BE49-F238E27FC236}">
                  <a16:creationId xmlns:a16="http://schemas.microsoft.com/office/drawing/2014/main" xmlns="" id="{2986AC21-C9C3-0B4E-99EE-E5912710FA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2725" y="10499894"/>
              <a:ext cx="126338" cy="208735"/>
            </a:xfrm>
            <a:custGeom>
              <a:avLst/>
              <a:gdLst>
                <a:gd name="T0" fmla="*/ 13 w 102"/>
                <a:gd name="T1" fmla="*/ 147 h 169"/>
                <a:gd name="T2" fmla="*/ 25 w 102"/>
                <a:gd name="T3" fmla="*/ 108 h 169"/>
                <a:gd name="T4" fmla="*/ 25 w 102"/>
                <a:gd name="T5" fmla="*/ 108 h 169"/>
                <a:gd name="T6" fmla="*/ 10 w 102"/>
                <a:gd name="T7" fmla="*/ 58 h 169"/>
                <a:gd name="T8" fmla="*/ 10 w 102"/>
                <a:gd name="T9" fmla="*/ 58 h 169"/>
                <a:gd name="T10" fmla="*/ 52 w 102"/>
                <a:gd name="T11" fmla="*/ 92 h 169"/>
                <a:gd name="T12" fmla="*/ 71 w 102"/>
                <a:gd name="T13" fmla="*/ 0 h 169"/>
                <a:gd name="T14" fmla="*/ 71 w 102"/>
                <a:gd name="T15" fmla="*/ 0 h 169"/>
                <a:gd name="T16" fmla="*/ 96 w 102"/>
                <a:gd name="T17" fmla="*/ 61 h 169"/>
                <a:gd name="T18" fmla="*/ 96 w 102"/>
                <a:gd name="T19" fmla="*/ 61 h 169"/>
                <a:gd name="T20" fmla="*/ 76 w 102"/>
                <a:gd name="T21" fmla="*/ 122 h 169"/>
                <a:gd name="T22" fmla="*/ 62 w 102"/>
                <a:gd name="T23" fmla="*/ 168 h 169"/>
                <a:gd name="T24" fmla="*/ 13 w 102"/>
                <a:gd name="T25" fmla="*/ 14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69">
                  <a:moveTo>
                    <a:pt x="13" y="147"/>
                  </a:moveTo>
                  <a:lnTo>
                    <a:pt x="25" y="108"/>
                  </a:lnTo>
                  <a:lnTo>
                    <a:pt x="25" y="108"/>
                  </a:lnTo>
                  <a:cubicBezTo>
                    <a:pt x="25" y="108"/>
                    <a:pt x="0" y="67"/>
                    <a:pt x="10" y="58"/>
                  </a:cubicBezTo>
                  <a:lnTo>
                    <a:pt x="10" y="58"/>
                  </a:lnTo>
                  <a:cubicBezTo>
                    <a:pt x="21" y="50"/>
                    <a:pt x="52" y="92"/>
                    <a:pt x="52" y="92"/>
                  </a:cubicBezTo>
                  <a:lnTo>
                    <a:pt x="71" y="0"/>
                  </a:lnTo>
                  <a:lnTo>
                    <a:pt x="71" y="0"/>
                  </a:lnTo>
                  <a:cubicBezTo>
                    <a:pt x="71" y="0"/>
                    <a:pt x="101" y="30"/>
                    <a:pt x="96" y="61"/>
                  </a:cubicBezTo>
                  <a:lnTo>
                    <a:pt x="96" y="61"/>
                  </a:lnTo>
                  <a:cubicBezTo>
                    <a:pt x="92" y="93"/>
                    <a:pt x="76" y="122"/>
                    <a:pt x="76" y="122"/>
                  </a:cubicBezTo>
                  <a:lnTo>
                    <a:pt x="62" y="168"/>
                  </a:lnTo>
                  <a:lnTo>
                    <a:pt x="13" y="14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Freeform 266">
              <a:extLst>
                <a:ext uri="{FF2B5EF4-FFF2-40B4-BE49-F238E27FC236}">
                  <a16:creationId xmlns:a16="http://schemas.microsoft.com/office/drawing/2014/main" xmlns="" id="{A56E4659-AF4B-AF40-B416-A5EC49760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766" y="11252440"/>
              <a:ext cx="197750" cy="120848"/>
            </a:xfrm>
            <a:custGeom>
              <a:avLst/>
              <a:gdLst>
                <a:gd name="T0" fmla="*/ 7 w 157"/>
                <a:gd name="T1" fmla="*/ 35 h 96"/>
                <a:gd name="T2" fmla="*/ 7 w 157"/>
                <a:gd name="T3" fmla="*/ 35 h 96"/>
                <a:gd name="T4" fmla="*/ 26 w 157"/>
                <a:gd name="T5" fmla="*/ 90 h 96"/>
                <a:gd name="T6" fmla="*/ 26 w 157"/>
                <a:gd name="T7" fmla="*/ 90 h 96"/>
                <a:gd name="T8" fmla="*/ 146 w 157"/>
                <a:gd name="T9" fmla="*/ 26 h 96"/>
                <a:gd name="T10" fmla="*/ 146 w 157"/>
                <a:gd name="T11" fmla="*/ 26 h 96"/>
                <a:gd name="T12" fmla="*/ 113 w 157"/>
                <a:gd name="T13" fmla="*/ 9 h 96"/>
                <a:gd name="T14" fmla="*/ 113 w 157"/>
                <a:gd name="T15" fmla="*/ 9 h 96"/>
                <a:gd name="T16" fmla="*/ 88 w 157"/>
                <a:gd name="T17" fmla="*/ 6 h 96"/>
                <a:gd name="T18" fmla="*/ 70 w 157"/>
                <a:gd name="T19" fmla="*/ 0 h 96"/>
                <a:gd name="T20" fmla="*/ 7 w 157"/>
                <a:gd name="T21" fmla="*/ 3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7" h="96">
                  <a:moveTo>
                    <a:pt x="7" y="35"/>
                  </a:moveTo>
                  <a:lnTo>
                    <a:pt x="7" y="35"/>
                  </a:lnTo>
                  <a:cubicBezTo>
                    <a:pt x="7" y="35"/>
                    <a:pt x="0" y="86"/>
                    <a:pt x="26" y="90"/>
                  </a:cubicBezTo>
                  <a:lnTo>
                    <a:pt x="26" y="90"/>
                  </a:lnTo>
                  <a:cubicBezTo>
                    <a:pt x="53" y="95"/>
                    <a:pt x="130" y="55"/>
                    <a:pt x="146" y="26"/>
                  </a:cubicBezTo>
                  <a:lnTo>
                    <a:pt x="146" y="26"/>
                  </a:lnTo>
                  <a:cubicBezTo>
                    <a:pt x="156" y="6"/>
                    <a:pt x="130" y="6"/>
                    <a:pt x="113" y="9"/>
                  </a:cubicBezTo>
                  <a:lnTo>
                    <a:pt x="113" y="9"/>
                  </a:lnTo>
                  <a:cubicBezTo>
                    <a:pt x="105" y="9"/>
                    <a:pt x="96" y="9"/>
                    <a:pt x="88" y="6"/>
                  </a:cubicBezTo>
                  <a:lnTo>
                    <a:pt x="70" y="0"/>
                  </a:lnTo>
                  <a:lnTo>
                    <a:pt x="7" y="35"/>
                  </a:lnTo>
                </a:path>
              </a:pathLst>
            </a:custGeom>
            <a:solidFill>
              <a:srgbClr val="0E3B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Freeform 267">
              <a:extLst>
                <a:ext uri="{FF2B5EF4-FFF2-40B4-BE49-F238E27FC236}">
                  <a16:creationId xmlns:a16="http://schemas.microsoft.com/office/drawing/2014/main" xmlns="" id="{42D3F89B-8C9D-5541-A2AD-04E2C90C4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1588" y="10862435"/>
              <a:ext cx="758041" cy="538319"/>
            </a:xfrm>
            <a:custGeom>
              <a:avLst/>
              <a:gdLst>
                <a:gd name="T0" fmla="*/ 0 w 607"/>
                <a:gd name="T1" fmla="*/ 250 h 432"/>
                <a:gd name="T2" fmla="*/ 0 w 607"/>
                <a:gd name="T3" fmla="*/ 250 h 432"/>
                <a:gd name="T4" fmla="*/ 239 w 607"/>
                <a:gd name="T5" fmla="*/ 424 h 432"/>
                <a:gd name="T6" fmla="*/ 239 w 607"/>
                <a:gd name="T7" fmla="*/ 424 h 432"/>
                <a:gd name="T8" fmla="*/ 469 w 607"/>
                <a:gd name="T9" fmla="*/ 173 h 432"/>
                <a:gd name="T10" fmla="*/ 508 w 607"/>
                <a:gd name="T11" fmla="*/ 368 h 432"/>
                <a:gd name="T12" fmla="*/ 508 w 607"/>
                <a:gd name="T13" fmla="*/ 368 h 432"/>
                <a:gd name="T14" fmla="*/ 606 w 607"/>
                <a:gd name="T15" fmla="*/ 304 h 432"/>
                <a:gd name="T16" fmla="*/ 606 w 607"/>
                <a:gd name="T17" fmla="*/ 304 h 432"/>
                <a:gd name="T18" fmla="*/ 514 w 607"/>
                <a:gd name="T19" fmla="*/ 10 h 432"/>
                <a:gd name="T20" fmla="*/ 514 w 607"/>
                <a:gd name="T21" fmla="*/ 10 h 432"/>
                <a:gd name="T22" fmla="*/ 327 w 607"/>
                <a:gd name="T23" fmla="*/ 186 h 432"/>
                <a:gd name="T24" fmla="*/ 0 w 607"/>
                <a:gd name="T25" fmla="*/ 25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7" h="432">
                  <a:moveTo>
                    <a:pt x="0" y="250"/>
                  </a:moveTo>
                  <a:lnTo>
                    <a:pt x="0" y="250"/>
                  </a:lnTo>
                  <a:cubicBezTo>
                    <a:pt x="0" y="250"/>
                    <a:pt x="7" y="431"/>
                    <a:pt x="239" y="424"/>
                  </a:cubicBezTo>
                  <a:lnTo>
                    <a:pt x="239" y="424"/>
                  </a:lnTo>
                  <a:cubicBezTo>
                    <a:pt x="471" y="417"/>
                    <a:pt x="469" y="173"/>
                    <a:pt x="469" y="173"/>
                  </a:cubicBezTo>
                  <a:lnTo>
                    <a:pt x="508" y="368"/>
                  </a:lnTo>
                  <a:lnTo>
                    <a:pt x="508" y="368"/>
                  </a:lnTo>
                  <a:cubicBezTo>
                    <a:pt x="508" y="368"/>
                    <a:pt x="591" y="343"/>
                    <a:pt x="606" y="304"/>
                  </a:cubicBezTo>
                  <a:lnTo>
                    <a:pt x="606" y="304"/>
                  </a:lnTo>
                  <a:cubicBezTo>
                    <a:pt x="606" y="304"/>
                    <a:pt x="603" y="0"/>
                    <a:pt x="514" y="10"/>
                  </a:cubicBezTo>
                  <a:lnTo>
                    <a:pt x="514" y="10"/>
                  </a:lnTo>
                  <a:cubicBezTo>
                    <a:pt x="424" y="21"/>
                    <a:pt x="327" y="186"/>
                    <a:pt x="327" y="186"/>
                  </a:cubicBezTo>
                  <a:lnTo>
                    <a:pt x="0" y="250"/>
                  </a:lnTo>
                </a:path>
              </a:pathLst>
            </a:custGeom>
            <a:solidFill>
              <a:srgbClr val="0930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Freeform 268">
              <a:extLst>
                <a:ext uri="{FF2B5EF4-FFF2-40B4-BE49-F238E27FC236}">
                  <a16:creationId xmlns:a16="http://schemas.microsoft.com/office/drawing/2014/main" xmlns="" id="{E8B1B884-33A2-0A45-A9B0-F1A527FAF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9620" y="10626232"/>
              <a:ext cx="230708" cy="153804"/>
            </a:xfrm>
            <a:custGeom>
              <a:avLst/>
              <a:gdLst>
                <a:gd name="T0" fmla="*/ 0 w 184"/>
                <a:gd name="T1" fmla="*/ 34 h 124"/>
                <a:gd name="T2" fmla="*/ 99 w 184"/>
                <a:gd name="T3" fmla="*/ 45 h 124"/>
                <a:gd name="T4" fmla="*/ 146 w 184"/>
                <a:gd name="T5" fmla="*/ 0 h 124"/>
                <a:gd name="T6" fmla="*/ 183 w 184"/>
                <a:gd name="T7" fmla="*/ 31 h 124"/>
                <a:gd name="T8" fmla="*/ 118 w 184"/>
                <a:gd name="T9" fmla="*/ 115 h 124"/>
                <a:gd name="T10" fmla="*/ 29 w 184"/>
                <a:gd name="T11" fmla="*/ 123 h 124"/>
                <a:gd name="T12" fmla="*/ 0 w 184"/>
                <a:gd name="T13" fmla="*/ 3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124">
                  <a:moveTo>
                    <a:pt x="0" y="34"/>
                  </a:moveTo>
                  <a:lnTo>
                    <a:pt x="99" y="45"/>
                  </a:lnTo>
                  <a:lnTo>
                    <a:pt x="146" y="0"/>
                  </a:lnTo>
                  <a:lnTo>
                    <a:pt x="183" y="31"/>
                  </a:lnTo>
                  <a:lnTo>
                    <a:pt x="118" y="115"/>
                  </a:lnTo>
                  <a:lnTo>
                    <a:pt x="29" y="123"/>
                  </a:lnTo>
                  <a:lnTo>
                    <a:pt x="0" y="34"/>
                  </a:lnTo>
                </a:path>
              </a:pathLst>
            </a:custGeom>
            <a:solidFill>
              <a:srgbClr val="1161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Freeform 269">
              <a:extLst>
                <a:ext uri="{FF2B5EF4-FFF2-40B4-BE49-F238E27FC236}">
                  <a16:creationId xmlns:a16="http://schemas.microsoft.com/office/drawing/2014/main" xmlns="" id="{6E588AA7-38F6-7541-8270-96F8BDDD1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1588" y="10587783"/>
              <a:ext cx="780013" cy="670152"/>
            </a:xfrm>
            <a:custGeom>
              <a:avLst/>
              <a:gdLst>
                <a:gd name="T0" fmla="*/ 366 w 625"/>
                <a:gd name="T1" fmla="*/ 92 h 538"/>
                <a:gd name="T2" fmla="*/ 366 w 625"/>
                <a:gd name="T3" fmla="*/ 92 h 538"/>
                <a:gd name="T4" fmla="*/ 219 w 625"/>
                <a:gd name="T5" fmla="*/ 2 h 538"/>
                <a:gd name="T6" fmla="*/ 219 w 625"/>
                <a:gd name="T7" fmla="*/ 2 h 538"/>
                <a:gd name="T8" fmla="*/ 0 w 625"/>
                <a:gd name="T9" fmla="*/ 472 h 538"/>
                <a:gd name="T10" fmla="*/ 0 w 625"/>
                <a:gd name="T11" fmla="*/ 472 h 538"/>
                <a:gd name="T12" fmla="*/ 131 w 625"/>
                <a:gd name="T13" fmla="*/ 537 h 538"/>
                <a:gd name="T14" fmla="*/ 131 w 625"/>
                <a:gd name="T15" fmla="*/ 537 h 538"/>
                <a:gd name="T16" fmla="*/ 309 w 625"/>
                <a:gd name="T17" fmla="*/ 469 h 538"/>
                <a:gd name="T18" fmla="*/ 309 w 625"/>
                <a:gd name="T19" fmla="*/ 469 h 538"/>
                <a:gd name="T20" fmla="*/ 362 w 625"/>
                <a:gd name="T21" fmla="*/ 262 h 538"/>
                <a:gd name="T22" fmla="*/ 362 w 625"/>
                <a:gd name="T23" fmla="*/ 262 h 538"/>
                <a:gd name="T24" fmla="*/ 569 w 625"/>
                <a:gd name="T25" fmla="*/ 270 h 538"/>
                <a:gd name="T26" fmla="*/ 569 w 625"/>
                <a:gd name="T27" fmla="*/ 270 h 538"/>
                <a:gd name="T28" fmla="*/ 624 w 625"/>
                <a:gd name="T29" fmla="*/ 71 h 538"/>
                <a:gd name="T30" fmla="*/ 559 w 625"/>
                <a:gd name="T31" fmla="*/ 57 h 538"/>
                <a:gd name="T32" fmla="*/ 507 w 625"/>
                <a:gd name="T33" fmla="*/ 137 h 538"/>
                <a:gd name="T34" fmla="*/ 366 w 625"/>
                <a:gd name="T35" fmla="*/ 92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25" h="538">
                  <a:moveTo>
                    <a:pt x="366" y="92"/>
                  </a:moveTo>
                  <a:lnTo>
                    <a:pt x="366" y="92"/>
                  </a:lnTo>
                  <a:cubicBezTo>
                    <a:pt x="366" y="92"/>
                    <a:pt x="243" y="5"/>
                    <a:pt x="219" y="2"/>
                  </a:cubicBezTo>
                  <a:lnTo>
                    <a:pt x="219" y="2"/>
                  </a:lnTo>
                  <a:cubicBezTo>
                    <a:pt x="196" y="0"/>
                    <a:pt x="7" y="160"/>
                    <a:pt x="0" y="472"/>
                  </a:cubicBezTo>
                  <a:lnTo>
                    <a:pt x="0" y="472"/>
                  </a:lnTo>
                  <a:cubicBezTo>
                    <a:pt x="0" y="472"/>
                    <a:pt x="78" y="537"/>
                    <a:pt x="131" y="537"/>
                  </a:cubicBezTo>
                  <a:lnTo>
                    <a:pt x="131" y="537"/>
                  </a:lnTo>
                  <a:cubicBezTo>
                    <a:pt x="208" y="537"/>
                    <a:pt x="282" y="509"/>
                    <a:pt x="309" y="469"/>
                  </a:cubicBezTo>
                  <a:lnTo>
                    <a:pt x="309" y="469"/>
                  </a:lnTo>
                  <a:cubicBezTo>
                    <a:pt x="319" y="456"/>
                    <a:pt x="362" y="262"/>
                    <a:pt x="362" y="262"/>
                  </a:cubicBezTo>
                  <a:lnTo>
                    <a:pt x="362" y="262"/>
                  </a:lnTo>
                  <a:cubicBezTo>
                    <a:pt x="362" y="262"/>
                    <a:pt x="536" y="297"/>
                    <a:pt x="569" y="270"/>
                  </a:cubicBezTo>
                  <a:lnTo>
                    <a:pt x="569" y="270"/>
                  </a:lnTo>
                  <a:cubicBezTo>
                    <a:pt x="601" y="243"/>
                    <a:pt x="624" y="71"/>
                    <a:pt x="624" y="71"/>
                  </a:cubicBezTo>
                  <a:lnTo>
                    <a:pt x="559" y="57"/>
                  </a:lnTo>
                  <a:lnTo>
                    <a:pt x="507" y="137"/>
                  </a:lnTo>
                  <a:lnTo>
                    <a:pt x="366" y="92"/>
                  </a:lnTo>
                </a:path>
              </a:pathLst>
            </a:custGeom>
            <a:solidFill>
              <a:srgbClr val="206D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Freeform 270">
              <a:extLst>
                <a:ext uri="{FF2B5EF4-FFF2-40B4-BE49-F238E27FC236}">
                  <a16:creationId xmlns:a16="http://schemas.microsoft.com/office/drawing/2014/main" xmlns="" id="{F3AA9807-2705-0541-A280-FD5FFB7D2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4267" y="10373550"/>
              <a:ext cx="219722" cy="269162"/>
            </a:xfrm>
            <a:custGeom>
              <a:avLst/>
              <a:gdLst>
                <a:gd name="T0" fmla="*/ 176 w 177"/>
                <a:gd name="T1" fmla="*/ 88 h 218"/>
                <a:gd name="T2" fmla="*/ 176 w 177"/>
                <a:gd name="T3" fmla="*/ 88 h 218"/>
                <a:gd name="T4" fmla="*/ 126 w 177"/>
                <a:gd name="T5" fmla="*/ 217 h 218"/>
                <a:gd name="T6" fmla="*/ 126 w 177"/>
                <a:gd name="T7" fmla="*/ 217 h 218"/>
                <a:gd name="T8" fmla="*/ 1 w 177"/>
                <a:gd name="T9" fmla="*/ 88 h 218"/>
                <a:gd name="T10" fmla="*/ 1 w 177"/>
                <a:gd name="T11" fmla="*/ 88 h 218"/>
                <a:gd name="T12" fmla="*/ 88 w 177"/>
                <a:gd name="T13" fmla="*/ 0 h 218"/>
                <a:gd name="T14" fmla="*/ 88 w 177"/>
                <a:gd name="T15" fmla="*/ 0 h 218"/>
                <a:gd name="T16" fmla="*/ 176 w 177"/>
                <a:gd name="T17" fmla="*/ 8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18">
                  <a:moveTo>
                    <a:pt x="176" y="88"/>
                  </a:moveTo>
                  <a:lnTo>
                    <a:pt x="176" y="88"/>
                  </a:lnTo>
                  <a:cubicBezTo>
                    <a:pt x="176" y="136"/>
                    <a:pt x="174" y="217"/>
                    <a:pt x="126" y="217"/>
                  </a:cubicBezTo>
                  <a:lnTo>
                    <a:pt x="126" y="217"/>
                  </a:lnTo>
                  <a:cubicBezTo>
                    <a:pt x="78" y="217"/>
                    <a:pt x="3" y="173"/>
                    <a:pt x="1" y="88"/>
                  </a:cubicBezTo>
                  <a:lnTo>
                    <a:pt x="1" y="88"/>
                  </a:lnTo>
                  <a:cubicBezTo>
                    <a:pt x="0" y="39"/>
                    <a:pt x="40" y="0"/>
                    <a:pt x="88" y="0"/>
                  </a:cubicBezTo>
                  <a:lnTo>
                    <a:pt x="88" y="0"/>
                  </a:lnTo>
                  <a:cubicBezTo>
                    <a:pt x="137" y="0"/>
                    <a:pt x="176" y="39"/>
                    <a:pt x="176" y="8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Freeform 271">
              <a:extLst>
                <a:ext uri="{FF2B5EF4-FFF2-40B4-BE49-F238E27FC236}">
                  <a16:creationId xmlns:a16="http://schemas.microsoft.com/office/drawing/2014/main" xmlns="" id="{0272657E-4F17-8045-BE8C-9C159DF8F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1447" y="10269185"/>
              <a:ext cx="433949" cy="379019"/>
            </a:xfrm>
            <a:custGeom>
              <a:avLst/>
              <a:gdLst>
                <a:gd name="T0" fmla="*/ 83 w 348"/>
                <a:gd name="T1" fmla="*/ 235 h 305"/>
                <a:gd name="T2" fmla="*/ 86 w 348"/>
                <a:gd name="T3" fmla="*/ 276 h 305"/>
                <a:gd name="T4" fmla="*/ 86 w 348"/>
                <a:gd name="T5" fmla="*/ 276 h 305"/>
                <a:gd name="T6" fmla="*/ 162 w 348"/>
                <a:gd name="T7" fmla="*/ 303 h 305"/>
                <a:gd name="T8" fmla="*/ 162 w 348"/>
                <a:gd name="T9" fmla="*/ 303 h 305"/>
                <a:gd name="T10" fmla="*/ 188 w 348"/>
                <a:gd name="T11" fmla="*/ 224 h 305"/>
                <a:gd name="T12" fmla="*/ 188 w 348"/>
                <a:gd name="T13" fmla="*/ 224 h 305"/>
                <a:gd name="T14" fmla="*/ 162 w 348"/>
                <a:gd name="T15" fmla="*/ 190 h 305"/>
                <a:gd name="T16" fmla="*/ 162 w 348"/>
                <a:gd name="T17" fmla="*/ 190 h 305"/>
                <a:gd name="T18" fmla="*/ 209 w 348"/>
                <a:gd name="T19" fmla="*/ 199 h 305"/>
                <a:gd name="T20" fmla="*/ 209 w 348"/>
                <a:gd name="T21" fmla="*/ 199 h 305"/>
                <a:gd name="T22" fmla="*/ 347 w 348"/>
                <a:gd name="T23" fmla="*/ 95 h 305"/>
                <a:gd name="T24" fmla="*/ 262 w 348"/>
                <a:gd name="T25" fmla="*/ 56 h 305"/>
                <a:gd name="T26" fmla="*/ 262 w 348"/>
                <a:gd name="T27" fmla="*/ 56 h 305"/>
                <a:gd name="T28" fmla="*/ 123 w 348"/>
                <a:gd name="T29" fmla="*/ 81 h 305"/>
                <a:gd name="T30" fmla="*/ 123 w 348"/>
                <a:gd name="T31" fmla="*/ 81 h 305"/>
                <a:gd name="T32" fmla="*/ 83 w 348"/>
                <a:gd name="T33" fmla="*/ 23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8" h="305">
                  <a:moveTo>
                    <a:pt x="83" y="235"/>
                  </a:moveTo>
                  <a:lnTo>
                    <a:pt x="86" y="276"/>
                  </a:lnTo>
                  <a:lnTo>
                    <a:pt x="86" y="276"/>
                  </a:lnTo>
                  <a:cubicBezTo>
                    <a:pt x="86" y="276"/>
                    <a:pt x="149" y="303"/>
                    <a:pt x="162" y="303"/>
                  </a:cubicBezTo>
                  <a:lnTo>
                    <a:pt x="162" y="303"/>
                  </a:lnTo>
                  <a:cubicBezTo>
                    <a:pt x="177" y="304"/>
                    <a:pt x="188" y="224"/>
                    <a:pt x="188" y="224"/>
                  </a:cubicBezTo>
                  <a:lnTo>
                    <a:pt x="188" y="224"/>
                  </a:lnTo>
                  <a:cubicBezTo>
                    <a:pt x="188" y="224"/>
                    <a:pt x="160" y="207"/>
                    <a:pt x="162" y="190"/>
                  </a:cubicBezTo>
                  <a:lnTo>
                    <a:pt x="162" y="190"/>
                  </a:lnTo>
                  <a:cubicBezTo>
                    <a:pt x="166" y="167"/>
                    <a:pt x="209" y="169"/>
                    <a:pt x="209" y="199"/>
                  </a:cubicBezTo>
                  <a:lnTo>
                    <a:pt x="209" y="199"/>
                  </a:lnTo>
                  <a:cubicBezTo>
                    <a:pt x="209" y="199"/>
                    <a:pt x="333" y="161"/>
                    <a:pt x="347" y="95"/>
                  </a:cubicBezTo>
                  <a:lnTo>
                    <a:pt x="262" y="56"/>
                  </a:lnTo>
                  <a:lnTo>
                    <a:pt x="262" y="56"/>
                  </a:lnTo>
                  <a:cubicBezTo>
                    <a:pt x="262" y="56"/>
                    <a:pt x="138" y="0"/>
                    <a:pt x="123" y="81"/>
                  </a:cubicBezTo>
                  <a:lnTo>
                    <a:pt x="123" y="81"/>
                  </a:lnTo>
                  <a:cubicBezTo>
                    <a:pt x="123" y="81"/>
                    <a:pt x="0" y="104"/>
                    <a:pt x="83" y="235"/>
                  </a:cubicBezTo>
                </a:path>
              </a:pathLst>
            </a:custGeom>
            <a:solidFill>
              <a:srgbClr val="89C1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Freeform 272">
              <a:extLst>
                <a:ext uri="{FF2B5EF4-FFF2-40B4-BE49-F238E27FC236}">
                  <a16:creationId xmlns:a16="http://schemas.microsoft.com/office/drawing/2014/main" xmlns="" id="{2DF1ECFD-F079-0447-9292-450045260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5810" y="10675670"/>
              <a:ext cx="208735" cy="153804"/>
            </a:xfrm>
            <a:custGeom>
              <a:avLst/>
              <a:gdLst>
                <a:gd name="T0" fmla="*/ 1 w 169"/>
                <a:gd name="T1" fmla="*/ 47 h 123"/>
                <a:gd name="T2" fmla="*/ 1 w 169"/>
                <a:gd name="T3" fmla="*/ 47 h 123"/>
                <a:gd name="T4" fmla="*/ 7 w 169"/>
                <a:gd name="T5" fmla="*/ 97 h 123"/>
                <a:gd name="T6" fmla="*/ 7 w 169"/>
                <a:gd name="T7" fmla="*/ 97 h 123"/>
                <a:gd name="T8" fmla="*/ 58 w 169"/>
                <a:gd name="T9" fmla="*/ 122 h 123"/>
                <a:gd name="T10" fmla="*/ 58 w 169"/>
                <a:gd name="T11" fmla="*/ 122 h 123"/>
                <a:gd name="T12" fmla="*/ 157 w 169"/>
                <a:gd name="T13" fmla="*/ 20 h 123"/>
                <a:gd name="T14" fmla="*/ 157 w 169"/>
                <a:gd name="T15" fmla="*/ 20 h 123"/>
                <a:gd name="T16" fmla="*/ 97 w 169"/>
                <a:gd name="T17" fmla="*/ 30 h 123"/>
                <a:gd name="T18" fmla="*/ 97 w 169"/>
                <a:gd name="T19" fmla="*/ 30 h 123"/>
                <a:gd name="T20" fmla="*/ 74 w 169"/>
                <a:gd name="T21" fmla="*/ 23 h 123"/>
                <a:gd name="T22" fmla="*/ 68 w 169"/>
                <a:gd name="T23" fmla="*/ 13 h 123"/>
                <a:gd name="T24" fmla="*/ 1 w 169"/>
                <a:gd name="T25" fmla="*/ 4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9" h="123">
                  <a:moveTo>
                    <a:pt x="1" y="47"/>
                  </a:moveTo>
                  <a:lnTo>
                    <a:pt x="1" y="47"/>
                  </a:lnTo>
                  <a:cubicBezTo>
                    <a:pt x="1" y="47"/>
                    <a:pt x="0" y="70"/>
                    <a:pt x="7" y="97"/>
                  </a:cubicBezTo>
                  <a:lnTo>
                    <a:pt x="7" y="97"/>
                  </a:lnTo>
                  <a:cubicBezTo>
                    <a:pt x="13" y="116"/>
                    <a:pt x="41" y="122"/>
                    <a:pt x="58" y="122"/>
                  </a:cubicBezTo>
                  <a:lnTo>
                    <a:pt x="58" y="122"/>
                  </a:lnTo>
                  <a:cubicBezTo>
                    <a:pt x="92" y="122"/>
                    <a:pt x="168" y="33"/>
                    <a:pt x="157" y="20"/>
                  </a:cubicBezTo>
                  <a:lnTo>
                    <a:pt x="157" y="20"/>
                  </a:lnTo>
                  <a:cubicBezTo>
                    <a:pt x="141" y="0"/>
                    <a:pt x="109" y="30"/>
                    <a:pt x="97" y="30"/>
                  </a:cubicBezTo>
                  <a:lnTo>
                    <a:pt x="97" y="30"/>
                  </a:lnTo>
                  <a:cubicBezTo>
                    <a:pt x="91" y="31"/>
                    <a:pt x="81" y="31"/>
                    <a:pt x="74" y="23"/>
                  </a:cubicBezTo>
                  <a:lnTo>
                    <a:pt x="68" y="13"/>
                  </a:lnTo>
                  <a:lnTo>
                    <a:pt x="1" y="47"/>
                  </a:lnTo>
                </a:path>
              </a:pathLst>
            </a:custGeom>
            <a:solidFill>
              <a:srgbClr val="0E3B5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Freeform 273">
              <a:extLst>
                <a:ext uri="{FF2B5EF4-FFF2-40B4-BE49-F238E27FC236}">
                  <a16:creationId xmlns:a16="http://schemas.microsoft.com/office/drawing/2014/main" xmlns="" id="{F27094B7-14FD-8642-B3C2-65F2163F3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3116" y="10604258"/>
              <a:ext cx="197750" cy="137327"/>
            </a:xfrm>
            <a:custGeom>
              <a:avLst/>
              <a:gdLst>
                <a:gd name="T0" fmla="*/ 156 w 157"/>
                <a:gd name="T1" fmla="*/ 32 h 112"/>
                <a:gd name="T2" fmla="*/ 133 w 157"/>
                <a:gd name="T3" fmla="*/ 51 h 112"/>
                <a:gd name="T4" fmla="*/ 133 w 157"/>
                <a:gd name="T5" fmla="*/ 51 h 112"/>
                <a:gd name="T6" fmla="*/ 106 w 157"/>
                <a:gd name="T7" fmla="*/ 90 h 112"/>
                <a:gd name="T8" fmla="*/ 83 w 157"/>
                <a:gd name="T9" fmla="*/ 103 h 112"/>
                <a:gd name="T10" fmla="*/ 83 w 157"/>
                <a:gd name="T11" fmla="*/ 103 h 112"/>
                <a:gd name="T12" fmla="*/ 47 w 157"/>
                <a:gd name="T13" fmla="*/ 108 h 112"/>
                <a:gd name="T14" fmla="*/ 47 w 157"/>
                <a:gd name="T15" fmla="*/ 108 h 112"/>
                <a:gd name="T16" fmla="*/ 14 w 157"/>
                <a:gd name="T17" fmla="*/ 84 h 112"/>
                <a:gd name="T18" fmla="*/ 14 w 157"/>
                <a:gd name="T19" fmla="*/ 84 h 112"/>
                <a:gd name="T20" fmla="*/ 69 w 157"/>
                <a:gd name="T21" fmla="*/ 42 h 112"/>
                <a:gd name="T22" fmla="*/ 69 w 157"/>
                <a:gd name="T23" fmla="*/ 42 h 112"/>
                <a:gd name="T24" fmla="*/ 43 w 157"/>
                <a:gd name="T25" fmla="*/ 29 h 112"/>
                <a:gd name="T26" fmla="*/ 43 w 157"/>
                <a:gd name="T27" fmla="*/ 29 h 112"/>
                <a:gd name="T28" fmla="*/ 84 w 157"/>
                <a:gd name="T29" fmla="*/ 21 h 112"/>
                <a:gd name="T30" fmla="*/ 124 w 157"/>
                <a:gd name="T31" fmla="*/ 0 h 112"/>
                <a:gd name="T32" fmla="*/ 156 w 157"/>
                <a:gd name="T33" fmla="*/ 3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112">
                  <a:moveTo>
                    <a:pt x="156" y="32"/>
                  </a:moveTo>
                  <a:lnTo>
                    <a:pt x="133" y="51"/>
                  </a:lnTo>
                  <a:lnTo>
                    <a:pt x="133" y="51"/>
                  </a:lnTo>
                  <a:cubicBezTo>
                    <a:pt x="130" y="68"/>
                    <a:pt x="121" y="82"/>
                    <a:pt x="106" y="90"/>
                  </a:cubicBezTo>
                  <a:lnTo>
                    <a:pt x="83" y="103"/>
                  </a:lnTo>
                  <a:lnTo>
                    <a:pt x="83" y="103"/>
                  </a:lnTo>
                  <a:cubicBezTo>
                    <a:pt x="72" y="109"/>
                    <a:pt x="59" y="111"/>
                    <a:pt x="47" y="108"/>
                  </a:cubicBezTo>
                  <a:lnTo>
                    <a:pt x="47" y="108"/>
                  </a:lnTo>
                  <a:cubicBezTo>
                    <a:pt x="26" y="104"/>
                    <a:pt x="0" y="95"/>
                    <a:pt x="14" y="84"/>
                  </a:cubicBezTo>
                  <a:lnTo>
                    <a:pt x="14" y="84"/>
                  </a:lnTo>
                  <a:cubicBezTo>
                    <a:pt x="30" y="72"/>
                    <a:pt x="69" y="42"/>
                    <a:pt x="69" y="42"/>
                  </a:cubicBezTo>
                  <a:lnTo>
                    <a:pt x="69" y="42"/>
                  </a:lnTo>
                  <a:cubicBezTo>
                    <a:pt x="69" y="42"/>
                    <a:pt x="45" y="40"/>
                    <a:pt x="43" y="29"/>
                  </a:cubicBezTo>
                  <a:lnTo>
                    <a:pt x="43" y="29"/>
                  </a:lnTo>
                  <a:cubicBezTo>
                    <a:pt x="41" y="17"/>
                    <a:pt x="84" y="21"/>
                    <a:pt x="84" y="21"/>
                  </a:cubicBezTo>
                  <a:lnTo>
                    <a:pt x="124" y="0"/>
                  </a:lnTo>
                  <a:lnTo>
                    <a:pt x="156" y="3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Freeform 274">
              <a:extLst>
                <a:ext uri="{FF2B5EF4-FFF2-40B4-BE49-F238E27FC236}">
                  <a16:creationId xmlns:a16="http://schemas.microsoft.com/office/drawing/2014/main" xmlns="" id="{DC97F02D-6434-5844-B16B-373330ADF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5518" y="10906378"/>
              <a:ext cx="175778" cy="197750"/>
            </a:xfrm>
            <a:custGeom>
              <a:avLst/>
              <a:gdLst>
                <a:gd name="T0" fmla="*/ 30 w 143"/>
                <a:gd name="T1" fmla="*/ 3 h 157"/>
                <a:gd name="T2" fmla="*/ 29 w 143"/>
                <a:gd name="T3" fmla="*/ 49 h 157"/>
                <a:gd name="T4" fmla="*/ 29 w 143"/>
                <a:gd name="T5" fmla="*/ 49 h 157"/>
                <a:gd name="T6" fmla="*/ 5 w 143"/>
                <a:gd name="T7" fmla="*/ 110 h 157"/>
                <a:gd name="T8" fmla="*/ 5 w 143"/>
                <a:gd name="T9" fmla="*/ 110 h 157"/>
                <a:gd name="T10" fmla="*/ 80 w 143"/>
                <a:gd name="T11" fmla="*/ 97 h 157"/>
                <a:gd name="T12" fmla="*/ 92 w 143"/>
                <a:gd name="T13" fmla="*/ 76 h 157"/>
                <a:gd name="T14" fmla="*/ 92 w 143"/>
                <a:gd name="T15" fmla="*/ 76 h 157"/>
                <a:gd name="T16" fmla="*/ 124 w 143"/>
                <a:gd name="T17" fmla="*/ 95 h 157"/>
                <a:gd name="T18" fmla="*/ 124 w 143"/>
                <a:gd name="T19" fmla="*/ 95 h 157"/>
                <a:gd name="T20" fmla="*/ 101 w 143"/>
                <a:gd name="T21" fmla="*/ 43 h 157"/>
                <a:gd name="T22" fmla="*/ 99 w 143"/>
                <a:gd name="T23" fmla="*/ 0 h 157"/>
                <a:gd name="T24" fmla="*/ 30 w 143"/>
                <a:gd name="T25" fmla="*/ 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157">
                  <a:moveTo>
                    <a:pt x="30" y="3"/>
                  </a:moveTo>
                  <a:lnTo>
                    <a:pt x="29" y="49"/>
                  </a:lnTo>
                  <a:lnTo>
                    <a:pt x="29" y="49"/>
                  </a:lnTo>
                  <a:cubicBezTo>
                    <a:pt x="29" y="49"/>
                    <a:pt x="0" y="91"/>
                    <a:pt x="5" y="110"/>
                  </a:cubicBezTo>
                  <a:lnTo>
                    <a:pt x="5" y="110"/>
                  </a:lnTo>
                  <a:cubicBezTo>
                    <a:pt x="14" y="144"/>
                    <a:pt x="63" y="156"/>
                    <a:pt x="80" y="97"/>
                  </a:cubicBezTo>
                  <a:lnTo>
                    <a:pt x="92" y="76"/>
                  </a:lnTo>
                  <a:lnTo>
                    <a:pt x="92" y="76"/>
                  </a:lnTo>
                  <a:cubicBezTo>
                    <a:pt x="92" y="76"/>
                    <a:pt x="105" y="93"/>
                    <a:pt x="124" y="95"/>
                  </a:cubicBezTo>
                  <a:lnTo>
                    <a:pt x="124" y="95"/>
                  </a:lnTo>
                  <a:cubicBezTo>
                    <a:pt x="142" y="96"/>
                    <a:pt x="101" y="43"/>
                    <a:pt x="101" y="43"/>
                  </a:cubicBezTo>
                  <a:lnTo>
                    <a:pt x="99" y="0"/>
                  </a:lnTo>
                  <a:lnTo>
                    <a:pt x="30" y="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Freeform 275">
              <a:extLst>
                <a:ext uri="{FF2B5EF4-FFF2-40B4-BE49-F238E27FC236}">
                  <a16:creationId xmlns:a16="http://schemas.microsoft.com/office/drawing/2014/main" xmlns="" id="{3457BCD8-30D0-9D4F-9E27-FBA2C238C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2978" y="10236229"/>
              <a:ext cx="252680" cy="450430"/>
            </a:xfrm>
            <a:custGeom>
              <a:avLst/>
              <a:gdLst>
                <a:gd name="T0" fmla="*/ 199 w 201"/>
                <a:gd name="T1" fmla="*/ 0 h 360"/>
                <a:gd name="T2" fmla="*/ 199 w 201"/>
                <a:gd name="T3" fmla="*/ 0 h 360"/>
                <a:gd name="T4" fmla="*/ 106 w 201"/>
                <a:gd name="T5" fmla="*/ 193 h 360"/>
                <a:gd name="T6" fmla="*/ 0 w 201"/>
                <a:gd name="T7" fmla="*/ 297 h 360"/>
                <a:gd name="T8" fmla="*/ 0 w 201"/>
                <a:gd name="T9" fmla="*/ 297 h 360"/>
                <a:gd name="T10" fmla="*/ 80 w 201"/>
                <a:gd name="T11" fmla="*/ 349 h 360"/>
                <a:gd name="T12" fmla="*/ 200 w 201"/>
                <a:gd name="T13" fmla="*/ 246 h 360"/>
                <a:gd name="T14" fmla="*/ 199 w 201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1" h="360">
                  <a:moveTo>
                    <a:pt x="199" y="0"/>
                  </a:moveTo>
                  <a:lnTo>
                    <a:pt x="199" y="0"/>
                  </a:lnTo>
                  <a:cubicBezTo>
                    <a:pt x="199" y="0"/>
                    <a:pt x="115" y="26"/>
                    <a:pt x="106" y="193"/>
                  </a:cubicBezTo>
                  <a:lnTo>
                    <a:pt x="0" y="297"/>
                  </a:lnTo>
                  <a:lnTo>
                    <a:pt x="0" y="297"/>
                  </a:lnTo>
                  <a:cubicBezTo>
                    <a:pt x="0" y="297"/>
                    <a:pt x="25" y="359"/>
                    <a:pt x="80" y="349"/>
                  </a:cubicBezTo>
                  <a:lnTo>
                    <a:pt x="200" y="246"/>
                  </a:lnTo>
                  <a:lnTo>
                    <a:pt x="199" y="0"/>
                  </a:lnTo>
                </a:path>
              </a:pathLst>
            </a:custGeom>
            <a:solidFill>
              <a:srgbClr val="65A8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Freeform 276">
              <a:extLst>
                <a:ext uri="{FF2B5EF4-FFF2-40B4-BE49-F238E27FC236}">
                  <a16:creationId xmlns:a16="http://schemas.microsoft.com/office/drawing/2014/main" xmlns="" id="{A1AEFA04-142E-C34A-854D-8EF52633F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8899" y="10313131"/>
              <a:ext cx="571276" cy="604235"/>
            </a:xfrm>
            <a:custGeom>
              <a:avLst/>
              <a:gdLst>
                <a:gd name="T0" fmla="*/ 0 w 458"/>
                <a:gd name="T1" fmla="*/ 367 h 483"/>
                <a:gd name="T2" fmla="*/ 0 w 458"/>
                <a:gd name="T3" fmla="*/ 367 h 483"/>
                <a:gd name="T4" fmla="*/ 222 w 458"/>
                <a:gd name="T5" fmla="*/ 357 h 483"/>
                <a:gd name="T6" fmla="*/ 222 w 458"/>
                <a:gd name="T7" fmla="*/ 357 h 483"/>
                <a:gd name="T8" fmla="*/ 318 w 458"/>
                <a:gd name="T9" fmla="*/ 190 h 483"/>
                <a:gd name="T10" fmla="*/ 371 w 458"/>
                <a:gd name="T11" fmla="*/ 352 h 483"/>
                <a:gd name="T12" fmla="*/ 371 w 458"/>
                <a:gd name="T13" fmla="*/ 352 h 483"/>
                <a:gd name="T14" fmla="*/ 457 w 458"/>
                <a:gd name="T15" fmla="*/ 311 h 483"/>
                <a:gd name="T16" fmla="*/ 457 w 458"/>
                <a:gd name="T17" fmla="*/ 311 h 483"/>
                <a:gd name="T18" fmla="*/ 341 w 458"/>
                <a:gd name="T19" fmla="*/ 7 h 483"/>
                <a:gd name="T20" fmla="*/ 341 w 458"/>
                <a:gd name="T21" fmla="*/ 7 h 483"/>
                <a:gd name="T22" fmla="*/ 0 w 458"/>
                <a:gd name="T23" fmla="*/ 367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8" h="483">
                  <a:moveTo>
                    <a:pt x="0" y="367"/>
                  </a:moveTo>
                  <a:lnTo>
                    <a:pt x="0" y="367"/>
                  </a:lnTo>
                  <a:cubicBezTo>
                    <a:pt x="0" y="367"/>
                    <a:pt x="120" y="482"/>
                    <a:pt x="222" y="357"/>
                  </a:cubicBezTo>
                  <a:lnTo>
                    <a:pt x="222" y="357"/>
                  </a:lnTo>
                  <a:cubicBezTo>
                    <a:pt x="280" y="286"/>
                    <a:pt x="285" y="267"/>
                    <a:pt x="318" y="190"/>
                  </a:cubicBezTo>
                  <a:lnTo>
                    <a:pt x="371" y="352"/>
                  </a:lnTo>
                  <a:lnTo>
                    <a:pt x="371" y="352"/>
                  </a:lnTo>
                  <a:cubicBezTo>
                    <a:pt x="371" y="352"/>
                    <a:pt x="426" y="356"/>
                    <a:pt x="457" y="311"/>
                  </a:cubicBezTo>
                  <a:lnTo>
                    <a:pt x="457" y="311"/>
                  </a:lnTo>
                  <a:cubicBezTo>
                    <a:pt x="457" y="311"/>
                    <a:pt x="403" y="0"/>
                    <a:pt x="341" y="7"/>
                  </a:cubicBezTo>
                  <a:lnTo>
                    <a:pt x="341" y="7"/>
                  </a:lnTo>
                  <a:cubicBezTo>
                    <a:pt x="221" y="23"/>
                    <a:pt x="0" y="367"/>
                    <a:pt x="0" y="367"/>
                  </a:cubicBezTo>
                </a:path>
              </a:pathLst>
            </a:custGeom>
            <a:solidFill>
              <a:srgbClr val="0930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Freeform 277">
              <a:extLst>
                <a:ext uri="{FF2B5EF4-FFF2-40B4-BE49-F238E27FC236}">
                  <a16:creationId xmlns:a16="http://schemas.microsoft.com/office/drawing/2014/main" xmlns="" id="{2523FA2C-0464-604A-A39D-52549B217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4533" y="10274678"/>
              <a:ext cx="411977" cy="390007"/>
            </a:xfrm>
            <a:custGeom>
              <a:avLst/>
              <a:gdLst>
                <a:gd name="T0" fmla="*/ 0 w 330"/>
                <a:gd name="T1" fmla="*/ 245 h 311"/>
                <a:gd name="T2" fmla="*/ 0 w 330"/>
                <a:gd name="T3" fmla="*/ 245 h 311"/>
                <a:gd name="T4" fmla="*/ 210 w 330"/>
                <a:gd name="T5" fmla="*/ 11 h 311"/>
                <a:gd name="T6" fmla="*/ 210 w 330"/>
                <a:gd name="T7" fmla="*/ 11 h 311"/>
                <a:gd name="T8" fmla="*/ 329 w 330"/>
                <a:gd name="T9" fmla="*/ 165 h 311"/>
                <a:gd name="T10" fmla="*/ 271 w 330"/>
                <a:gd name="T11" fmla="*/ 194 h 311"/>
                <a:gd name="T12" fmla="*/ 213 w 330"/>
                <a:gd name="T13" fmla="*/ 135 h 311"/>
                <a:gd name="T14" fmla="*/ 154 w 330"/>
                <a:gd name="T15" fmla="*/ 243 h 311"/>
                <a:gd name="T16" fmla="*/ 154 w 330"/>
                <a:gd name="T17" fmla="*/ 243 h 311"/>
                <a:gd name="T18" fmla="*/ 0 w 330"/>
                <a:gd name="T19" fmla="*/ 245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0" h="311">
                  <a:moveTo>
                    <a:pt x="0" y="245"/>
                  </a:moveTo>
                  <a:lnTo>
                    <a:pt x="0" y="245"/>
                  </a:lnTo>
                  <a:cubicBezTo>
                    <a:pt x="0" y="245"/>
                    <a:pt x="169" y="0"/>
                    <a:pt x="210" y="11"/>
                  </a:cubicBezTo>
                  <a:lnTo>
                    <a:pt x="210" y="11"/>
                  </a:lnTo>
                  <a:cubicBezTo>
                    <a:pt x="252" y="22"/>
                    <a:pt x="329" y="165"/>
                    <a:pt x="329" y="165"/>
                  </a:cubicBezTo>
                  <a:lnTo>
                    <a:pt x="271" y="194"/>
                  </a:lnTo>
                  <a:lnTo>
                    <a:pt x="213" y="135"/>
                  </a:lnTo>
                  <a:lnTo>
                    <a:pt x="154" y="243"/>
                  </a:lnTo>
                  <a:lnTo>
                    <a:pt x="154" y="243"/>
                  </a:lnTo>
                  <a:cubicBezTo>
                    <a:pt x="154" y="243"/>
                    <a:pt x="101" y="310"/>
                    <a:pt x="0" y="245"/>
                  </a:cubicBezTo>
                </a:path>
              </a:pathLst>
            </a:custGeom>
            <a:solidFill>
              <a:srgbClr val="0930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Freeform 278">
              <a:extLst>
                <a:ext uri="{FF2B5EF4-FFF2-40B4-BE49-F238E27FC236}">
                  <a16:creationId xmlns:a16="http://schemas.microsoft.com/office/drawing/2014/main" xmlns="" id="{6CFB816E-BDCB-BC43-967F-4BB66DADA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0728" y="10208760"/>
              <a:ext cx="466908" cy="609729"/>
            </a:xfrm>
            <a:custGeom>
              <a:avLst/>
              <a:gdLst>
                <a:gd name="T0" fmla="*/ 97 w 374"/>
                <a:gd name="T1" fmla="*/ 15 h 489"/>
                <a:gd name="T2" fmla="*/ 97 w 374"/>
                <a:gd name="T3" fmla="*/ 15 h 489"/>
                <a:gd name="T4" fmla="*/ 19 w 374"/>
                <a:gd name="T5" fmla="*/ 60 h 489"/>
                <a:gd name="T6" fmla="*/ 19 w 374"/>
                <a:gd name="T7" fmla="*/ 60 h 489"/>
                <a:gd name="T8" fmla="*/ 86 w 374"/>
                <a:gd name="T9" fmla="*/ 405 h 489"/>
                <a:gd name="T10" fmla="*/ 86 w 374"/>
                <a:gd name="T11" fmla="*/ 405 h 489"/>
                <a:gd name="T12" fmla="*/ 365 w 374"/>
                <a:gd name="T13" fmla="*/ 292 h 489"/>
                <a:gd name="T14" fmla="*/ 321 w 374"/>
                <a:gd name="T15" fmla="*/ 262 h 489"/>
                <a:gd name="T16" fmla="*/ 321 w 374"/>
                <a:gd name="T17" fmla="*/ 262 h 489"/>
                <a:gd name="T18" fmla="*/ 286 w 374"/>
                <a:gd name="T19" fmla="*/ 198 h 489"/>
                <a:gd name="T20" fmla="*/ 286 w 374"/>
                <a:gd name="T21" fmla="*/ 198 h 489"/>
                <a:gd name="T22" fmla="*/ 244 w 374"/>
                <a:gd name="T23" fmla="*/ 85 h 489"/>
                <a:gd name="T24" fmla="*/ 244 w 374"/>
                <a:gd name="T25" fmla="*/ 85 h 489"/>
                <a:gd name="T26" fmla="*/ 97 w 374"/>
                <a:gd name="T27" fmla="*/ 15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4" h="489">
                  <a:moveTo>
                    <a:pt x="97" y="15"/>
                  </a:moveTo>
                  <a:lnTo>
                    <a:pt x="97" y="15"/>
                  </a:lnTo>
                  <a:cubicBezTo>
                    <a:pt x="63" y="0"/>
                    <a:pt x="24" y="22"/>
                    <a:pt x="19" y="60"/>
                  </a:cubicBezTo>
                  <a:lnTo>
                    <a:pt x="19" y="60"/>
                  </a:lnTo>
                  <a:cubicBezTo>
                    <a:pt x="8" y="164"/>
                    <a:pt x="0" y="348"/>
                    <a:pt x="86" y="405"/>
                  </a:cubicBezTo>
                  <a:lnTo>
                    <a:pt x="86" y="405"/>
                  </a:lnTo>
                  <a:cubicBezTo>
                    <a:pt x="208" y="488"/>
                    <a:pt x="373" y="466"/>
                    <a:pt x="365" y="292"/>
                  </a:cubicBezTo>
                  <a:lnTo>
                    <a:pt x="321" y="262"/>
                  </a:lnTo>
                  <a:lnTo>
                    <a:pt x="321" y="262"/>
                  </a:lnTo>
                  <a:cubicBezTo>
                    <a:pt x="299" y="247"/>
                    <a:pt x="287" y="224"/>
                    <a:pt x="286" y="198"/>
                  </a:cubicBezTo>
                  <a:lnTo>
                    <a:pt x="286" y="198"/>
                  </a:lnTo>
                  <a:cubicBezTo>
                    <a:pt x="286" y="160"/>
                    <a:pt x="278" y="105"/>
                    <a:pt x="244" y="85"/>
                  </a:cubicBezTo>
                  <a:lnTo>
                    <a:pt x="244" y="85"/>
                  </a:lnTo>
                  <a:cubicBezTo>
                    <a:pt x="213" y="67"/>
                    <a:pt x="148" y="37"/>
                    <a:pt x="97" y="15"/>
                  </a:cubicBezTo>
                </a:path>
              </a:pathLst>
            </a:custGeom>
            <a:solidFill>
              <a:srgbClr val="89C1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Freeform 279">
              <a:extLst>
                <a:ext uri="{FF2B5EF4-FFF2-40B4-BE49-F238E27FC236}">
                  <a16:creationId xmlns:a16="http://schemas.microsoft.com/office/drawing/2014/main" xmlns="" id="{821B173C-D68E-544D-9AD7-CEE8ABAE75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9038" y="10362567"/>
              <a:ext cx="175778" cy="582263"/>
            </a:xfrm>
            <a:custGeom>
              <a:avLst/>
              <a:gdLst>
                <a:gd name="T0" fmla="*/ 2 w 139"/>
                <a:gd name="T1" fmla="*/ 73 h 469"/>
                <a:gd name="T2" fmla="*/ 26 w 139"/>
                <a:gd name="T3" fmla="*/ 456 h 469"/>
                <a:gd name="T4" fmla="*/ 26 w 139"/>
                <a:gd name="T5" fmla="*/ 456 h 469"/>
                <a:gd name="T6" fmla="*/ 120 w 139"/>
                <a:gd name="T7" fmla="*/ 448 h 469"/>
                <a:gd name="T8" fmla="*/ 137 w 139"/>
                <a:gd name="T9" fmla="*/ 104 h 469"/>
                <a:gd name="T10" fmla="*/ 137 w 139"/>
                <a:gd name="T11" fmla="*/ 104 h 469"/>
                <a:gd name="T12" fmla="*/ 128 w 139"/>
                <a:gd name="T13" fmla="*/ 68 h 469"/>
                <a:gd name="T14" fmla="*/ 128 w 139"/>
                <a:gd name="T15" fmla="*/ 68 h 469"/>
                <a:gd name="T16" fmla="*/ 41 w 139"/>
                <a:gd name="T17" fmla="*/ 14 h 469"/>
                <a:gd name="T18" fmla="*/ 41 w 139"/>
                <a:gd name="T19" fmla="*/ 14 h 469"/>
                <a:gd name="T20" fmla="*/ 2 w 139"/>
                <a:gd name="T21" fmla="*/ 73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9" h="469">
                  <a:moveTo>
                    <a:pt x="2" y="73"/>
                  </a:moveTo>
                  <a:lnTo>
                    <a:pt x="26" y="456"/>
                  </a:lnTo>
                  <a:lnTo>
                    <a:pt x="26" y="456"/>
                  </a:lnTo>
                  <a:cubicBezTo>
                    <a:pt x="26" y="456"/>
                    <a:pt x="92" y="468"/>
                    <a:pt x="120" y="448"/>
                  </a:cubicBezTo>
                  <a:lnTo>
                    <a:pt x="137" y="104"/>
                  </a:lnTo>
                  <a:lnTo>
                    <a:pt x="137" y="104"/>
                  </a:lnTo>
                  <a:cubicBezTo>
                    <a:pt x="138" y="91"/>
                    <a:pt x="135" y="79"/>
                    <a:pt x="128" y="68"/>
                  </a:cubicBezTo>
                  <a:lnTo>
                    <a:pt x="128" y="68"/>
                  </a:lnTo>
                  <a:cubicBezTo>
                    <a:pt x="114" y="42"/>
                    <a:pt x="82" y="0"/>
                    <a:pt x="41" y="14"/>
                  </a:cubicBezTo>
                  <a:lnTo>
                    <a:pt x="41" y="14"/>
                  </a:lnTo>
                  <a:cubicBezTo>
                    <a:pt x="16" y="22"/>
                    <a:pt x="0" y="47"/>
                    <a:pt x="2" y="73"/>
                  </a:cubicBezTo>
                </a:path>
              </a:pathLst>
            </a:custGeom>
            <a:solidFill>
              <a:srgbClr val="65A8C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Freeform 280">
              <a:extLst>
                <a:ext uri="{FF2B5EF4-FFF2-40B4-BE49-F238E27FC236}">
                  <a16:creationId xmlns:a16="http://schemas.microsoft.com/office/drawing/2014/main" xmlns="" id="{389B405D-6325-BC4F-A10E-4DB219B56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6644" y="10011009"/>
              <a:ext cx="219722" cy="269162"/>
            </a:xfrm>
            <a:custGeom>
              <a:avLst/>
              <a:gdLst>
                <a:gd name="T0" fmla="*/ 167 w 176"/>
                <a:gd name="T1" fmla="*/ 105 h 218"/>
                <a:gd name="T2" fmla="*/ 167 w 176"/>
                <a:gd name="T3" fmla="*/ 105 h 218"/>
                <a:gd name="T4" fmla="*/ 131 w 176"/>
                <a:gd name="T5" fmla="*/ 217 h 218"/>
                <a:gd name="T6" fmla="*/ 131 w 176"/>
                <a:gd name="T7" fmla="*/ 217 h 218"/>
                <a:gd name="T8" fmla="*/ 2 w 176"/>
                <a:gd name="T9" fmla="*/ 127 h 218"/>
                <a:gd name="T10" fmla="*/ 2 w 176"/>
                <a:gd name="T11" fmla="*/ 127 h 218"/>
                <a:gd name="T12" fmla="*/ 66 w 176"/>
                <a:gd name="T13" fmla="*/ 19 h 218"/>
                <a:gd name="T14" fmla="*/ 66 w 176"/>
                <a:gd name="T15" fmla="*/ 19 h 218"/>
                <a:gd name="T16" fmla="*/ 167 w 176"/>
                <a:gd name="T17" fmla="*/ 10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6" h="218">
                  <a:moveTo>
                    <a:pt x="167" y="105"/>
                  </a:moveTo>
                  <a:lnTo>
                    <a:pt x="167" y="105"/>
                  </a:lnTo>
                  <a:cubicBezTo>
                    <a:pt x="167" y="149"/>
                    <a:pt x="175" y="217"/>
                    <a:pt x="131" y="217"/>
                  </a:cubicBezTo>
                  <a:lnTo>
                    <a:pt x="131" y="217"/>
                  </a:lnTo>
                  <a:cubicBezTo>
                    <a:pt x="87" y="217"/>
                    <a:pt x="3" y="186"/>
                    <a:pt x="2" y="127"/>
                  </a:cubicBezTo>
                  <a:lnTo>
                    <a:pt x="2" y="127"/>
                  </a:lnTo>
                  <a:cubicBezTo>
                    <a:pt x="0" y="66"/>
                    <a:pt x="12" y="30"/>
                    <a:pt x="66" y="19"/>
                  </a:cubicBezTo>
                  <a:lnTo>
                    <a:pt x="66" y="19"/>
                  </a:lnTo>
                  <a:cubicBezTo>
                    <a:pt x="152" y="0"/>
                    <a:pt x="167" y="43"/>
                    <a:pt x="167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Freeform 281">
              <a:extLst>
                <a:ext uri="{FF2B5EF4-FFF2-40B4-BE49-F238E27FC236}">
                  <a16:creationId xmlns:a16="http://schemas.microsoft.com/office/drawing/2014/main" xmlns="" id="{499797CB-E3C6-1A4F-AC12-D663383149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3260" y="9901148"/>
              <a:ext cx="357051" cy="395500"/>
            </a:xfrm>
            <a:custGeom>
              <a:avLst/>
              <a:gdLst>
                <a:gd name="T0" fmla="*/ 91 w 285"/>
                <a:gd name="T1" fmla="*/ 297 h 316"/>
                <a:gd name="T2" fmla="*/ 91 w 285"/>
                <a:gd name="T3" fmla="*/ 297 h 316"/>
                <a:gd name="T4" fmla="*/ 129 w 285"/>
                <a:gd name="T5" fmla="*/ 309 h 316"/>
                <a:gd name="T6" fmla="*/ 129 w 285"/>
                <a:gd name="T7" fmla="*/ 309 h 316"/>
                <a:gd name="T8" fmla="*/ 173 w 285"/>
                <a:gd name="T9" fmla="*/ 284 h 316"/>
                <a:gd name="T10" fmla="*/ 173 w 285"/>
                <a:gd name="T11" fmla="*/ 284 h 316"/>
                <a:gd name="T12" fmla="*/ 172 w 285"/>
                <a:gd name="T13" fmla="*/ 219 h 316"/>
                <a:gd name="T14" fmla="*/ 172 w 285"/>
                <a:gd name="T15" fmla="*/ 219 h 316"/>
                <a:gd name="T16" fmla="*/ 154 w 285"/>
                <a:gd name="T17" fmla="*/ 169 h 316"/>
                <a:gd name="T18" fmla="*/ 154 w 285"/>
                <a:gd name="T19" fmla="*/ 169 h 316"/>
                <a:gd name="T20" fmla="*/ 192 w 285"/>
                <a:gd name="T21" fmla="*/ 191 h 316"/>
                <a:gd name="T22" fmla="*/ 192 w 285"/>
                <a:gd name="T23" fmla="*/ 191 h 316"/>
                <a:gd name="T24" fmla="*/ 275 w 285"/>
                <a:gd name="T25" fmla="*/ 89 h 316"/>
                <a:gd name="T26" fmla="*/ 275 w 285"/>
                <a:gd name="T27" fmla="*/ 89 h 316"/>
                <a:gd name="T28" fmla="*/ 195 w 285"/>
                <a:gd name="T29" fmla="*/ 32 h 316"/>
                <a:gd name="T30" fmla="*/ 195 w 285"/>
                <a:gd name="T31" fmla="*/ 32 h 316"/>
                <a:gd name="T32" fmla="*/ 145 w 285"/>
                <a:gd name="T33" fmla="*/ 63 h 316"/>
                <a:gd name="T34" fmla="*/ 145 w 285"/>
                <a:gd name="T35" fmla="*/ 63 h 316"/>
                <a:gd name="T36" fmla="*/ 39 w 285"/>
                <a:gd name="T37" fmla="*/ 131 h 316"/>
                <a:gd name="T38" fmla="*/ 39 w 285"/>
                <a:gd name="T39" fmla="*/ 131 h 316"/>
                <a:gd name="T40" fmla="*/ 32 w 285"/>
                <a:gd name="T41" fmla="*/ 202 h 316"/>
                <a:gd name="T42" fmla="*/ 32 w 285"/>
                <a:gd name="T43" fmla="*/ 202 h 316"/>
                <a:gd name="T44" fmla="*/ 69 w 285"/>
                <a:gd name="T45" fmla="*/ 275 h 316"/>
                <a:gd name="T46" fmla="*/ 69 w 285"/>
                <a:gd name="T47" fmla="*/ 275 h 316"/>
                <a:gd name="T48" fmla="*/ 91 w 285"/>
                <a:gd name="T49" fmla="*/ 297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5" h="316">
                  <a:moveTo>
                    <a:pt x="91" y="297"/>
                  </a:moveTo>
                  <a:lnTo>
                    <a:pt x="91" y="297"/>
                  </a:lnTo>
                  <a:cubicBezTo>
                    <a:pt x="101" y="300"/>
                    <a:pt x="115" y="304"/>
                    <a:pt x="129" y="309"/>
                  </a:cubicBezTo>
                  <a:lnTo>
                    <a:pt x="129" y="309"/>
                  </a:lnTo>
                  <a:cubicBezTo>
                    <a:pt x="148" y="315"/>
                    <a:pt x="168" y="304"/>
                    <a:pt x="173" y="284"/>
                  </a:cubicBezTo>
                  <a:lnTo>
                    <a:pt x="173" y="284"/>
                  </a:lnTo>
                  <a:cubicBezTo>
                    <a:pt x="179" y="258"/>
                    <a:pt x="185" y="224"/>
                    <a:pt x="172" y="219"/>
                  </a:cubicBezTo>
                  <a:lnTo>
                    <a:pt x="172" y="219"/>
                  </a:lnTo>
                  <a:cubicBezTo>
                    <a:pt x="148" y="210"/>
                    <a:pt x="132" y="195"/>
                    <a:pt x="154" y="169"/>
                  </a:cubicBezTo>
                  <a:lnTo>
                    <a:pt x="154" y="169"/>
                  </a:lnTo>
                  <a:cubicBezTo>
                    <a:pt x="175" y="142"/>
                    <a:pt x="174" y="197"/>
                    <a:pt x="192" y="191"/>
                  </a:cubicBezTo>
                  <a:lnTo>
                    <a:pt x="192" y="191"/>
                  </a:lnTo>
                  <a:cubicBezTo>
                    <a:pt x="210" y="186"/>
                    <a:pt x="268" y="149"/>
                    <a:pt x="275" y="89"/>
                  </a:cubicBezTo>
                  <a:lnTo>
                    <a:pt x="275" y="89"/>
                  </a:lnTo>
                  <a:cubicBezTo>
                    <a:pt x="284" y="29"/>
                    <a:pt x="250" y="0"/>
                    <a:pt x="195" y="32"/>
                  </a:cubicBezTo>
                  <a:lnTo>
                    <a:pt x="195" y="32"/>
                  </a:lnTo>
                  <a:cubicBezTo>
                    <a:pt x="178" y="42"/>
                    <a:pt x="162" y="64"/>
                    <a:pt x="145" y="63"/>
                  </a:cubicBezTo>
                  <a:lnTo>
                    <a:pt x="145" y="63"/>
                  </a:lnTo>
                  <a:cubicBezTo>
                    <a:pt x="129" y="63"/>
                    <a:pt x="42" y="49"/>
                    <a:pt x="39" y="131"/>
                  </a:cubicBezTo>
                  <a:lnTo>
                    <a:pt x="39" y="131"/>
                  </a:lnTo>
                  <a:cubicBezTo>
                    <a:pt x="39" y="131"/>
                    <a:pt x="0" y="159"/>
                    <a:pt x="32" y="202"/>
                  </a:cubicBezTo>
                  <a:lnTo>
                    <a:pt x="32" y="202"/>
                  </a:lnTo>
                  <a:cubicBezTo>
                    <a:pt x="52" y="229"/>
                    <a:pt x="64" y="258"/>
                    <a:pt x="69" y="275"/>
                  </a:cubicBezTo>
                  <a:lnTo>
                    <a:pt x="69" y="275"/>
                  </a:lnTo>
                  <a:cubicBezTo>
                    <a:pt x="73" y="285"/>
                    <a:pt x="81" y="293"/>
                    <a:pt x="91" y="297"/>
                  </a:cubicBezTo>
                </a:path>
              </a:pathLst>
            </a:custGeom>
            <a:solidFill>
              <a:srgbClr val="09305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4" name="Freeform 282">
            <a:extLst>
              <a:ext uri="{FF2B5EF4-FFF2-40B4-BE49-F238E27FC236}">
                <a16:creationId xmlns:a16="http://schemas.microsoft.com/office/drawing/2014/main" xmlns="" id="{0D8BDC6B-45B2-4540-A595-042975C76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623" y="1252629"/>
            <a:ext cx="1153540" cy="1153540"/>
          </a:xfrm>
          <a:custGeom>
            <a:avLst/>
            <a:gdLst>
              <a:gd name="T0" fmla="*/ 1851 w 1852"/>
              <a:gd name="T1" fmla="*/ 926 h 1852"/>
              <a:gd name="T2" fmla="*/ 1851 w 1852"/>
              <a:gd name="T3" fmla="*/ 926 h 1852"/>
              <a:gd name="T4" fmla="*/ 926 w 1852"/>
              <a:gd name="T5" fmla="*/ 1851 h 1852"/>
              <a:gd name="T6" fmla="*/ 926 w 1852"/>
              <a:gd name="T7" fmla="*/ 1851 h 1852"/>
              <a:gd name="T8" fmla="*/ 0 w 1852"/>
              <a:gd name="T9" fmla="*/ 926 h 1852"/>
              <a:gd name="T10" fmla="*/ 0 w 1852"/>
              <a:gd name="T11" fmla="*/ 926 h 1852"/>
              <a:gd name="T12" fmla="*/ 926 w 1852"/>
              <a:gd name="T13" fmla="*/ 0 h 1852"/>
              <a:gd name="T14" fmla="*/ 926 w 1852"/>
              <a:gd name="T15" fmla="*/ 0 h 1852"/>
              <a:gd name="T16" fmla="*/ 1851 w 1852"/>
              <a:gd name="T17" fmla="*/ 926 h 1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52" h="1852">
                <a:moveTo>
                  <a:pt x="1851" y="926"/>
                </a:moveTo>
                <a:lnTo>
                  <a:pt x="1851" y="926"/>
                </a:lnTo>
                <a:cubicBezTo>
                  <a:pt x="1851" y="1436"/>
                  <a:pt x="1436" y="1851"/>
                  <a:pt x="926" y="1851"/>
                </a:cubicBezTo>
                <a:lnTo>
                  <a:pt x="926" y="1851"/>
                </a:lnTo>
                <a:cubicBezTo>
                  <a:pt x="414" y="1851"/>
                  <a:pt x="0" y="1436"/>
                  <a:pt x="0" y="926"/>
                </a:cubicBezTo>
                <a:lnTo>
                  <a:pt x="0" y="926"/>
                </a:lnTo>
                <a:cubicBezTo>
                  <a:pt x="0" y="414"/>
                  <a:pt x="414" y="0"/>
                  <a:pt x="926" y="0"/>
                </a:cubicBezTo>
                <a:lnTo>
                  <a:pt x="926" y="0"/>
                </a:lnTo>
                <a:cubicBezTo>
                  <a:pt x="1436" y="0"/>
                  <a:pt x="1851" y="414"/>
                  <a:pt x="1851" y="926"/>
                </a:cubicBezTo>
              </a:path>
            </a:pathLst>
          </a:custGeom>
          <a:solidFill>
            <a:srgbClr val="084D8B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Freeform 378">
            <a:extLst>
              <a:ext uri="{FF2B5EF4-FFF2-40B4-BE49-F238E27FC236}">
                <a16:creationId xmlns:a16="http://schemas.microsoft.com/office/drawing/2014/main" xmlns="" id="{95373132-0C19-C247-B402-6517A6ACA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6836" y="1151028"/>
            <a:ext cx="1153540" cy="1153540"/>
          </a:xfrm>
          <a:custGeom>
            <a:avLst/>
            <a:gdLst>
              <a:gd name="T0" fmla="*/ 1851 w 1852"/>
              <a:gd name="T1" fmla="*/ 926 h 1852"/>
              <a:gd name="T2" fmla="*/ 1851 w 1852"/>
              <a:gd name="T3" fmla="*/ 926 h 1852"/>
              <a:gd name="T4" fmla="*/ 925 w 1852"/>
              <a:gd name="T5" fmla="*/ 1851 h 1852"/>
              <a:gd name="T6" fmla="*/ 925 w 1852"/>
              <a:gd name="T7" fmla="*/ 1851 h 1852"/>
              <a:gd name="T8" fmla="*/ 0 w 1852"/>
              <a:gd name="T9" fmla="*/ 926 h 1852"/>
              <a:gd name="T10" fmla="*/ 0 w 1852"/>
              <a:gd name="T11" fmla="*/ 926 h 1852"/>
              <a:gd name="T12" fmla="*/ 925 w 1852"/>
              <a:gd name="T13" fmla="*/ 0 h 1852"/>
              <a:gd name="T14" fmla="*/ 925 w 1852"/>
              <a:gd name="T15" fmla="*/ 0 h 1852"/>
              <a:gd name="T16" fmla="*/ 1851 w 1852"/>
              <a:gd name="T17" fmla="*/ 926 h 1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52" h="1852">
                <a:moveTo>
                  <a:pt x="1851" y="926"/>
                </a:moveTo>
                <a:lnTo>
                  <a:pt x="1851" y="926"/>
                </a:lnTo>
                <a:cubicBezTo>
                  <a:pt x="1851" y="1436"/>
                  <a:pt x="1437" y="1851"/>
                  <a:pt x="925" y="1851"/>
                </a:cubicBezTo>
                <a:lnTo>
                  <a:pt x="925" y="1851"/>
                </a:lnTo>
                <a:cubicBezTo>
                  <a:pt x="415" y="1851"/>
                  <a:pt x="0" y="1436"/>
                  <a:pt x="0" y="926"/>
                </a:cubicBezTo>
                <a:lnTo>
                  <a:pt x="0" y="926"/>
                </a:lnTo>
                <a:cubicBezTo>
                  <a:pt x="0" y="414"/>
                  <a:pt x="415" y="0"/>
                  <a:pt x="925" y="0"/>
                </a:cubicBezTo>
                <a:lnTo>
                  <a:pt x="925" y="0"/>
                </a:lnTo>
                <a:cubicBezTo>
                  <a:pt x="1437" y="0"/>
                  <a:pt x="1851" y="414"/>
                  <a:pt x="1851" y="926"/>
                </a:cubicBezTo>
              </a:path>
            </a:pathLst>
          </a:custGeom>
          <a:solidFill>
            <a:srgbClr val="F09423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Freeform 426">
            <a:extLst>
              <a:ext uri="{FF2B5EF4-FFF2-40B4-BE49-F238E27FC236}">
                <a16:creationId xmlns:a16="http://schemas.microsoft.com/office/drawing/2014/main" xmlns="" id="{4FBBE633-DBA0-474C-AF23-FA242E6ED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6836" y="3708021"/>
            <a:ext cx="1153540" cy="1153540"/>
          </a:xfrm>
          <a:custGeom>
            <a:avLst/>
            <a:gdLst>
              <a:gd name="T0" fmla="*/ 1851 w 1852"/>
              <a:gd name="T1" fmla="*/ 925 h 1851"/>
              <a:gd name="T2" fmla="*/ 1851 w 1852"/>
              <a:gd name="T3" fmla="*/ 925 h 1851"/>
              <a:gd name="T4" fmla="*/ 925 w 1852"/>
              <a:gd name="T5" fmla="*/ 1850 h 1851"/>
              <a:gd name="T6" fmla="*/ 925 w 1852"/>
              <a:gd name="T7" fmla="*/ 1850 h 1851"/>
              <a:gd name="T8" fmla="*/ 0 w 1852"/>
              <a:gd name="T9" fmla="*/ 925 h 1851"/>
              <a:gd name="T10" fmla="*/ 0 w 1852"/>
              <a:gd name="T11" fmla="*/ 925 h 1851"/>
              <a:gd name="T12" fmla="*/ 925 w 1852"/>
              <a:gd name="T13" fmla="*/ 0 h 1851"/>
              <a:gd name="T14" fmla="*/ 925 w 1852"/>
              <a:gd name="T15" fmla="*/ 0 h 1851"/>
              <a:gd name="T16" fmla="*/ 1851 w 1852"/>
              <a:gd name="T17" fmla="*/ 925 h 1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52" h="1851">
                <a:moveTo>
                  <a:pt x="1851" y="925"/>
                </a:moveTo>
                <a:lnTo>
                  <a:pt x="1851" y="925"/>
                </a:lnTo>
                <a:cubicBezTo>
                  <a:pt x="1851" y="1436"/>
                  <a:pt x="1437" y="1850"/>
                  <a:pt x="925" y="1850"/>
                </a:cubicBezTo>
                <a:lnTo>
                  <a:pt x="925" y="1850"/>
                </a:lnTo>
                <a:cubicBezTo>
                  <a:pt x="415" y="1850"/>
                  <a:pt x="0" y="1436"/>
                  <a:pt x="0" y="925"/>
                </a:cubicBezTo>
                <a:lnTo>
                  <a:pt x="0" y="925"/>
                </a:lnTo>
                <a:cubicBezTo>
                  <a:pt x="0" y="414"/>
                  <a:pt x="415" y="0"/>
                  <a:pt x="925" y="0"/>
                </a:cubicBezTo>
                <a:lnTo>
                  <a:pt x="925" y="0"/>
                </a:lnTo>
                <a:cubicBezTo>
                  <a:pt x="1437" y="0"/>
                  <a:pt x="1851" y="414"/>
                  <a:pt x="1851" y="925"/>
                </a:cubicBezTo>
              </a:path>
            </a:pathLst>
          </a:custGeom>
          <a:solidFill>
            <a:srgbClr val="F09423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Freeform 135">
            <a:extLst>
              <a:ext uri="{FF2B5EF4-FFF2-40B4-BE49-F238E27FC236}">
                <a16:creationId xmlns:a16="http://schemas.microsoft.com/office/drawing/2014/main" xmlns="" id="{5AA18027-C7B8-8348-B43B-15C3B249B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289" y="1576720"/>
            <a:ext cx="625585" cy="504739"/>
          </a:xfrm>
          <a:custGeom>
            <a:avLst/>
            <a:gdLst>
              <a:gd name="connsiteX0" fmla="*/ 155945 w 361590"/>
              <a:gd name="connsiteY0" fmla="*/ 210183 h 291741"/>
              <a:gd name="connsiteX1" fmla="*/ 155945 w 361590"/>
              <a:gd name="connsiteY1" fmla="*/ 220243 h 291741"/>
              <a:gd name="connsiteX2" fmla="*/ 164228 w 361590"/>
              <a:gd name="connsiteY2" fmla="*/ 228507 h 291741"/>
              <a:gd name="connsiteX3" fmla="*/ 171791 w 361590"/>
              <a:gd name="connsiteY3" fmla="*/ 228507 h 291741"/>
              <a:gd name="connsiteX4" fmla="*/ 176473 w 361590"/>
              <a:gd name="connsiteY4" fmla="*/ 210183 h 291741"/>
              <a:gd name="connsiteX5" fmla="*/ 129654 w 361590"/>
              <a:gd name="connsiteY5" fmla="*/ 210183 h 291741"/>
              <a:gd name="connsiteX6" fmla="*/ 129654 w 361590"/>
              <a:gd name="connsiteY6" fmla="*/ 220243 h 291741"/>
              <a:gd name="connsiteX7" fmla="*/ 111646 w 361590"/>
              <a:gd name="connsiteY7" fmla="*/ 237848 h 291741"/>
              <a:gd name="connsiteX8" fmla="*/ 98321 w 361590"/>
              <a:gd name="connsiteY8" fmla="*/ 237848 h 291741"/>
              <a:gd name="connsiteX9" fmla="*/ 90037 w 361590"/>
              <a:gd name="connsiteY9" fmla="*/ 246471 h 291741"/>
              <a:gd name="connsiteX10" fmla="*/ 98321 w 361590"/>
              <a:gd name="connsiteY10" fmla="*/ 254734 h 291741"/>
              <a:gd name="connsiteX11" fmla="*/ 171791 w 361590"/>
              <a:gd name="connsiteY11" fmla="*/ 254734 h 291741"/>
              <a:gd name="connsiteX12" fmla="*/ 171791 w 361590"/>
              <a:gd name="connsiteY12" fmla="*/ 237848 h 291741"/>
              <a:gd name="connsiteX13" fmla="*/ 164228 w 361590"/>
              <a:gd name="connsiteY13" fmla="*/ 237848 h 291741"/>
              <a:gd name="connsiteX14" fmla="*/ 146221 w 361590"/>
              <a:gd name="connsiteY14" fmla="*/ 220243 h 291741"/>
              <a:gd name="connsiteX15" fmla="*/ 146221 w 361590"/>
              <a:gd name="connsiteY15" fmla="*/ 210183 h 291741"/>
              <a:gd name="connsiteX16" fmla="*/ 243101 w 361590"/>
              <a:gd name="connsiteY16" fmla="*/ 191859 h 291741"/>
              <a:gd name="connsiteX17" fmla="*/ 266511 w 361590"/>
              <a:gd name="connsiteY17" fmla="*/ 262279 h 291741"/>
              <a:gd name="connsiteX18" fmla="*/ 267231 w 361590"/>
              <a:gd name="connsiteY18" fmla="*/ 262279 h 291741"/>
              <a:gd name="connsiteX19" fmla="*/ 290280 w 361590"/>
              <a:gd name="connsiteY19" fmla="*/ 191859 h 291741"/>
              <a:gd name="connsiteX20" fmla="*/ 220411 w 361590"/>
              <a:gd name="connsiteY20" fmla="*/ 191859 h 291741"/>
              <a:gd name="connsiteX21" fmla="*/ 181155 w 361590"/>
              <a:gd name="connsiteY21" fmla="*/ 230662 h 291741"/>
              <a:gd name="connsiteX22" fmla="*/ 181155 w 361590"/>
              <a:gd name="connsiteY22" fmla="*/ 270543 h 291741"/>
              <a:gd name="connsiteX23" fmla="*/ 193040 w 361590"/>
              <a:gd name="connsiteY23" fmla="*/ 282040 h 291741"/>
              <a:gd name="connsiteX24" fmla="*/ 340341 w 361590"/>
              <a:gd name="connsiteY24" fmla="*/ 282040 h 291741"/>
              <a:gd name="connsiteX25" fmla="*/ 352226 w 361590"/>
              <a:gd name="connsiteY25" fmla="*/ 270543 h 291741"/>
              <a:gd name="connsiteX26" fmla="*/ 352226 w 361590"/>
              <a:gd name="connsiteY26" fmla="*/ 230662 h 291741"/>
              <a:gd name="connsiteX27" fmla="*/ 312970 w 361590"/>
              <a:gd name="connsiteY27" fmla="*/ 191859 h 291741"/>
              <a:gd name="connsiteX28" fmla="*/ 300004 w 361590"/>
              <a:gd name="connsiteY28" fmla="*/ 191859 h 291741"/>
              <a:gd name="connsiteX29" fmla="*/ 275874 w 361590"/>
              <a:gd name="connsiteY29" fmla="*/ 265154 h 291741"/>
              <a:gd name="connsiteX30" fmla="*/ 266511 w 361590"/>
              <a:gd name="connsiteY30" fmla="*/ 271980 h 291741"/>
              <a:gd name="connsiteX31" fmla="*/ 257147 w 361590"/>
              <a:gd name="connsiteY31" fmla="*/ 265154 h 291741"/>
              <a:gd name="connsiteX32" fmla="*/ 233017 w 361590"/>
              <a:gd name="connsiteY32" fmla="*/ 191859 h 291741"/>
              <a:gd name="connsiteX33" fmla="*/ 116796 w 361590"/>
              <a:gd name="connsiteY33" fmla="*/ 136020 h 291741"/>
              <a:gd name="connsiteX34" fmla="*/ 101390 w 361590"/>
              <a:gd name="connsiteY34" fmla="*/ 151895 h 291741"/>
              <a:gd name="connsiteX35" fmla="*/ 101390 w 361590"/>
              <a:gd name="connsiteY35" fmla="*/ 168853 h 291741"/>
              <a:gd name="connsiteX36" fmla="*/ 105331 w 361590"/>
              <a:gd name="connsiteY36" fmla="*/ 172822 h 291741"/>
              <a:gd name="connsiteX37" fmla="*/ 170536 w 361590"/>
              <a:gd name="connsiteY37" fmla="*/ 172822 h 291741"/>
              <a:gd name="connsiteX38" fmla="*/ 174477 w 361590"/>
              <a:gd name="connsiteY38" fmla="*/ 168853 h 291741"/>
              <a:gd name="connsiteX39" fmla="*/ 174477 w 361590"/>
              <a:gd name="connsiteY39" fmla="*/ 151895 h 291741"/>
              <a:gd name="connsiteX40" fmla="*/ 159071 w 361590"/>
              <a:gd name="connsiteY40" fmla="*/ 136020 h 291741"/>
              <a:gd name="connsiteX41" fmla="*/ 116796 w 361590"/>
              <a:gd name="connsiteY41" fmla="*/ 127000 h 291741"/>
              <a:gd name="connsiteX42" fmla="*/ 159071 w 361590"/>
              <a:gd name="connsiteY42" fmla="*/ 127000 h 291741"/>
              <a:gd name="connsiteX43" fmla="*/ 183792 w 361590"/>
              <a:gd name="connsiteY43" fmla="*/ 151895 h 291741"/>
              <a:gd name="connsiteX44" fmla="*/ 183792 w 361590"/>
              <a:gd name="connsiteY44" fmla="*/ 168853 h 291741"/>
              <a:gd name="connsiteX45" fmla="*/ 170536 w 361590"/>
              <a:gd name="connsiteY45" fmla="*/ 182202 h 291741"/>
              <a:gd name="connsiteX46" fmla="*/ 105331 w 361590"/>
              <a:gd name="connsiteY46" fmla="*/ 182202 h 291741"/>
              <a:gd name="connsiteX47" fmla="*/ 92075 w 361590"/>
              <a:gd name="connsiteY47" fmla="*/ 168853 h 291741"/>
              <a:gd name="connsiteX48" fmla="*/ 92075 w 361590"/>
              <a:gd name="connsiteY48" fmla="*/ 151895 h 291741"/>
              <a:gd name="connsiteX49" fmla="*/ 116796 w 361590"/>
              <a:gd name="connsiteY49" fmla="*/ 127000 h 291741"/>
              <a:gd name="connsiteX50" fmla="*/ 271192 w 361590"/>
              <a:gd name="connsiteY50" fmla="*/ 92337 h 291741"/>
              <a:gd name="connsiteX51" fmla="*/ 221852 w 361590"/>
              <a:gd name="connsiteY51" fmla="*/ 117128 h 291741"/>
              <a:gd name="connsiteX52" fmla="*/ 219691 w 361590"/>
              <a:gd name="connsiteY52" fmla="*/ 117846 h 291741"/>
              <a:gd name="connsiteX53" fmla="*/ 267951 w 361590"/>
              <a:gd name="connsiteY53" fmla="*/ 159164 h 291741"/>
              <a:gd name="connsiteX54" fmla="*/ 316571 w 361590"/>
              <a:gd name="connsiteY54" fmla="*/ 114972 h 291741"/>
              <a:gd name="connsiteX55" fmla="*/ 271553 w 361590"/>
              <a:gd name="connsiteY55" fmla="*/ 93055 h 291741"/>
              <a:gd name="connsiteX56" fmla="*/ 294602 w 361590"/>
              <a:gd name="connsiteY56" fmla="*/ 70061 h 291741"/>
              <a:gd name="connsiteX57" fmla="*/ 278035 w 361590"/>
              <a:gd name="connsiteY57" fmla="*/ 86588 h 291741"/>
              <a:gd name="connsiteX58" fmla="*/ 278395 w 361590"/>
              <a:gd name="connsiteY58" fmla="*/ 86588 h 291741"/>
              <a:gd name="connsiteX59" fmla="*/ 294738 w 361590"/>
              <a:gd name="connsiteY59" fmla="*/ 98615 h 291741"/>
              <a:gd name="connsiteX60" fmla="*/ 295728 w 361590"/>
              <a:gd name="connsiteY60" fmla="*/ 99343 h 291741"/>
              <a:gd name="connsiteX61" fmla="*/ 316571 w 361590"/>
              <a:gd name="connsiteY61" fmla="*/ 105631 h 291741"/>
              <a:gd name="connsiteX62" fmla="*/ 294602 w 361590"/>
              <a:gd name="connsiteY62" fmla="*/ 70061 h 291741"/>
              <a:gd name="connsiteX63" fmla="*/ 137138 w 361590"/>
              <a:gd name="connsiteY63" fmla="*/ 69695 h 291741"/>
              <a:gd name="connsiteX64" fmla="*/ 117319 w 361590"/>
              <a:gd name="connsiteY64" fmla="*/ 89514 h 291741"/>
              <a:gd name="connsiteX65" fmla="*/ 137138 w 361590"/>
              <a:gd name="connsiteY65" fmla="*/ 109334 h 291741"/>
              <a:gd name="connsiteX66" fmla="*/ 156958 w 361590"/>
              <a:gd name="connsiteY66" fmla="*/ 89514 h 291741"/>
              <a:gd name="connsiteX67" fmla="*/ 137138 w 361590"/>
              <a:gd name="connsiteY67" fmla="*/ 69695 h 291741"/>
              <a:gd name="connsiteX68" fmla="*/ 267951 w 361590"/>
              <a:gd name="connsiteY68" fmla="*/ 62157 h 291741"/>
              <a:gd name="connsiteX69" fmla="*/ 234322 w 361590"/>
              <a:gd name="connsiteY69" fmla="*/ 75585 h 291741"/>
              <a:gd name="connsiteX70" fmla="*/ 232872 w 361590"/>
              <a:gd name="connsiteY70" fmla="*/ 78735 h 291741"/>
              <a:gd name="connsiteX71" fmla="*/ 219331 w 361590"/>
              <a:gd name="connsiteY71" fmla="*/ 108146 h 291741"/>
              <a:gd name="connsiteX72" fmla="*/ 255661 w 361590"/>
              <a:gd name="connsiteY72" fmla="*/ 91394 h 291741"/>
              <a:gd name="connsiteX73" fmla="*/ 260270 w 361590"/>
              <a:gd name="connsiteY73" fmla="*/ 87539 h 291741"/>
              <a:gd name="connsiteX74" fmla="*/ 286319 w 361590"/>
              <a:gd name="connsiteY74" fmla="*/ 65750 h 291741"/>
              <a:gd name="connsiteX75" fmla="*/ 267951 w 361590"/>
              <a:gd name="connsiteY75" fmla="*/ 62157 h 291741"/>
              <a:gd name="connsiteX76" fmla="*/ 137138 w 361590"/>
              <a:gd name="connsiteY76" fmla="*/ 60325 h 291741"/>
              <a:gd name="connsiteX77" fmla="*/ 166327 w 361590"/>
              <a:gd name="connsiteY77" fmla="*/ 89514 h 291741"/>
              <a:gd name="connsiteX78" fmla="*/ 137138 w 361590"/>
              <a:gd name="connsiteY78" fmla="*/ 118703 h 291741"/>
              <a:gd name="connsiteX79" fmla="*/ 107950 w 361590"/>
              <a:gd name="connsiteY79" fmla="*/ 89514 h 291741"/>
              <a:gd name="connsiteX80" fmla="*/ 137138 w 361590"/>
              <a:gd name="connsiteY80" fmla="*/ 60325 h 291741"/>
              <a:gd name="connsiteX81" fmla="*/ 65689 w 361590"/>
              <a:gd name="connsiteY81" fmla="*/ 15875 h 291741"/>
              <a:gd name="connsiteX82" fmla="*/ 71054 w 361590"/>
              <a:gd name="connsiteY82" fmla="*/ 21253 h 291741"/>
              <a:gd name="connsiteX83" fmla="*/ 65689 w 361590"/>
              <a:gd name="connsiteY83" fmla="*/ 26630 h 291741"/>
              <a:gd name="connsiteX84" fmla="*/ 60325 w 361590"/>
              <a:gd name="connsiteY84" fmla="*/ 21253 h 291741"/>
              <a:gd name="connsiteX85" fmla="*/ 65689 w 361590"/>
              <a:gd name="connsiteY85" fmla="*/ 15875 h 291741"/>
              <a:gd name="connsiteX86" fmla="*/ 45244 w 361590"/>
              <a:gd name="connsiteY86" fmla="*/ 15875 h 291741"/>
              <a:gd name="connsiteX87" fmla="*/ 50430 w 361590"/>
              <a:gd name="connsiteY87" fmla="*/ 21253 h 291741"/>
              <a:gd name="connsiteX88" fmla="*/ 45244 w 361590"/>
              <a:gd name="connsiteY88" fmla="*/ 26630 h 291741"/>
              <a:gd name="connsiteX89" fmla="*/ 39687 w 361590"/>
              <a:gd name="connsiteY89" fmla="*/ 21253 h 291741"/>
              <a:gd name="connsiteX90" fmla="*/ 45244 w 361590"/>
              <a:gd name="connsiteY90" fmla="*/ 15875 h 291741"/>
              <a:gd name="connsiteX91" fmla="*/ 24236 w 361590"/>
              <a:gd name="connsiteY91" fmla="*/ 15875 h 291741"/>
              <a:gd name="connsiteX92" fmla="*/ 29792 w 361590"/>
              <a:gd name="connsiteY92" fmla="*/ 21253 h 291741"/>
              <a:gd name="connsiteX93" fmla="*/ 24236 w 361590"/>
              <a:gd name="connsiteY93" fmla="*/ 26630 h 291741"/>
              <a:gd name="connsiteX94" fmla="*/ 19050 w 361590"/>
              <a:gd name="connsiteY94" fmla="*/ 21253 h 291741"/>
              <a:gd name="connsiteX95" fmla="*/ 24236 w 361590"/>
              <a:gd name="connsiteY95" fmla="*/ 15875 h 291741"/>
              <a:gd name="connsiteX96" fmla="*/ 16927 w 361590"/>
              <a:gd name="connsiteY96" fmla="*/ 9341 h 291741"/>
              <a:gd name="connsiteX97" fmla="*/ 9364 w 361590"/>
              <a:gd name="connsiteY97" fmla="*/ 17246 h 291741"/>
              <a:gd name="connsiteX98" fmla="*/ 9364 w 361590"/>
              <a:gd name="connsiteY98" fmla="*/ 31617 h 291741"/>
              <a:gd name="connsiteX99" fmla="*/ 86247 w 361590"/>
              <a:gd name="connsiteY99" fmla="*/ 31617 h 291741"/>
              <a:gd name="connsiteX100" fmla="*/ 266511 w 361590"/>
              <a:gd name="connsiteY100" fmla="*/ 31617 h 291741"/>
              <a:gd name="connsiteX101" fmla="*/ 266511 w 361590"/>
              <a:gd name="connsiteY101" fmla="*/ 17246 h 291741"/>
              <a:gd name="connsiteX102" fmla="*/ 258947 w 361590"/>
              <a:gd name="connsiteY102" fmla="*/ 9341 h 291741"/>
              <a:gd name="connsiteX103" fmla="*/ 16927 w 361590"/>
              <a:gd name="connsiteY103" fmla="*/ 0 h 291741"/>
              <a:gd name="connsiteX104" fmla="*/ 258947 w 361590"/>
              <a:gd name="connsiteY104" fmla="*/ 0 h 291741"/>
              <a:gd name="connsiteX105" fmla="*/ 275874 w 361590"/>
              <a:gd name="connsiteY105" fmla="*/ 17246 h 291741"/>
              <a:gd name="connsiteX106" fmla="*/ 275874 w 361590"/>
              <a:gd name="connsiteY106" fmla="*/ 53175 h 291741"/>
              <a:gd name="connsiteX107" fmla="*/ 296043 w 361590"/>
              <a:gd name="connsiteY107" fmla="*/ 60001 h 291741"/>
              <a:gd name="connsiteX108" fmla="*/ 296403 w 361590"/>
              <a:gd name="connsiteY108" fmla="*/ 60360 h 291741"/>
              <a:gd name="connsiteX109" fmla="*/ 325935 w 361590"/>
              <a:gd name="connsiteY109" fmla="*/ 110661 h 291741"/>
              <a:gd name="connsiteX110" fmla="*/ 267951 w 361590"/>
              <a:gd name="connsiteY110" fmla="*/ 168506 h 291741"/>
              <a:gd name="connsiteX111" fmla="*/ 209607 w 361590"/>
              <a:gd name="connsiteY111" fmla="*/ 110661 h 291741"/>
              <a:gd name="connsiteX112" fmla="*/ 214092 w 361590"/>
              <a:gd name="connsiteY112" fmla="*/ 88385 h 291741"/>
              <a:gd name="connsiteX113" fmla="*/ 222739 w 361590"/>
              <a:gd name="connsiteY113" fmla="*/ 75478 h 291741"/>
              <a:gd name="connsiteX114" fmla="*/ 226309 w 361590"/>
              <a:gd name="connsiteY114" fmla="*/ 70151 h 291741"/>
              <a:gd name="connsiteX115" fmla="*/ 266511 w 361590"/>
              <a:gd name="connsiteY115" fmla="*/ 52815 h 291741"/>
              <a:gd name="connsiteX116" fmla="*/ 266511 w 361590"/>
              <a:gd name="connsiteY116" fmla="*/ 40959 h 291741"/>
              <a:gd name="connsiteX117" fmla="*/ 115317 w 361590"/>
              <a:gd name="connsiteY117" fmla="*/ 40959 h 291741"/>
              <a:gd name="connsiteX118" fmla="*/ 9364 w 361590"/>
              <a:gd name="connsiteY118" fmla="*/ 40959 h 291741"/>
              <a:gd name="connsiteX119" fmla="*/ 9364 w 361590"/>
              <a:gd name="connsiteY119" fmla="*/ 192578 h 291741"/>
              <a:gd name="connsiteX120" fmla="*/ 16927 w 361590"/>
              <a:gd name="connsiteY120" fmla="*/ 200482 h 291741"/>
              <a:gd name="connsiteX121" fmla="*/ 182596 w 361590"/>
              <a:gd name="connsiteY121" fmla="*/ 200482 h 291741"/>
              <a:gd name="connsiteX122" fmla="*/ 220411 w 361590"/>
              <a:gd name="connsiteY122" fmla="*/ 182159 h 291741"/>
              <a:gd name="connsiteX123" fmla="*/ 312970 w 361590"/>
              <a:gd name="connsiteY123" fmla="*/ 182159 h 291741"/>
              <a:gd name="connsiteX124" fmla="*/ 361590 w 361590"/>
              <a:gd name="connsiteY124" fmla="*/ 230662 h 291741"/>
              <a:gd name="connsiteX125" fmla="*/ 361590 w 361590"/>
              <a:gd name="connsiteY125" fmla="*/ 270543 h 291741"/>
              <a:gd name="connsiteX126" fmla="*/ 340341 w 361590"/>
              <a:gd name="connsiteY126" fmla="*/ 291741 h 291741"/>
              <a:gd name="connsiteX127" fmla="*/ 193040 w 361590"/>
              <a:gd name="connsiteY127" fmla="*/ 291741 h 291741"/>
              <a:gd name="connsiteX128" fmla="*/ 171791 w 361590"/>
              <a:gd name="connsiteY128" fmla="*/ 270543 h 291741"/>
              <a:gd name="connsiteX129" fmla="*/ 171791 w 361590"/>
              <a:gd name="connsiteY129" fmla="*/ 264076 h 291741"/>
              <a:gd name="connsiteX130" fmla="*/ 98321 w 361590"/>
              <a:gd name="connsiteY130" fmla="*/ 264076 h 291741"/>
              <a:gd name="connsiteX131" fmla="*/ 81034 w 361590"/>
              <a:gd name="connsiteY131" fmla="*/ 246471 h 291741"/>
              <a:gd name="connsiteX132" fmla="*/ 98321 w 361590"/>
              <a:gd name="connsiteY132" fmla="*/ 228507 h 291741"/>
              <a:gd name="connsiteX133" fmla="*/ 111646 w 361590"/>
              <a:gd name="connsiteY133" fmla="*/ 228507 h 291741"/>
              <a:gd name="connsiteX134" fmla="*/ 120290 w 361590"/>
              <a:gd name="connsiteY134" fmla="*/ 220243 h 291741"/>
              <a:gd name="connsiteX135" fmla="*/ 120290 w 361590"/>
              <a:gd name="connsiteY135" fmla="*/ 210183 h 291741"/>
              <a:gd name="connsiteX136" fmla="*/ 16927 w 361590"/>
              <a:gd name="connsiteY136" fmla="*/ 210183 h 291741"/>
              <a:gd name="connsiteX137" fmla="*/ 0 w 361590"/>
              <a:gd name="connsiteY137" fmla="*/ 192578 h 291741"/>
              <a:gd name="connsiteX138" fmla="*/ 0 w 361590"/>
              <a:gd name="connsiteY138" fmla="*/ 17246 h 291741"/>
              <a:gd name="connsiteX139" fmla="*/ 16927 w 361590"/>
              <a:gd name="connsiteY139" fmla="*/ 0 h 291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361590" h="291741">
                <a:moveTo>
                  <a:pt x="155945" y="210183"/>
                </a:moveTo>
                <a:lnTo>
                  <a:pt x="155945" y="220243"/>
                </a:lnTo>
                <a:cubicBezTo>
                  <a:pt x="155945" y="224914"/>
                  <a:pt x="159546" y="228507"/>
                  <a:pt x="164228" y="228507"/>
                </a:cubicBezTo>
                <a:lnTo>
                  <a:pt x="171791" y="228507"/>
                </a:lnTo>
                <a:cubicBezTo>
                  <a:pt x="172151" y="222039"/>
                  <a:pt x="173952" y="215931"/>
                  <a:pt x="176473" y="210183"/>
                </a:cubicBezTo>
                <a:close/>
                <a:moveTo>
                  <a:pt x="129654" y="210183"/>
                </a:moveTo>
                <a:lnTo>
                  <a:pt x="129654" y="220243"/>
                </a:lnTo>
                <a:cubicBezTo>
                  <a:pt x="129654" y="229944"/>
                  <a:pt x="121731" y="237848"/>
                  <a:pt x="111646" y="237848"/>
                </a:cubicBezTo>
                <a:lnTo>
                  <a:pt x="98321" y="237848"/>
                </a:lnTo>
                <a:cubicBezTo>
                  <a:pt x="93999" y="237848"/>
                  <a:pt x="90037" y="241800"/>
                  <a:pt x="90037" y="246471"/>
                </a:cubicBezTo>
                <a:cubicBezTo>
                  <a:pt x="90037" y="250782"/>
                  <a:pt x="93999" y="254734"/>
                  <a:pt x="98321" y="254734"/>
                </a:cubicBezTo>
                <a:lnTo>
                  <a:pt x="171791" y="254734"/>
                </a:lnTo>
                <a:lnTo>
                  <a:pt x="171791" y="237848"/>
                </a:lnTo>
                <a:lnTo>
                  <a:pt x="164228" y="237848"/>
                </a:lnTo>
                <a:cubicBezTo>
                  <a:pt x="154144" y="237848"/>
                  <a:pt x="146221" y="229944"/>
                  <a:pt x="146221" y="220243"/>
                </a:cubicBezTo>
                <a:lnTo>
                  <a:pt x="146221" y="210183"/>
                </a:lnTo>
                <a:close/>
                <a:moveTo>
                  <a:pt x="243101" y="191859"/>
                </a:moveTo>
                <a:lnTo>
                  <a:pt x="266511" y="262279"/>
                </a:lnTo>
                <a:cubicBezTo>
                  <a:pt x="266511" y="262639"/>
                  <a:pt x="266871" y="262639"/>
                  <a:pt x="267231" y="262279"/>
                </a:cubicBezTo>
                <a:lnTo>
                  <a:pt x="290280" y="191859"/>
                </a:lnTo>
                <a:close/>
                <a:moveTo>
                  <a:pt x="220411" y="191859"/>
                </a:moveTo>
                <a:cubicBezTo>
                  <a:pt x="198802" y="191859"/>
                  <a:pt x="181155" y="209105"/>
                  <a:pt x="181155" y="230662"/>
                </a:cubicBezTo>
                <a:lnTo>
                  <a:pt x="181155" y="270543"/>
                </a:lnTo>
                <a:cubicBezTo>
                  <a:pt x="181155" y="277010"/>
                  <a:pt x="186557" y="282040"/>
                  <a:pt x="193040" y="282040"/>
                </a:cubicBezTo>
                <a:lnTo>
                  <a:pt x="340341" y="282040"/>
                </a:lnTo>
                <a:cubicBezTo>
                  <a:pt x="346824" y="282040"/>
                  <a:pt x="352226" y="277010"/>
                  <a:pt x="352226" y="270543"/>
                </a:cubicBezTo>
                <a:lnTo>
                  <a:pt x="352226" y="230662"/>
                </a:lnTo>
                <a:cubicBezTo>
                  <a:pt x="352226" y="209105"/>
                  <a:pt x="334219" y="191859"/>
                  <a:pt x="312970" y="191859"/>
                </a:cubicBezTo>
                <a:lnTo>
                  <a:pt x="300004" y="191859"/>
                </a:lnTo>
                <a:lnTo>
                  <a:pt x="275874" y="265154"/>
                </a:lnTo>
                <a:cubicBezTo>
                  <a:pt x="274794" y="269106"/>
                  <a:pt x="271192" y="271980"/>
                  <a:pt x="266511" y="271980"/>
                </a:cubicBezTo>
                <a:cubicBezTo>
                  <a:pt x="262549" y="271980"/>
                  <a:pt x="258587" y="269106"/>
                  <a:pt x="257147" y="265154"/>
                </a:cubicBezTo>
                <a:lnTo>
                  <a:pt x="233017" y="191859"/>
                </a:lnTo>
                <a:close/>
                <a:moveTo>
                  <a:pt x="116796" y="136020"/>
                </a:moveTo>
                <a:cubicBezTo>
                  <a:pt x="108197" y="136020"/>
                  <a:pt x="101390" y="143236"/>
                  <a:pt x="101390" y="151895"/>
                </a:cubicBezTo>
                <a:lnTo>
                  <a:pt x="101390" y="168853"/>
                </a:lnTo>
                <a:cubicBezTo>
                  <a:pt x="101390" y="171378"/>
                  <a:pt x="103181" y="172822"/>
                  <a:pt x="105331" y="172822"/>
                </a:cubicBezTo>
                <a:lnTo>
                  <a:pt x="170536" y="172822"/>
                </a:lnTo>
                <a:cubicBezTo>
                  <a:pt x="172685" y="172822"/>
                  <a:pt x="174477" y="171378"/>
                  <a:pt x="174477" y="168853"/>
                </a:cubicBezTo>
                <a:lnTo>
                  <a:pt x="174477" y="151895"/>
                </a:lnTo>
                <a:cubicBezTo>
                  <a:pt x="174477" y="143236"/>
                  <a:pt x="167670" y="136020"/>
                  <a:pt x="159071" y="136020"/>
                </a:cubicBezTo>
                <a:close/>
                <a:moveTo>
                  <a:pt x="116796" y="127000"/>
                </a:moveTo>
                <a:lnTo>
                  <a:pt x="159071" y="127000"/>
                </a:lnTo>
                <a:cubicBezTo>
                  <a:pt x="172685" y="127000"/>
                  <a:pt x="183792" y="137824"/>
                  <a:pt x="183792" y="151895"/>
                </a:cubicBezTo>
                <a:lnTo>
                  <a:pt x="183792" y="168853"/>
                </a:lnTo>
                <a:cubicBezTo>
                  <a:pt x="183792" y="176430"/>
                  <a:pt x="177701" y="182202"/>
                  <a:pt x="170536" y="182202"/>
                </a:cubicBezTo>
                <a:lnTo>
                  <a:pt x="105331" y="182202"/>
                </a:lnTo>
                <a:cubicBezTo>
                  <a:pt x="98166" y="182202"/>
                  <a:pt x="92075" y="176430"/>
                  <a:pt x="92075" y="168853"/>
                </a:cubicBezTo>
                <a:lnTo>
                  <a:pt x="92075" y="151895"/>
                </a:lnTo>
                <a:cubicBezTo>
                  <a:pt x="92075" y="137824"/>
                  <a:pt x="103181" y="127000"/>
                  <a:pt x="116796" y="127000"/>
                </a:cubicBezTo>
                <a:close/>
                <a:moveTo>
                  <a:pt x="271192" y="92337"/>
                </a:moveTo>
                <a:cubicBezTo>
                  <a:pt x="256426" y="103475"/>
                  <a:pt x="239859" y="111738"/>
                  <a:pt x="221852" y="117128"/>
                </a:cubicBezTo>
                <a:lnTo>
                  <a:pt x="219691" y="117846"/>
                </a:lnTo>
                <a:cubicBezTo>
                  <a:pt x="223293" y="141200"/>
                  <a:pt x="243461" y="159164"/>
                  <a:pt x="267951" y="159164"/>
                </a:cubicBezTo>
                <a:cubicBezTo>
                  <a:pt x="293162" y="159164"/>
                  <a:pt x="314050" y="139763"/>
                  <a:pt x="316571" y="114972"/>
                </a:cubicBezTo>
                <a:cubicBezTo>
                  <a:pt x="299284" y="113176"/>
                  <a:pt x="283438" y="105631"/>
                  <a:pt x="271553" y="93055"/>
                </a:cubicBezTo>
                <a:close/>
                <a:moveTo>
                  <a:pt x="294602" y="70061"/>
                </a:moveTo>
                <a:cubicBezTo>
                  <a:pt x="289920" y="76169"/>
                  <a:pt x="284158" y="81558"/>
                  <a:pt x="278035" y="86588"/>
                </a:cubicBezTo>
                <a:lnTo>
                  <a:pt x="278395" y="86588"/>
                </a:lnTo>
                <a:lnTo>
                  <a:pt x="294738" y="98615"/>
                </a:lnTo>
                <a:lnTo>
                  <a:pt x="295728" y="99343"/>
                </a:lnTo>
                <a:cubicBezTo>
                  <a:pt x="302165" y="102577"/>
                  <a:pt x="309188" y="104733"/>
                  <a:pt x="316571" y="105631"/>
                </a:cubicBezTo>
                <a:cubicBezTo>
                  <a:pt x="314771" y="90900"/>
                  <a:pt x="306847" y="77965"/>
                  <a:pt x="294602" y="70061"/>
                </a:cubicBezTo>
                <a:close/>
                <a:moveTo>
                  <a:pt x="137138" y="69695"/>
                </a:moveTo>
                <a:cubicBezTo>
                  <a:pt x="125968" y="69695"/>
                  <a:pt x="117319" y="78703"/>
                  <a:pt x="117319" y="89514"/>
                </a:cubicBezTo>
                <a:cubicBezTo>
                  <a:pt x="117319" y="100325"/>
                  <a:pt x="125968" y="109334"/>
                  <a:pt x="137138" y="109334"/>
                </a:cubicBezTo>
                <a:cubicBezTo>
                  <a:pt x="148309" y="109334"/>
                  <a:pt x="156958" y="100325"/>
                  <a:pt x="156958" y="89514"/>
                </a:cubicBezTo>
                <a:cubicBezTo>
                  <a:pt x="156958" y="78703"/>
                  <a:pt x="148309" y="69695"/>
                  <a:pt x="137138" y="69695"/>
                </a:cubicBezTo>
                <a:close/>
                <a:moveTo>
                  <a:pt x="267951" y="62157"/>
                </a:moveTo>
                <a:cubicBezTo>
                  <a:pt x="254986" y="62157"/>
                  <a:pt x="243101" y="67277"/>
                  <a:pt x="234322" y="75585"/>
                </a:cubicBezTo>
                <a:lnTo>
                  <a:pt x="232872" y="78735"/>
                </a:lnTo>
                <a:lnTo>
                  <a:pt x="219331" y="108146"/>
                </a:lnTo>
                <a:cubicBezTo>
                  <a:pt x="232296" y="104194"/>
                  <a:pt x="244451" y="98535"/>
                  <a:pt x="255661" y="91394"/>
                </a:cubicBezTo>
                <a:lnTo>
                  <a:pt x="260270" y="87539"/>
                </a:lnTo>
                <a:lnTo>
                  <a:pt x="286319" y="65750"/>
                </a:lnTo>
                <a:cubicBezTo>
                  <a:pt x="280556" y="63235"/>
                  <a:pt x="274074" y="62157"/>
                  <a:pt x="267951" y="62157"/>
                </a:cubicBezTo>
                <a:close/>
                <a:moveTo>
                  <a:pt x="137138" y="60325"/>
                </a:moveTo>
                <a:cubicBezTo>
                  <a:pt x="153354" y="60325"/>
                  <a:pt x="166327" y="73298"/>
                  <a:pt x="166327" y="89514"/>
                </a:cubicBezTo>
                <a:cubicBezTo>
                  <a:pt x="166327" y="105730"/>
                  <a:pt x="153354" y="118703"/>
                  <a:pt x="137138" y="118703"/>
                </a:cubicBezTo>
                <a:cubicBezTo>
                  <a:pt x="120923" y="118703"/>
                  <a:pt x="107950" y="105730"/>
                  <a:pt x="107950" y="89514"/>
                </a:cubicBezTo>
                <a:cubicBezTo>
                  <a:pt x="107950" y="73298"/>
                  <a:pt x="120923" y="60325"/>
                  <a:pt x="137138" y="60325"/>
                </a:cubicBezTo>
                <a:close/>
                <a:moveTo>
                  <a:pt x="65689" y="15875"/>
                </a:moveTo>
                <a:cubicBezTo>
                  <a:pt x="68755" y="15875"/>
                  <a:pt x="71054" y="18026"/>
                  <a:pt x="71054" y="21253"/>
                </a:cubicBezTo>
                <a:cubicBezTo>
                  <a:pt x="71054" y="24120"/>
                  <a:pt x="68755" y="26630"/>
                  <a:pt x="65689" y="26630"/>
                </a:cubicBezTo>
                <a:cubicBezTo>
                  <a:pt x="62624" y="26630"/>
                  <a:pt x="60325" y="24120"/>
                  <a:pt x="60325" y="21253"/>
                </a:cubicBezTo>
                <a:cubicBezTo>
                  <a:pt x="60325" y="18026"/>
                  <a:pt x="62624" y="15875"/>
                  <a:pt x="65689" y="15875"/>
                </a:cubicBezTo>
                <a:close/>
                <a:moveTo>
                  <a:pt x="45244" y="15875"/>
                </a:moveTo>
                <a:cubicBezTo>
                  <a:pt x="48207" y="15875"/>
                  <a:pt x="50430" y="18026"/>
                  <a:pt x="50430" y="21253"/>
                </a:cubicBezTo>
                <a:cubicBezTo>
                  <a:pt x="50430" y="24120"/>
                  <a:pt x="48207" y="26630"/>
                  <a:pt x="45244" y="26630"/>
                </a:cubicBezTo>
                <a:cubicBezTo>
                  <a:pt x="42280" y="26630"/>
                  <a:pt x="39687" y="24120"/>
                  <a:pt x="39687" y="21253"/>
                </a:cubicBezTo>
                <a:cubicBezTo>
                  <a:pt x="39687" y="18026"/>
                  <a:pt x="42280" y="15875"/>
                  <a:pt x="45244" y="15875"/>
                </a:cubicBezTo>
                <a:close/>
                <a:moveTo>
                  <a:pt x="24236" y="15875"/>
                </a:moveTo>
                <a:cubicBezTo>
                  <a:pt x="27199" y="15875"/>
                  <a:pt x="29792" y="18026"/>
                  <a:pt x="29792" y="21253"/>
                </a:cubicBezTo>
                <a:cubicBezTo>
                  <a:pt x="29792" y="24120"/>
                  <a:pt x="27199" y="26630"/>
                  <a:pt x="24236" y="26630"/>
                </a:cubicBezTo>
                <a:cubicBezTo>
                  <a:pt x="21643" y="26630"/>
                  <a:pt x="19050" y="24120"/>
                  <a:pt x="19050" y="21253"/>
                </a:cubicBezTo>
                <a:cubicBezTo>
                  <a:pt x="19050" y="18026"/>
                  <a:pt x="21643" y="15875"/>
                  <a:pt x="24236" y="15875"/>
                </a:cubicBezTo>
                <a:close/>
                <a:moveTo>
                  <a:pt x="16927" y="9341"/>
                </a:moveTo>
                <a:cubicBezTo>
                  <a:pt x="12605" y="9341"/>
                  <a:pt x="9364" y="12934"/>
                  <a:pt x="9364" y="17246"/>
                </a:cubicBezTo>
                <a:lnTo>
                  <a:pt x="9364" y="31617"/>
                </a:lnTo>
                <a:lnTo>
                  <a:pt x="86247" y="31617"/>
                </a:lnTo>
                <a:lnTo>
                  <a:pt x="266511" y="31617"/>
                </a:lnTo>
                <a:lnTo>
                  <a:pt x="266511" y="17246"/>
                </a:lnTo>
                <a:cubicBezTo>
                  <a:pt x="266511" y="12934"/>
                  <a:pt x="263269" y="9341"/>
                  <a:pt x="258947" y="9341"/>
                </a:cubicBezTo>
                <a:close/>
                <a:moveTo>
                  <a:pt x="16927" y="0"/>
                </a:moveTo>
                <a:lnTo>
                  <a:pt x="258947" y="0"/>
                </a:lnTo>
                <a:cubicBezTo>
                  <a:pt x="268311" y="0"/>
                  <a:pt x="275874" y="7545"/>
                  <a:pt x="275874" y="17246"/>
                </a:cubicBezTo>
                <a:lnTo>
                  <a:pt x="275874" y="53175"/>
                </a:lnTo>
                <a:cubicBezTo>
                  <a:pt x="283438" y="54253"/>
                  <a:pt x="289920" y="56408"/>
                  <a:pt x="296043" y="60001"/>
                </a:cubicBezTo>
                <a:lnTo>
                  <a:pt x="296403" y="60360"/>
                </a:lnTo>
                <a:cubicBezTo>
                  <a:pt x="314050" y="70420"/>
                  <a:pt x="325935" y="89103"/>
                  <a:pt x="325935" y="110661"/>
                </a:cubicBezTo>
                <a:cubicBezTo>
                  <a:pt x="325935" y="142637"/>
                  <a:pt x="300004" y="168506"/>
                  <a:pt x="267951" y="168506"/>
                </a:cubicBezTo>
                <a:cubicBezTo>
                  <a:pt x="235898" y="168506"/>
                  <a:pt x="209607" y="142637"/>
                  <a:pt x="209607" y="110661"/>
                </a:cubicBezTo>
                <a:cubicBezTo>
                  <a:pt x="209607" y="102756"/>
                  <a:pt x="211205" y="95234"/>
                  <a:pt x="214092" y="88385"/>
                </a:cubicBezTo>
                <a:lnTo>
                  <a:pt x="222739" y="75478"/>
                </a:lnTo>
                <a:lnTo>
                  <a:pt x="226309" y="70151"/>
                </a:lnTo>
                <a:cubicBezTo>
                  <a:pt x="236618" y="59732"/>
                  <a:pt x="250844" y="53175"/>
                  <a:pt x="266511" y="52815"/>
                </a:cubicBezTo>
                <a:lnTo>
                  <a:pt x="266511" y="40959"/>
                </a:lnTo>
                <a:lnTo>
                  <a:pt x="115317" y="40959"/>
                </a:lnTo>
                <a:lnTo>
                  <a:pt x="9364" y="40959"/>
                </a:lnTo>
                <a:lnTo>
                  <a:pt x="9364" y="192578"/>
                </a:lnTo>
                <a:cubicBezTo>
                  <a:pt x="9364" y="197249"/>
                  <a:pt x="12605" y="200482"/>
                  <a:pt x="16927" y="200482"/>
                </a:cubicBezTo>
                <a:lnTo>
                  <a:pt x="182596" y="200482"/>
                </a:lnTo>
                <a:cubicBezTo>
                  <a:pt x="191239" y="189344"/>
                  <a:pt x="205285" y="182159"/>
                  <a:pt x="220411" y="182159"/>
                </a:cubicBezTo>
                <a:lnTo>
                  <a:pt x="312970" y="182159"/>
                </a:lnTo>
                <a:cubicBezTo>
                  <a:pt x="339621" y="182159"/>
                  <a:pt x="361590" y="204075"/>
                  <a:pt x="361590" y="230662"/>
                </a:cubicBezTo>
                <a:lnTo>
                  <a:pt x="361590" y="270543"/>
                </a:lnTo>
                <a:cubicBezTo>
                  <a:pt x="361590" y="282040"/>
                  <a:pt x="352226" y="291741"/>
                  <a:pt x="340341" y="291741"/>
                </a:cubicBezTo>
                <a:lnTo>
                  <a:pt x="193040" y="291741"/>
                </a:lnTo>
                <a:cubicBezTo>
                  <a:pt x="181155" y="291741"/>
                  <a:pt x="171791" y="282040"/>
                  <a:pt x="171791" y="270543"/>
                </a:cubicBezTo>
                <a:lnTo>
                  <a:pt x="171791" y="264076"/>
                </a:lnTo>
                <a:lnTo>
                  <a:pt x="98321" y="264076"/>
                </a:lnTo>
                <a:cubicBezTo>
                  <a:pt x="88957" y="264076"/>
                  <a:pt x="81034" y="256172"/>
                  <a:pt x="81034" y="246471"/>
                </a:cubicBezTo>
                <a:cubicBezTo>
                  <a:pt x="81034" y="236770"/>
                  <a:pt x="88957" y="228507"/>
                  <a:pt x="98321" y="228507"/>
                </a:cubicBezTo>
                <a:lnTo>
                  <a:pt x="111646" y="228507"/>
                </a:lnTo>
                <a:cubicBezTo>
                  <a:pt x="116328" y="228507"/>
                  <a:pt x="120290" y="224914"/>
                  <a:pt x="120290" y="220243"/>
                </a:cubicBezTo>
                <a:lnTo>
                  <a:pt x="120290" y="210183"/>
                </a:lnTo>
                <a:lnTo>
                  <a:pt x="16927" y="210183"/>
                </a:lnTo>
                <a:cubicBezTo>
                  <a:pt x="7203" y="210183"/>
                  <a:pt x="0" y="202279"/>
                  <a:pt x="0" y="192578"/>
                </a:cubicBezTo>
                <a:lnTo>
                  <a:pt x="0" y="17246"/>
                </a:lnTo>
                <a:cubicBezTo>
                  <a:pt x="0" y="7545"/>
                  <a:pt x="7203" y="0"/>
                  <a:pt x="16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Freeform 136">
            <a:extLst>
              <a:ext uri="{FF2B5EF4-FFF2-40B4-BE49-F238E27FC236}">
                <a16:creationId xmlns:a16="http://schemas.microsoft.com/office/drawing/2014/main" xmlns="" id="{F1F93970-E15F-ED40-8C53-9BB4F7FDC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1770" y="3971687"/>
            <a:ext cx="589877" cy="625585"/>
          </a:xfrm>
          <a:custGeom>
            <a:avLst/>
            <a:gdLst>
              <a:gd name="connsiteX0" fmla="*/ 168711 w 340951"/>
              <a:gd name="connsiteY0" fmla="*/ 236381 h 361590"/>
              <a:gd name="connsiteX1" fmla="*/ 147995 w 340951"/>
              <a:gd name="connsiteY1" fmla="*/ 257998 h 361590"/>
              <a:gd name="connsiteX2" fmla="*/ 159782 w 340951"/>
              <a:gd name="connsiteY2" fmla="*/ 277453 h 361590"/>
              <a:gd name="connsiteX3" fmla="*/ 161925 w 340951"/>
              <a:gd name="connsiteY3" fmla="*/ 283578 h 361590"/>
              <a:gd name="connsiteX4" fmla="*/ 145851 w 340951"/>
              <a:gd name="connsiteY4" fmla="*/ 318525 h 361590"/>
              <a:gd name="connsiteX5" fmla="*/ 192285 w 340951"/>
              <a:gd name="connsiteY5" fmla="*/ 318525 h 361590"/>
              <a:gd name="connsiteX6" fmla="*/ 175855 w 340951"/>
              <a:gd name="connsiteY6" fmla="*/ 283578 h 361590"/>
              <a:gd name="connsiteX7" fmla="*/ 177998 w 340951"/>
              <a:gd name="connsiteY7" fmla="*/ 277453 h 361590"/>
              <a:gd name="connsiteX8" fmla="*/ 189071 w 340951"/>
              <a:gd name="connsiteY8" fmla="*/ 257998 h 361590"/>
              <a:gd name="connsiteX9" fmla="*/ 168711 w 340951"/>
              <a:gd name="connsiteY9" fmla="*/ 236381 h 361590"/>
              <a:gd name="connsiteX10" fmla="*/ 168711 w 340951"/>
              <a:gd name="connsiteY10" fmla="*/ 227013 h 361590"/>
              <a:gd name="connsiteX11" fmla="*/ 198715 w 340951"/>
              <a:gd name="connsiteY11" fmla="*/ 257998 h 361590"/>
              <a:gd name="connsiteX12" fmla="*/ 185856 w 340951"/>
              <a:gd name="connsiteY12" fmla="*/ 283218 h 361590"/>
              <a:gd name="connsiteX13" fmla="*/ 188714 w 340951"/>
              <a:gd name="connsiteY13" fmla="*/ 288622 h 361590"/>
              <a:gd name="connsiteX14" fmla="*/ 204073 w 340951"/>
              <a:gd name="connsiteY14" fmla="*/ 321408 h 361590"/>
              <a:gd name="connsiteX15" fmla="*/ 203358 w 340951"/>
              <a:gd name="connsiteY15" fmla="*/ 325731 h 361590"/>
              <a:gd name="connsiteX16" fmla="*/ 199429 w 340951"/>
              <a:gd name="connsiteY16" fmla="*/ 328253 h 361590"/>
              <a:gd name="connsiteX17" fmla="*/ 138351 w 340951"/>
              <a:gd name="connsiteY17" fmla="*/ 328253 h 361590"/>
              <a:gd name="connsiteX18" fmla="*/ 134421 w 340951"/>
              <a:gd name="connsiteY18" fmla="*/ 325731 h 361590"/>
              <a:gd name="connsiteX19" fmla="*/ 134064 w 340951"/>
              <a:gd name="connsiteY19" fmla="*/ 321408 h 361590"/>
              <a:gd name="connsiteX20" fmla="*/ 151566 w 340951"/>
              <a:gd name="connsiteY20" fmla="*/ 283578 h 361590"/>
              <a:gd name="connsiteX21" fmla="*/ 138708 w 340951"/>
              <a:gd name="connsiteY21" fmla="*/ 257998 h 361590"/>
              <a:gd name="connsiteX22" fmla="*/ 168711 w 340951"/>
              <a:gd name="connsiteY22" fmla="*/ 227013 h 361590"/>
              <a:gd name="connsiteX23" fmla="*/ 83344 w 340951"/>
              <a:gd name="connsiteY23" fmla="*/ 203845 h 361590"/>
              <a:gd name="connsiteX24" fmla="*/ 72159 w 340951"/>
              <a:gd name="connsiteY24" fmla="*/ 215009 h 361590"/>
              <a:gd name="connsiteX25" fmla="*/ 72159 w 340951"/>
              <a:gd name="connsiteY25" fmla="*/ 341062 h 361590"/>
              <a:gd name="connsiteX26" fmla="*/ 83344 w 340951"/>
              <a:gd name="connsiteY26" fmla="*/ 352226 h 361590"/>
              <a:gd name="connsiteX27" fmla="*/ 255443 w 340951"/>
              <a:gd name="connsiteY27" fmla="*/ 352226 h 361590"/>
              <a:gd name="connsiteX28" fmla="*/ 266627 w 340951"/>
              <a:gd name="connsiteY28" fmla="*/ 341062 h 361590"/>
              <a:gd name="connsiteX29" fmla="*/ 266627 w 340951"/>
              <a:gd name="connsiteY29" fmla="*/ 215009 h 361590"/>
              <a:gd name="connsiteX30" fmla="*/ 255443 w 340951"/>
              <a:gd name="connsiteY30" fmla="*/ 203845 h 361590"/>
              <a:gd name="connsiteX31" fmla="*/ 169574 w 340951"/>
              <a:gd name="connsiteY31" fmla="*/ 88237 h 361590"/>
              <a:gd name="connsiteX32" fmla="*/ 106795 w 340951"/>
              <a:gd name="connsiteY32" fmla="*/ 126773 h 361590"/>
              <a:gd name="connsiteX33" fmla="*/ 97775 w 340951"/>
              <a:gd name="connsiteY33" fmla="*/ 162428 h 361590"/>
              <a:gd name="connsiteX34" fmla="*/ 97775 w 340951"/>
              <a:gd name="connsiteY34" fmla="*/ 194841 h 361590"/>
              <a:gd name="connsiteX35" fmla="*/ 114733 w 340951"/>
              <a:gd name="connsiteY35" fmla="*/ 194841 h 361590"/>
              <a:gd name="connsiteX36" fmla="*/ 114733 w 340951"/>
              <a:gd name="connsiteY36" fmla="*/ 162428 h 361590"/>
              <a:gd name="connsiteX37" fmla="*/ 169574 w 340951"/>
              <a:gd name="connsiteY37" fmla="*/ 105884 h 361590"/>
              <a:gd name="connsiteX38" fmla="*/ 224414 w 340951"/>
              <a:gd name="connsiteY38" fmla="*/ 159186 h 361590"/>
              <a:gd name="connsiteX39" fmla="*/ 225136 w 340951"/>
              <a:gd name="connsiteY39" fmla="*/ 163148 h 361590"/>
              <a:gd name="connsiteX40" fmla="*/ 232713 w 340951"/>
              <a:gd name="connsiteY40" fmla="*/ 167470 h 361590"/>
              <a:gd name="connsiteX41" fmla="*/ 239929 w 340951"/>
              <a:gd name="connsiteY41" fmla="*/ 163508 h 361590"/>
              <a:gd name="connsiteX42" fmla="*/ 241011 w 340951"/>
              <a:gd name="connsiteY42" fmla="*/ 158466 h 361590"/>
              <a:gd name="connsiteX43" fmla="*/ 169574 w 340951"/>
              <a:gd name="connsiteY43" fmla="*/ 88237 h 361590"/>
              <a:gd name="connsiteX44" fmla="*/ 9381 w 340951"/>
              <a:gd name="connsiteY44" fmla="*/ 48981 h 361590"/>
              <a:gd name="connsiteX45" fmla="*/ 9381 w 340951"/>
              <a:gd name="connsiteY45" fmla="*/ 238779 h 361590"/>
              <a:gd name="connsiteX46" fmla="*/ 20204 w 340951"/>
              <a:gd name="connsiteY46" fmla="*/ 249584 h 361590"/>
              <a:gd name="connsiteX47" fmla="*/ 62778 w 340951"/>
              <a:gd name="connsiteY47" fmla="*/ 249584 h 361590"/>
              <a:gd name="connsiteX48" fmla="*/ 62778 w 340951"/>
              <a:gd name="connsiteY48" fmla="*/ 215009 h 361590"/>
              <a:gd name="connsiteX49" fmla="*/ 83344 w 340951"/>
              <a:gd name="connsiteY49" fmla="*/ 194841 h 361590"/>
              <a:gd name="connsiteX50" fmla="*/ 88034 w 340951"/>
              <a:gd name="connsiteY50" fmla="*/ 194841 h 361590"/>
              <a:gd name="connsiteX51" fmla="*/ 88034 w 340951"/>
              <a:gd name="connsiteY51" fmla="*/ 162428 h 361590"/>
              <a:gd name="connsiteX52" fmla="*/ 98497 w 340951"/>
              <a:gd name="connsiteY52" fmla="*/ 122091 h 361590"/>
              <a:gd name="connsiteX53" fmla="*/ 169574 w 340951"/>
              <a:gd name="connsiteY53" fmla="*/ 78873 h 361590"/>
              <a:gd name="connsiteX54" fmla="*/ 250752 w 340951"/>
              <a:gd name="connsiteY54" fmla="*/ 158106 h 361590"/>
              <a:gd name="connsiteX55" fmla="*/ 248227 w 340951"/>
              <a:gd name="connsiteY55" fmla="*/ 167830 h 361590"/>
              <a:gd name="connsiteX56" fmla="*/ 247866 w 340951"/>
              <a:gd name="connsiteY56" fmla="*/ 168190 h 361590"/>
              <a:gd name="connsiteX57" fmla="*/ 232352 w 340951"/>
              <a:gd name="connsiteY57" fmla="*/ 177194 h 361590"/>
              <a:gd name="connsiteX58" fmla="*/ 216838 w 340951"/>
              <a:gd name="connsiteY58" fmla="*/ 167470 h 361590"/>
              <a:gd name="connsiteX59" fmla="*/ 215034 w 340951"/>
              <a:gd name="connsiteY59" fmla="*/ 159546 h 361590"/>
              <a:gd name="connsiteX60" fmla="*/ 169574 w 340951"/>
              <a:gd name="connsiteY60" fmla="*/ 115608 h 361590"/>
              <a:gd name="connsiteX61" fmla="*/ 124113 w 340951"/>
              <a:gd name="connsiteY61" fmla="*/ 162428 h 361590"/>
              <a:gd name="connsiteX62" fmla="*/ 124113 w 340951"/>
              <a:gd name="connsiteY62" fmla="*/ 194841 h 361590"/>
              <a:gd name="connsiteX63" fmla="*/ 255443 w 340951"/>
              <a:gd name="connsiteY63" fmla="*/ 194841 h 361590"/>
              <a:gd name="connsiteX64" fmla="*/ 276369 w 340951"/>
              <a:gd name="connsiteY64" fmla="*/ 215009 h 361590"/>
              <a:gd name="connsiteX65" fmla="*/ 276369 w 340951"/>
              <a:gd name="connsiteY65" fmla="*/ 249584 h 361590"/>
              <a:gd name="connsiteX66" fmla="*/ 321108 w 340951"/>
              <a:gd name="connsiteY66" fmla="*/ 249584 h 361590"/>
              <a:gd name="connsiteX67" fmla="*/ 331571 w 340951"/>
              <a:gd name="connsiteY67" fmla="*/ 238779 h 361590"/>
              <a:gd name="connsiteX68" fmla="*/ 331571 w 340951"/>
              <a:gd name="connsiteY68" fmla="*/ 48981 h 361590"/>
              <a:gd name="connsiteX69" fmla="*/ 310797 w 340951"/>
              <a:gd name="connsiteY69" fmla="*/ 17463 h 361590"/>
              <a:gd name="connsiteX70" fmla="*/ 317147 w 340951"/>
              <a:gd name="connsiteY70" fmla="*/ 23642 h 361590"/>
              <a:gd name="connsiteX71" fmla="*/ 310797 w 340951"/>
              <a:gd name="connsiteY71" fmla="*/ 29820 h 361590"/>
              <a:gd name="connsiteX72" fmla="*/ 304800 w 340951"/>
              <a:gd name="connsiteY72" fmla="*/ 23642 h 361590"/>
              <a:gd name="connsiteX73" fmla="*/ 310797 w 340951"/>
              <a:gd name="connsiteY73" fmla="*/ 17463 h 361590"/>
              <a:gd name="connsiteX74" fmla="*/ 285750 w 340951"/>
              <a:gd name="connsiteY74" fmla="*/ 17463 h 361590"/>
              <a:gd name="connsiteX75" fmla="*/ 291747 w 340951"/>
              <a:gd name="connsiteY75" fmla="*/ 23642 h 361590"/>
              <a:gd name="connsiteX76" fmla="*/ 285750 w 340951"/>
              <a:gd name="connsiteY76" fmla="*/ 29820 h 361590"/>
              <a:gd name="connsiteX77" fmla="*/ 279400 w 340951"/>
              <a:gd name="connsiteY77" fmla="*/ 23642 h 361590"/>
              <a:gd name="connsiteX78" fmla="*/ 285750 w 340951"/>
              <a:gd name="connsiteY78" fmla="*/ 17463 h 361590"/>
              <a:gd name="connsiteX79" fmla="*/ 260350 w 340951"/>
              <a:gd name="connsiteY79" fmla="*/ 17463 h 361590"/>
              <a:gd name="connsiteX80" fmla="*/ 266347 w 340951"/>
              <a:gd name="connsiteY80" fmla="*/ 23642 h 361590"/>
              <a:gd name="connsiteX81" fmla="*/ 260350 w 340951"/>
              <a:gd name="connsiteY81" fmla="*/ 29820 h 361590"/>
              <a:gd name="connsiteX82" fmla="*/ 254000 w 340951"/>
              <a:gd name="connsiteY82" fmla="*/ 23642 h 361590"/>
              <a:gd name="connsiteX83" fmla="*/ 260350 w 340951"/>
              <a:gd name="connsiteY83" fmla="*/ 17463 h 361590"/>
              <a:gd name="connsiteX84" fmla="*/ 20204 w 340951"/>
              <a:gd name="connsiteY84" fmla="*/ 9364 h 361590"/>
              <a:gd name="connsiteX85" fmla="*/ 9381 w 340951"/>
              <a:gd name="connsiteY85" fmla="*/ 20529 h 361590"/>
              <a:gd name="connsiteX86" fmla="*/ 9381 w 340951"/>
              <a:gd name="connsiteY86" fmla="*/ 39257 h 361590"/>
              <a:gd name="connsiteX87" fmla="*/ 331571 w 340951"/>
              <a:gd name="connsiteY87" fmla="*/ 39257 h 361590"/>
              <a:gd name="connsiteX88" fmla="*/ 331571 w 340951"/>
              <a:gd name="connsiteY88" fmla="*/ 20529 h 361590"/>
              <a:gd name="connsiteX89" fmla="*/ 321108 w 340951"/>
              <a:gd name="connsiteY89" fmla="*/ 9364 h 361590"/>
              <a:gd name="connsiteX90" fmla="*/ 20204 w 340951"/>
              <a:gd name="connsiteY90" fmla="*/ 0 h 361590"/>
              <a:gd name="connsiteX91" fmla="*/ 321108 w 340951"/>
              <a:gd name="connsiteY91" fmla="*/ 0 h 361590"/>
              <a:gd name="connsiteX92" fmla="*/ 340951 w 340951"/>
              <a:gd name="connsiteY92" fmla="*/ 20529 h 361590"/>
              <a:gd name="connsiteX93" fmla="*/ 340951 w 340951"/>
              <a:gd name="connsiteY93" fmla="*/ 238779 h 361590"/>
              <a:gd name="connsiteX94" fmla="*/ 321108 w 340951"/>
              <a:gd name="connsiteY94" fmla="*/ 258948 h 361590"/>
              <a:gd name="connsiteX95" fmla="*/ 276369 w 340951"/>
              <a:gd name="connsiteY95" fmla="*/ 258948 h 361590"/>
              <a:gd name="connsiteX96" fmla="*/ 276369 w 340951"/>
              <a:gd name="connsiteY96" fmla="*/ 341062 h 361590"/>
              <a:gd name="connsiteX97" fmla="*/ 255443 w 340951"/>
              <a:gd name="connsiteY97" fmla="*/ 361590 h 361590"/>
              <a:gd name="connsiteX98" fmla="*/ 83344 w 340951"/>
              <a:gd name="connsiteY98" fmla="*/ 361590 h 361590"/>
              <a:gd name="connsiteX99" fmla="*/ 62778 w 340951"/>
              <a:gd name="connsiteY99" fmla="*/ 341062 h 361590"/>
              <a:gd name="connsiteX100" fmla="*/ 62778 w 340951"/>
              <a:gd name="connsiteY100" fmla="*/ 258948 h 361590"/>
              <a:gd name="connsiteX101" fmla="*/ 20204 w 340951"/>
              <a:gd name="connsiteY101" fmla="*/ 258948 h 361590"/>
              <a:gd name="connsiteX102" fmla="*/ 0 w 340951"/>
              <a:gd name="connsiteY102" fmla="*/ 238779 h 361590"/>
              <a:gd name="connsiteX103" fmla="*/ 0 w 340951"/>
              <a:gd name="connsiteY103" fmla="*/ 20529 h 361590"/>
              <a:gd name="connsiteX104" fmla="*/ 20204 w 340951"/>
              <a:gd name="connsiteY104" fmla="*/ 0 h 36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340951" h="361590">
                <a:moveTo>
                  <a:pt x="168711" y="236381"/>
                </a:moveTo>
                <a:cubicBezTo>
                  <a:pt x="157281" y="236381"/>
                  <a:pt x="147995" y="246108"/>
                  <a:pt x="147995" y="257998"/>
                </a:cubicBezTo>
                <a:cubicBezTo>
                  <a:pt x="147995" y="266284"/>
                  <a:pt x="152638" y="273850"/>
                  <a:pt x="159782" y="277453"/>
                </a:cubicBezTo>
                <a:cubicBezTo>
                  <a:pt x="162282" y="278534"/>
                  <a:pt x="162996" y="281416"/>
                  <a:pt x="161925" y="283578"/>
                </a:cubicBezTo>
                <a:lnTo>
                  <a:pt x="145851" y="318525"/>
                </a:lnTo>
                <a:lnTo>
                  <a:pt x="192285" y="318525"/>
                </a:lnTo>
                <a:lnTo>
                  <a:pt x="175855" y="283578"/>
                </a:lnTo>
                <a:cubicBezTo>
                  <a:pt x="174783" y="281056"/>
                  <a:pt x="175855" y="278534"/>
                  <a:pt x="177998" y="277453"/>
                </a:cubicBezTo>
                <a:cubicBezTo>
                  <a:pt x="184785" y="273490"/>
                  <a:pt x="189071" y="266284"/>
                  <a:pt x="189071" y="257998"/>
                </a:cubicBezTo>
                <a:cubicBezTo>
                  <a:pt x="189071" y="246108"/>
                  <a:pt x="180141" y="236381"/>
                  <a:pt x="168711" y="236381"/>
                </a:cubicBezTo>
                <a:close/>
                <a:moveTo>
                  <a:pt x="168711" y="227013"/>
                </a:moveTo>
                <a:cubicBezTo>
                  <a:pt x="185142" y="227013"/>
                  <a:pt x="198715" y="241064"/>
                  <a:pt x="198715" y="257998"/>
                </a:cubicBezTo>
                <a:cubicBezTo>
                  <a:pt x="198715" y="268086"/>
                  <a:pt x="193714" y="277453"/>
                  <a:pt x="185856" y="283218"/>
                </a:cubicBezTo>
                <a:lnTo>
                  <a:pt x="188714" y="288622"/>
                </a:lnTo>
                <a:lnTo>
                  <a:pt x="204073" y="321408"/>
                </a:lnTo>
                <a:cubicBezTo>
                  <a:pt x="204430" y="322849"/>
                  <a:pt x="204430" y="324650"/>
                  <a:pt x="203358" y="325731"/>
                </a:cubicBezTo>
                <a:cubicBezTo>
                  <a:pt x="202644" y="327172"/>
                  <a:pt x="201215" y="328253"/>
                  <a:pt x="199429" y="328253"/>
                </a:cubicBezTo>
                <a:lnTo>
                  <a:pt x="138351" y="328253"/>
                </a:lnTo>
                <a:cubicBezTo>
                  <a:pt x="136922" y="328253"/>
                  <a:pt x="135136" y="327172"/>
                  <a:pt x="134421" y="325731"/>
                </a:cubicBezTo>
                <a:cubicBezTo>
                  <a:pt x="133350" y="324650"/>
                  <a:pt x="133350" y="322849"/>
                  <a:pt x="134064" y="321408"/>
                </a:cubicBezTo>
                <a:lnTo>
                  <a:pt x="151566" y="283578"/>
                </a:lnTo>
                <a:cubicBezTo>
                  <a:pt x="143708" y="277813"/>
                  <a:pt x="138708" y="268446"/>
                  <a:pt x="138708" y="257998"/>
                </a:cubicBezTo>
                <a:cubicBezTo>
                  <a:pt x="138708" y="241064"/>
                  <a:pt x="151924" y="227013"/>
                  <a:pt x="168711" y="227013"/>
                </a:cubicBezTo>
                <a:close/>
                <a:moveTo>
                  <a:pt x="83344" y="203845"/>
                </a:moveTo>
                <a:cubicBezTo>
                  <a:pt x="77210" y="203845"/>
                  <a:pt x="72159" y="208887"/>
                  <a:pt x="72159" y="215009"/>
                </a:cubicBezTo>
                <a:lnTo>
                  <a:pt x="72159" y="341062"/>
                </a:lnTo>
                <a:cubicBezTo>
                  <a:pt x="72159" y="347184"/>
                  <a:pt x="77210" y="352226"/>
                  <a:pt x="83344" y="352226"/>
                </a:cubicBezTo>
                <a:lnTo>
                  <a:pt x="255443" y="352226"/>
                </a:lnTo>
                <a:cubicBezTo>
                  <a:pt x="261576" y="352226"/>
                  <a:pt x="266627" y="347184"/>
                  <a:pt x="266627" y="341062"/>
                </a:cubicBezTo>
                <a:lnTo>
                  <a:pt x="266627" y="215009"/>
                </a:lnTo>
                <a:cubicBezTo>
                  <a:pt x="266627" y="208887"/>
                  <a:pt x="261576" y="203845"/>
                  <a:pt x="255443" y="203845"/>
                </a:cubicBezTo>
                <a:close/>
                <a:moveTo>
                  <a:pt x="169574" y="88237"/>
                </a:moveTo>
                <a:cubicBezTo>
                  <a:pt x="143236" y="88237"/>
                  <a:pt x="119423" y="103003"/>
                  <a:pt x="106795" y="126773"/>
                </a:cubicBezTo>
                <a:cubicBezTo>
                  <a:pt x="100662" y="137577"/>
                  <a:pt x="97775" y="149822"/>
                  <a:pt x="97775" y="162428"/>
                </a:cubicBezTo>
                <a:lnTo>
                  <a:pt x="97775" y="194841"/>
                </a:lnTo>
                <a:lnTo>
                  <a:pt x="114733" y="194841"/>
                </a:lnTo>
                <a:lnTo>
                  <a:pt x="114733" y="162428"/>
                </a:lnTo>
                <a:cubicBezTo>
                  <a:pt x="114733" y="131095"/>
                  <a:pt x="139267" y="105884"/>
                  <a:pt x="169574" y="105884"/>
                </a:cubicBezTo>
                <a:cubicBezTo>
                  <a:pt x="198437" y="105884"/>
                  <a:pt x="222610" y="129294"/>
                  <a:pt x="224414" y="159186"/>
                </a:cubicBezTo>
                <a:cubicBezTo>
                  <a:pt x="224414" y="160627"/>
                  <a:pt x="224414" y="161707"/>
                  <a:pt x="225136" y="163148"/>
                </a:cubicBezTo>
                <a:cubicBezTo>
                  <a:pt x="226940" y="165669"/>
                  <a:pt x="229466" y="167470"/>
                  <a:pt x="232713" y="167470"/>
                </a:cubicBezTo>
                <a:cubicBezTo>
                  <a:pt x="235599" y="167470"/>
                  <a:pt x="238485" y="166029"/>
                  <a:pt x="239929" y="163508"/>
                </a:cubicBezTo>
                <a:cubicBezTo>
                  <a:pt x="241011" y="161707"/>
                  <a:pt x="241372" y="160267"/>
                  <a:pt x="241011" y="158466"/>
                </a:cubicBezTo>
                <a:cubicBezTo>
                  <a:pt x="239207" y="119210"/>
                  <a:pt x="207818" y="88237"/>
                  <a:pt x="169574" y="88237"/>
                </a:cubicBezTo>
                <a:close/>
                <a:moveTo>
                  <a:pt x="9381" y="48981"/>
                </a:moveTo>
                <a:lnTo>
                  <a:pt x="9381" y="238779"/>
                </a:lnTo>
                <a:cubicBezTo>
                  <a:pt x="9381" y="244542"/>
                  <a:pt x="14071" y="249584"/>
                  <a:pt x="20204" y="249584"/>
                </a:cubicBezTo>
                <a:lnTo>
                  <a:pt x="62778" y="249584"/>
                </a:lnTo>
                <a:lnTo>
                  <a:pt x="62778" y="215009"/>
                </a:lnTo>
                <a:cubicBezTo>
                  <a:pt x="62778" y="203845"/>
                  <a:pt x="71798" y="194841"/>
                  <a:pt x="83344" y="194841"/>
                </a:cubicBezTo>
                <a:lnTo>
                  <a:pt x="88034" y="194841"/>
                </a:lnTo>
                <a:lnTo>
                  <a:pt x="88034" y="162428"/>
                </a:lnTo>
                <a:cubicBezTo>
                  <a:pt x="88034" y="148382"/>
                  <a:pt x="91642" y="134336"/>
                  <a:pt x="98497" y="122091"/>
                </a:cubicBezTo>
                <a:cubicBezTo>
                  <a:pt x="112568" y="95440"/>
                  <a:pt x="139988" y="78873"/>
                  <a:pt x="169574" y="78873"/>
                </a:cubicBezTo>
                <a:cubicBezTo>
                  <a:pt x="212869" y="78873"/>
                  <a:pt x="248588" y="113807"/>
                  <a:pt x="250752" y="158106"/>
                </a:cubicBezTo>
                <a:cubicBezTo>
                  <a:pt x="250752" y="161347"/>
                  <a:pt x="250031" y="164949"/>
                  <a:pt x="248227" y="167830"/>
                </a:cubicBezTo>
                <a:lnTo>
                  <a:pt x="247866" y="168190"/>
                </a:lnTo>
                <a:cubicBezTo>
                  <a:pt x="244619" y="173952"/>
                  <a:pt x="238846" y="177194"/>
                  <a:pt x="232352" y="177194"/>
                </a:cubicBezTo>
                <a:cubicBezTo>
                  <a:pt x="225858" y="176834"/>
                  <a:pt x="220085" y="173232"/>
                  <a:pt x="216838" y="167470"/>
                </a:cubicBezTo>
                <a:cubicBezTo>
                  <a:pt x="215755" y="164949"/>
                  <a:pt x="215034" y="162428"/>
                  <a:pt x="215034" y="159546"/>
                </a:cubicBezTo>
                <a:cubicBezTo>
                  <a:pt x="213230" y="134696"/>
                  <a:pt x="193386" y="115608"/>
                  <a:pt x="169574" y="115608"/>
                </a:cubicBezTo>
                <a:cubicBezTo>
                  <a:pt x="144679" y="115608"/>
                  <a:pt x="124113" y="136497"/>
                  <a:pt x="124113" y="162428"/>
                </a:cubicBezTo>
                <a:lnTo>
                  <a:pt x="124113" y="194841"/>
                </a:lnTo>
                <a:lnTo>
                  <a:pt x="255443" y="194841"/>
                </a:lnTo>
                <a:cubicBezTo>
                  <a:pt x="266988" y="194841"/>
                  <a:pt x="276369" y="203845"/>
                  <a:pt x="276369" y="215009"/>
                </a:cubicBezTo>
                <a:lnTo>
                  <a:pt x="276369" y="249584"/>
                </a:lnTo>
                <a:lnTo>
                  <a:pt x="321108" y="249584"/>
                </a:lnTo>
                <a:cubicBezTo>
                  <a:pt x="326880" y="249584"/>
                  <a:pt x="331571" y="244542"/>
                  <a:pt x="331571" y="238779"/>
                </a:cubicBezTo>
                <a:lnTo>
                  <a:pt x="331571" y="48981"/>
                </a:lnTo>
                <a:close/>
                <a:moveTo>
                  <a:pt x="310797" y="17463"/>
                </a:moveTo>
                <a:cubicBezTo>
                  <a:pt x="314325" y="17463"/>
                  <a:pt x="317147" y="20209"/>
                  <a:pt x="317147" y="23642"/>
                </a:cubicBezTo>
                <a:cubicBezTo>
                  <a:pt x="317147" y="27074"/>
                  <a:pt x="314325" y="29820"/>
                  <a:pt x="310797" y="29820"/>
                </a:cubicBezTo>
                <a:cubicBezTo>
                  <a:pt x="307270" y="29820"/>
                  <a:pt x="304800" y="27074"/>
                  <a:pt x="304800" y="23642"/>
                </a:cubicBezTo>
                <a:cubicBezTo>
                  <a:pt x="304800" y="20209"/>
                  <a:pt x="307270" y="17463"/>
                  <a:pt x="310797" y="17463"/>
                </a:cubicBezTo>
                <a:close/>
                <a:moveTo>
                  <a:pt x="285750" y="17463"/>
                </a:moveTo>
                <a:cubicBezTo>
                  <a:pt x="288925" y="17463"/>
                  <a:pt x="291747" y="20209"/>
                  <a:pt x="291747" y="23642"/>
                </a:cubicBezTo>
                <a:cubicBezTo>
                  <a:pt x="291747" y="27074"/>
                  <a:pt x="288925" y="29820"/>
                  <a:pt x="285750" y="29820"/>
                </a:cubicBezTo>
                <a:cubicBezTo>
                  <a:pt x="282222" y="29820"/>
                  <a:pt x="279400" y="27074"/>
                  <a:pt x="279400" y="23642"/>
                </a:cubicBezTo>
                <a:cubicBezTo>
                  <a:pt x="279400" y="20209"/>
                  <a:pt x="282222" y="17463"/>
                  <a:pt x="285750" y="17463"/>
                </a:cubicBezTo>
                <a:close/>
                <a:moveTo>
                  <a:pt x="260350" y="17463"/>
                </a:moveTo>
                <a:cubicBezTo>
                  <a:pt x="263878" y="17463"/>
                  <a:pt x="266347" y="20209"/>
                  <a:pt x="266347" y="23642"/>
                </a:cubicBezTo>
                <a:cubicBezTo>
                  <a:pt x="266347" y="27074"/>
                  <a:pt x="263878" y="29820"/>
                  <a:pt x="260350" y="29820"/>
                </a:cubicBezTo>
                <a:cubicBezTo>
                  <a:pt x="256822" y="29820"/>
                  <a:pt x="254000" y="27074"/>
                  <a:pt x="254000" y="23642"/>
                </a:cubicBezTo>
                <a:cubicBezTo>
                  <a:pt x="254000" y="20209"/>
                  <a:pt x="256822" y="17463"/>
                  <a:pt x="260350" y="17463"/>
                </a:cubicBezTo>
                <a:close/>
                <a:moveTo>
                  <a:pt x="20204" y="9364"/>
                </a:moveTo>
                <a:cubicBezTo>
                  <a:pt x="14071" y="9364"/>
                  <a:pt x="9381" y="14406"/>
                  <a:pt x="9381" y="20529"/>
                </a:cubicBezTo>
                <a:lnTo>
                  <a:pt x="9381" y="39257"/>
                </a:lnTo>
                <a:lnTo>
                  <a:pt x="331571" y="39257"/>
                </a:lnTo>
                <a:lnTo>
                  <a:pt x="331571" y="20529"/>
                </a:lnTo>
                <a:cubicBezTo>
                  <a:pt x="331571" y="14406"/>
                  <a:pt x="326880" y="9364"/>
                  <a:pt x="321108" y="9364"/>
                </a:cubicBezTo>
                <a:close/>
                <a:moveTo>
                  <a:pt x="20204" y="0"/>
                </a:moveTo>
                <a:lnTo>
                  <a:pt x="321108" y="0"/>
                </a:lnTo>
                <a:cubicBezTo>
                  <a:pt x="331931" y="0"/>
                  <a:pt x="340951" y="9364"/>
                  <a:pt x="340951" y="20529"/>
                </a:cubicBezTo>
                <a:lnTo>
                  <a:pt x="340951" y="238779"/>
                </a:lnTo>
                <a:cubicBezTo>
                  <a:pt x="340951" y="249944"/>
                  <a:pt x="331931" y="258948"/>
                  <a:pt x="321108" y="258948"/>
                </a:cubicBezTo>
                <a:lnTo>
                  <a:pt x="276369" y="258948"/>
                </a:lnTo>
                <a:lnTo>
                  <a:pt x="276369" y="341062"/>
                </a:lnTo>
                <a:cubicBezTo>
                  <a:pt x="276369" y="352226"/>
                  <a:pt x="266988" y="361590"/>
                  <a:pt x="255443" y="361590"/>
                </a:cubicBezTo>
                <a:lnTo>
                  <a:pt x="83344" y="361590"/>
                </a:lnTo>
                <a:cubicBezTo>
                  <a:pt x="71798" y="361590"/>
                  <a:pt x="62778" y="352226"/>
                  <a:pt x="62778" y="341062"/>
                </a:cubicBezTo>
                <a:lnTo>
                  <a:pt x="62778" y="258948"/>
                </a:lnTo>
                <a:lnTo>
                  <a:pt x="20204" y="258948"/>
                </a:lnTo>
                <a:cubicBezTo>
                  <a:pt x="9020" y="258948"/>
                  <a:pt x="0" y="249944"/>
                  <a:pt x="0" y="238779"/>
                </a:cubicBezTo>
                <a:lnTo>
                  <a:pt x="0" y="20529"/>
                </a:lnTo>
                <a:cubicBezTo>
                  <a:pt x="0" y="9364"/>
                  <a:pt x="9020" y="0"/>
                  <a:pt x="202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Freeform 137">
            <a:extLst>
              <a:ext uri="{FF2B5EF4-FFF2-40B4-BE49-F238E27FC236}">
                <a16:creationId xmlns:a16="http://schemas.microsoft.com/office/drawing/2014/main" xmlns="" id="{5E20C926-9D1D-0F48-AB79-98E284347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2687" y="3971686"/>
            <a:ext cx="521216" cy="622841"/>
          </a:xfrm>
          <a:custGeom>
            <a:avLst/>
            <a:gdLst>
              <a:gd name="connsiteX0" fmla="*/ 268832 w 301265"/>
              <a:gd name="connsiteY0" fmla="*/ 327668 h 360004"/>
              <a:gd name="connsiteX1" fmla="*/ 268832 w 301265"/>
              <a:gd name="connsiteY1" fmla="*/ 343836 h 360004"/>
              <a:gd name="connsiteX2" fmla="*/ 267391 w 301265"/>
              <a:gd name="connsiteY2" fmla="*/ 350303 h 360004"/>
              <a:gd name="connsiteX3" fmla="*/ 281084 w 301265"/>
              <a:gd name="connsiteY3" fmla="*/ 327668 h 360004"/>
              <a:gd name="connsiteX4" fmla="*/ 18739 w 301265"/>
              <a:gd name="connsiteY4" fmla="*/ 327668 h 360004"/>
              <a:gd name="connsiteX5" fmla="*/ 33514 w 301265"/>
              <a:gd name="connsiteY5" fmla="*/ 350303 h 360004"/>
              <a:gd name="connsiteX6" fmla="*/ 32433 w 301265"/>
              <a:gd name="connsiteY6" fmla="*/ 343836 h 360004"/>
              <a:gd name="connsiteX7" fmla="*/ 32433 w 301265"/>
              <a:gd name="connsiteY7" fmla="*/ 327668 h 360004"/>
              <a:gd name="connsiteX8" fmla="*/ 138618 w 301265"/>
              <a:gd name="connsiteY8" fmla="*/ 260040 h 360004"/>
              <a:gd name="connsiteX9" fmla="*/ 145840 w 301265"/>
              <a:gd name="connsiteY9" fmla="*/ 260086 h 360004"/>
              <a:gd name="connsiteX10" fmla="*/ 153108 w 301265"/>
              <a:gd name="connsiteY10" fmla="*/ 264087 h 360004"/>
              <a:gd name="connsiteX11" fmla="*/ 160013 w 301265"/>
              <a:gd name="connsiteY11" fmla="*/ 268453 h 360004"/>
              <a:gd name="connsiteX12" fmla="*/ 160013 w 301265"/>
              <a:gd name="connsiteY12" fmla="*/ 280822 h 360004"/>
              <a:gd name="connsiteX13" fmla="*/ 153108 w 301265"/>
              <a:gd name="connsiteY13" fmla="*/ 284824 h 360004"/>
              <a:gd name="connsiteX14" fmla="*/ 145840 w 301265"/>
              <a:gd name="connsiteY14" fmla="*/ 288826 h 360004"/>
              <a:gd name="connsiteX15" fmla="*/ 134938 w 301265"/>
              <a:gd name="connsiteY15" fmla="*/ 282641 h 360004"/>
              <a:gd name="connsiteX16" fmla="*/ 134938 w 301265"/>
              <a:gd name="connsiteY16" fmla="*/ 274638 h 360004"/>
              <a:gd name="connsiteX17" fmla="*/ 134938 w 301265"/>
              <a:gd name="connsiteY17" fmla="*/ 266270 h 360004"/>
              <a:gd name="connsiteX18" fmla="*/ 138618 w 301265"/>
              <a:gd name="connsiteY18" fmla="*/ 260040 h 360004"/>
              <a:gd name="connsiteX19" fmla="*/ 268832 w 301265"/>
              <a:gd name="connsiteY19" fmla="*/ 211978 h 360004"/>
              <a:gd name="connsiteX20" fmla="*/ 268832 w 301265"/>
              <a:gd name="connsiteY20" fmla="*/ 296770 h 360004"/>
              <a:gd name="connsiteX21" fmla="*/ 286490 w 301265"/>
              <a:gd name="connsiteY21" fmla="*/ 296770 h 360004"/>
              <a:gd name="connsiteX22" fmla="*/ 291895 w 301265"/>
              <a:gd name="connsiteY22" fmla="*/ 291380 h 360004"/>
              <a:gd name="connsiteX23" fmla="*/ 291895 w 301265"/>
              <a:gd name="connsiteY23" fmla="*/ 247547 h 360004"/>
              <a:gd name="connsiteX24" fmla="*/ 268832 w 301265"/>
              <a:gd name="connsiteY24" fmla="*/ 211978 h 360004"/>
              <a:gd name="connsiteX25" fmla="*/ 32433 w 301265"/>
              <a:gd name="connsiteY25" fmla="*/ 211978 h 360004"/>
              <a:gd name="connsiteX26" fmla="*/ 9009 w 301265"/>
              <a:gd name="connsiteY26" fmla="*/ 247547 h 360004"/>
              <a:gd name="connsiteX27" fmla="*/ 9009 w 301265"/>
              <a:gd name="connsiteY27" fmla="*/ 291380 h 360004"/>
              <a:gd name="connsiteX28" fmla="*/ 14414 w 301265"/>
              <a:gd name="connsiteY28" fmla="*/ 296770 h 360004"/>
              <a:gd name="connsiteX29" fmla="*/ 32433 w 301265"/>
              <a:gd name="connsiteY29" fmla="*/ 296770 h 360004"/>
              <a:gd name="connsiteX30" fmla="*/ 48289 w 301265"/>
              <a:gd name="connsiteY30" fmla="*/ 198325 h 360004"/>
              <a:gd name="connsiteX31" fmla="*/ 41802 w 301265"/>
              <a:gd name="connsiteY31" fmla="*/ 205152 h 360004"/>
              <a:gd name="connsiteX32" fmla="*/ 41802 w 301265"/>
              <a:gd name="connsiteY32" fmla="*/ 343836 h 360004"/>
              <a:gd name="connsiteX33" fmla="*/ 48289 w 301265"/>
              <a:gd name="connsiteY33" fmla="*/ 350663 h 360004"/>
              <a:gd name="connsiteX34" fmla="*/ 252616 w 301265"/>
              <a:gd name="connsiteY34" fmla="*/ 350663 h 360004"/>
              <a:gd name="connsiteX35" fmla="*/ 259463 w 301265"/>
              <a:gd name="connsiteY35" fmla="*/ 343836 h 360004"/>
              <a:gd name="connsiteX36" fmla="*/ 259463 w 301265"/>
              <a:gd name="connsiteY36" fmla="*/ 205152 h 360004"/>
              <a:gd name="connsiteX37" fmla="*/ 252616 w 301265"/>
              <a:gd name="connsiteY37" fmla="*/ 198325 h 360004"/>
              <a:gd name="connsiteX38" fmla="*/ 179070 w 301265"/>
              <a:gd name="connsiteY38" fmla="*/ 60043 h 360004"/>
              <a:gd name="connsiteX39" fmla="*/ 172583 w 301265"/>
              <a:gd name="connsiteY39" fmla="*/ 62570 h 360004"/>
              <a:gd name="connsiteX40" fmla="*/ 100862 w 301265"/>
              <a:gd name="connsiteY40" fmla="*/ 97588 h 360004"/>
              <a:gd name="connsiteX41" fmla="*/ 95095 w 301265"/>
              <a:gd name="connsiteY41" fmla="*/ 104447 h 360004"/>
              <a:gd name="connsiteX42" fmla="*/ 95095 w 301265"/>
              <a:gd name="connsiteY42" fmla="*/ 106974 h 360004"/>
              <a:gd name="connsiteX43" fmla="*/ 113836 w 301265"/>
              <a:gd name="connsiteY43" fmla="*/ 148850 h 360004"/>
              <a:gd name="connsiteX44" fmla="*/ 157446 w 301265"/>
              <a:gd name="connsiteY44" fmla="*/ 162569 h 360004"/>
              <a:gd name="connsiteX45" fmla="*/ 206821 w 301265"/>
              <a:gd name="connsiteY45" fmla="*/ 113111 h 360004"/>
              <a:gd name="connsiteX46" fmla="*/ 185558 w 301265"/>
              <a:gd name="connsiteY46" fmla="*/ 62570 h 360004"/>
              <a:gd name="connsiteX47" fmla="*/ 179070 w 301265"/>
              <a:gd name="connsiteY47" fmla="*/ 60043 h 360004"/>
              <a:gd name="connsiteX48" fmla="*/ 178620 w 301265"/>
              <a:gd name="connsiteY48" fmla="*/ 50837 h 360004"/>
              <a:gd name="connsiteX49" fmla="*/ 191324 w 301265"/>
              <a:gd name="connsiteY49" fmla="*/ 54989 h 360004"/>
              <a:gd name="connsiteX50" fmla="*/ 216192 w 301265"/>
              <a:gd name="connsiteY50" fmla="*/ 114194 h 360004"/>
              <a:gd name="connsiteX51" fmla="*/ 158527 w 301265"/>
              <a:gd name="connsiteY51" fmla="*/ 172316 h 360004"/>
              <a:gd name="connsiteX52" fmla="*/ 151319 w 301265"/>
              <a:gd name="connsiteY52" fmla="*/ 172677 h 360004"/>
              <a:gd name="connsiteX53" fmla="*/ 107349 w 301265"/>
              <a:gd name="connsiteY53" fmla="*/ 155709 h 360004"/>
              <a:gd name="connsiteX54" fmla="*/ 85725 w 301265"/>
              <a:gd name="connsiteY54" fmla="*/ 106974 h 360004"/>
              <a:gd name="connsiteX55" fmla="*/ 85725 w 301265"/>
              <a:gd name="connsiteY55" fmla="*/ 104086 h 360004"/>
              <a:gd name="connsiteX56" fmla="*/ 99060 w 301265"/>
              <a:gd name="connsiteY56" fmla="*/ 88201 h 360004"/>
              <a:gd name="connsiteX57" fmla="*/ 166456 w 301265"/>
              <a:gd name="connsiteY57" fmla="*/ 55350 h 360004"/>
              <a:gd name="connsiteX58" fmla="*/ 178620 w 301265"/>
              <a:gd name="connsiteY58" fmla="*/ 50837 h 360004"/>
              <a:gd name="connsiteX59" fmla="*/ 150993 w 301265"/>
              <a:gd name="connsiteY59" fmla="*/ 9700 h 360004"/>
              <a:gd name="connsiteX60" fmla="*/ 64865 w 301265"/>
              <a:gd name="connsiteY60" fmla="*/ 83354 h 360004"/>
              <a:gd name="connsiteX61" fmla="*/ 64865 w 301265"/>
              <a:gd name="connsiteY61" fmla="*/ 188265 h 360004"/>
              <a:gd name="connsiteX62" fmla="*/ 64865 w 301265"/>
              <a:gd name="connsiteY62" fmla="*/ 188984 h 360004"/>
              <a:gd name="connsiteX63" fmla="*/ 237480 w 301265"/>
              <a:gd name="connsiteY63" fmla="*/ 188984 h 360004"/>
              <a:gd name="connsiteX64" fmla="*/ 237480 w 301265"/>
              <a:gd name="connsiteY64" fmla="*/ 188265 h 360004"/>
              <a:gd name="connsiteX65" fmla="*/ 237480 w 301265"/>
              <a:gd name="connsiteY65" fmla="*/ 83354 h 360004"/>
              <a:gd name="connsiteX66" fmla="*/ 150993 w 301265"/>
              <a:gd name="connsiteY66" fmla="*/ 9700 h 360004"/>
              <a:gd name="connsiteX67" fmla="*/ 150993 w 301265"/>
              <a:gd name="connsiteY67" fmla="*/ 0 h 360004"/>
              <a:gd name="connsiteX68" fmla="*/ 246850 w 301265"/>
              <a:gd name="connsiteY68" fmla="*/ 83354 h 360004"/>
              <a:gd name="connsiteX69" fmla="*/ 246850 w 301265"/>
              <a:gd name="connsiteY69" fmla="*/ 188265 h 360004"/>
              <a:gd name="connsiteX70" fmla="*/ 246850 w 301265"/>
              <a:gd name="connsiteY70" fmla="*/ 188984 h 360004"/>
              <a:gd name="connsiteX71" fmla="*/ 252616 w 301265"/>
              <a:gd name="connsiteY71" fmla="*/ 188984 h 360004"/>
              <a:gd name="connsiteX72" fmla="*/ 268472 w 301265"/>
              <a:gd name="connsiteY72" fmla="*/ 201199 h 360004"/>
              <a:gd name="connsiteX73" fmla="*/ 301265 w 301265"/>
              <a:gd name="connsiteY73" fmla="*/ 247547 h 360004"/>
              <a:gd name="connsiteX74" fmla="*/ 301265 w 301265"/>
              <a:gd name="connsiteY74" fmla="*/ 291380 h 360004"/>
              <a:gd name="connsiteX75" fmla="*/ 286490 w 301265"/>
              <a:gd name="connsiteY75" fmla="*/ 306111 h 360004"/>
              <a:gd name="connsiteX76" fmla="*/ 268832 w 301265"/>
              <a:gd name="connsiteY76" fmla="*/ 306111 h 360004"/>
              <a:gd name="connsiteX77" fmla="*/ 268832 w 301265"/>
              <a:gd name="connsiteY77" fmla="*/ 318327 h 360004"/>
              <a:gd name="connsiteX78" fmla="*/ 286130 w 301265"/>
              <a:gd name="connsiteY78" fmla="*/ 318327 h 360004"/>
              <a:gd name="connsiteX79" fmla="*/ 290814 w 301265"/>
              <a:gd name="connsiteY79" fmla="*/ 322998 h 360004"/>
              <a:gd name="connsiteX80" fmla="*/ 264508 w 301265"/>
              <a:gd name="connsiteY80" fmla="*/ 360004 h 360004"/>
              <a:gd name="connsiteX81" fmla="*/ 253336 w 301265"/>
              <a:gd name="connsiteY81" fmla="*/ 360004 h 360004"/>
              <a:gd name="connsiteX82" fmla="*/ 252976 w 301265"/>
              <a:gd name="connsiteY82" fmla="*/ 360004 h 360004"/>
              <a:gd name="connsiteX83" fmla="*/ 252616 w 301265"/>
              <a:gd name="connsiteY83" fmla="*/ 360004 h 360004"/>
              <a:gd name="connsiteX84" fmla="*/ 48289 w 301265"/>
              <a:gd name="connsiteY84" fmla="*/ 360004 h 360004"/>
              <a:gd name="connsiteX85" fmla="*/ 47928 w 301265"/>
              <a:gd name="connsiteY85" fmla="*/ 360004 h 360004"/>
              <a:gd name="connsiteX86" fmla="*/ 46847 w 301265"/>
              <a:gd name="connsiteY86" fmla="*/ 360004 h 360004"/>
              <a:gd name="connsiteX87" fmla="*/ 35676 w 301265"/>
              <a:gd name="connsiteY87" fmla="*/ 360004 h 360004"/>
              <a:gd name="connsiteX88" fmla="*/ 9009 w 301265"/>
              <a:gd name="connsiteY88" fmla="*/ 322998 h 360004"/>
              <a:gd name="connsiteX89" fmla="*/ 14054 w 301265"/>
              <a:gd name="connsiteY89" fmla="*/ 318327 h 360004"/>
              <a:gd name="connsiteX90" fmla="*/ 32433 w 301265"/>
              <a:gd name="connsiteY90" fmla="*/ 318327 h 360004"/>
              <a:gd name="connsiteX91" fmla="*/ 32433 w 301265"/>
              <a:gd name="connsiteY91" fmla="*/ 306111 h 360004"/>
              <a:gd name="connsiteX92" fmla="*/ 14414 w 301265"/>
              <a:gd name="connsiteY92" fmla="*/ 306111 h 360004"/>
              <a:gd name="connsiteX93" fmla="*/ 0 w 301265"/>
              <a:gd name="connsiteY93" fmla="*/ 291380 h 360004"/>
              <a:gd name="connsiteX94" fmla="*/ 0 w 301265"/>
              <a:gd name="connsiteY94" fmla="*/ 247547 h 360004"/>
              <a:gd name="connsiteX95" fmla="*/ 32793 w 301265"/>
              <a:gd name="connsiteY95" fmla="*/ 201199 h 360004"/>
              <a:gd name="connsiteX96" fmla="*/ 48289 w 301265"/>
              <a:gd name="connsiteY96" fmla="*/ 188984 h 360004"/>
              <a:gd name="connsiteX97" fmla="*/ 55856 w 301265"/>
              <a:gd name="connsiteY97" fmla="*/ 188984 h 360004"/>
              <a:gd name="connsiteX98" fmla="*/ 55496 w 301265"/>
              <a:gd name="connsiteY98" fmla="*/ 188265 h 360004"/>
              <a:gd name="connsiteX99" fmla="*/ 55496 w 301265"/>
              <a:gd name="connsiteY99" fmla="*/ 83354 h 360004"/>
              <a:gd name="connsiteX100" fmla="*/ 150993 w 301265"/>
              <a:gd name="connsiteY100" fmla="*/ 0 h 36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1265" h="360004">
                <a:moveTo>
                  <a:pt x="268832" y="327668"/>
                </a:moveTo>
                <a:lnTo>
                  <a:pt x="268832" y="343836"/>
                </a:lnTo>
                <a:cubicBezTo>
                  <a:pt x="268832" y="345992"/>
                  <a:pt x="268472" y="348148"/>
                  <a:pt x="267391" y="350303"/>
                </a:cubicBezTo>
                <a:cubicBezTo>
                  <a:pt x="274598" y="348148"/>
                  <a:pt x="280003" y="338806"/>
                  <a:pt x="281084" y="327668"/>
                </a:cubicBezTo>
                <a:close/>
                <a:moveTo>
                  <a:pt x="18739" y="327668"/>
                </a:moveTo>
                <a:cubicBezTo>
                  <a:pt x="20180" y="339525"/>
                  <a:pt x="26306" y="348866"/>
                  <a:pt x="33514" y="350303"/>
                </a:cubicBezTo>
                <a:cubicBezTo>
                  <a:pt x="32793" y="348507"/>
                  <a:pt x="32433" y="345992"/>
                  <a:pt x="32433" y="343836"/>
                </a:cubicBezTo>
                <a:lnTo>
                  <a:pt x="32433" y="327668"/>
                </a:lnTo>
                <a:close/>
                <a:moveTo>
                  <a:pt x="138618" y="260040"/>
                </a:moveTo>
                <a:cubicBezTo>
                  <a:pt x="140753" y="258812"/>
                  <a:pt x="143478" y="258630"/>
                  <a:pt x="145840" y="260086"/>
                </a:cubicBezTo>
                <a:lnTo>
                  <a:pt x="153108" y="264087"/>
                </a:lnTo>
                <a:lnTo>
                  <a:pt x="160013" y="268453"/>
                </a:lnTo>
                <a:cubicBezTo>
                  <a:pt x="164737" y="271000"/>
                  <a:pt x="164737" y="277912"/>
                  <a:pt x="160013" y="280822"/>
                </a:cubicBezTo>
                <a:lnTo>
                  <a:pt x="153108" y="284824"/>
                </a:lnTo>
                <a:lnTo>
                  <a:pt x="145840" y="288826"/>
                </a:lnTo>
                <a:cubicBezTo>
                  <a:pt x="141116" y="291736"/>
                  <a:pt x="134938" y="288098"/>
                  <a:pt x="134938" y="282641"/>
                </a:cubicBezTo>
                <a:lnTo>
                  <a:pt x="134938" y="274638"/>
                </a:lnTo>
                <a:lnTo>
                  <a:pt x="134938" y="266270"/>
                </a:lnTo>
                <a:cubicBezTo>
                  <a:pt x="134938" y="263542"/>
                  <a:pt x="136483" y="261268"/>
                  <a:pt x="138618" y="260040"/>
                </a:cubicBezTo>
                <a:close/>
                <a:moveTo>
                  <a:pt x="268832" y="211978"/>
                </a:moveTo>
                <a:lnTo>
                  <a:pt x="268832" y="296770"/>
                </a:lnTo>
                <a:lnTo>
                  <a:pt x="286490" y="296770"/>
                </a:lnTo>
                <a:cubicBezTo>
                  <a:pt x="289373" y="296770"/>
                  <a:pt x="291895" y="294255"/>
                  <a:pt x="291895" y="291380"/>
                </a:cubicBezTo>
                <a:lnTo>
                  <a:pt x="291895" y="247547"/>
                </a:lnTo>
                <a:cubicBezTo>
                  <a:pt x="291895" y="236769"/>
                  <a:pt x="280003" y="219882"/>
                  <a:pt x="268832" y="211978"/>
                </a:cubicBezTo>
                <a:close/>
                <a:moveTo>
                  <a:pt x="32433" y="211978"/>
                </a:moveTo>
                <a:cubicBezTo>
                  <a:pt x="21261" y="219882"/>
                  <a:pt x="9009" y="236769"/>
                  <a:pt x="9009" y="247547"/>
                </a:cubicBezTo>
                <a:lnTo>
                  <a:pt x="9009" y="291380"/>
                </a:lnTo>
                <a:cubicBezTo>
                  <a:pt x="9009" y="294255"/>
                  <a:pt x="11531" y="296770"/>
                  <a:pt x="14414" y="296770"/>
                </a:cubicBezTo>
                <a:lnTo>
                  <a:pt x="32433" y="296770"/>
                </a:lnTo>
                <a:close/>
                <a:moveTo>
                  <a:pt x="48289" y="198325"/>
                </a:moveTo>
                <a:cubicBezTo>
                  <a:pt x="44685" y="198325"/>
                  <a:pt x="41802" y="201559"/>
                  <a:pt x="41802" y="205152"/>
                </a:cubicBezTo>
                <a:lnTo>
                  <a:pt x="41802" y="343836"/>
                </a:lnTo>
                <a:cubicBezTo>
                  <a:pt x="41802" y="347429"/>
                  <a:pt x="44685" y="350663"/>
                  <a:pt x="48289" y="350663"/>
                </a:cubicBezTo>
                <a:lnTo>
                  <a:pt x="252616" y="350663"/>
                </a:lnTo>
                <a:cubicBezTo>
                  <a:pt x="256580" y="350663"/>
                  <a:pt x="259463" y="347429"/>
                  <a:pt x="259463" y="343836"/>
                </a:cubicBezTo>
                <a:lnTo>
                  <a:pt x="259463" y="205152"/>
                </a:lnTo>
                <a:cubicBezTo>
                  <a:pt x="259463" y="201559"/>
                  <a:pt x="256580" y="198325"/>
                  <a:pt x="252616" y="198325"/>
                </a:cubicBezTo>
                <a:close/>
                <a:moveTo>
                  <a:pt x="179070" y="60043"/>
                </a:moveTo>
                <a:cubicBezTo>
                  <a:pt x="176908" y="60043"/>
                  <a:pt x="174385" y="61126"/>
                  <a:pt x="172583" y="62570"/>
                </a:cubicBezTo>
                <a:cubicBezTo>
                  <a:pt x="152040" y="80259"/>
                  <a:pt x="127171" y="92533"/>
                  <a:pt x="100862" y="97588"/>
                </a:cubicBezTo>
                <a:cubicBezTo>
                  <a:pt x="97618" y="98310"/>
                  <a:pt x="95456" y="100837"/>
                  <a:pt x="95095" y="104447"/>
                </a:cubicBezTo>
                <a:cubicBezTo>
                  <a:pt x="95095" y="105169"/>
                  <a:pt x="95095" y="105891"/>
                  <a:pt x="95095" y="106974"/>
                </a:cubicBezTo>
                <a:cubicBezTo>
                  <a:pt x="95095" y="122858"/>
                  <a:pt x="101943" y="138381"/>
                  <a:pt x="113836" y="148850"/>
                </a:cubicBezTo>
                <a:cubicBezTo>
                  <a:pt x="125730" y="159681"/>
                  <a:pt x="141228" y="164374"/>
                  <a:pt x="157446" y="162569"/>
                </a:cubicBezTo>
                <a:cubicBezTo>
                  <a:pt x="183035" y="159681"/>
                  <a:pt x="203938" y="139103"/>
                  <a:pt x="206821" y="113111"/>
                </a:cubicBezTo>
                <a:cubicBezTo>
                  <a:pt x="208984" y="93616"/>
                  <a:pt x="201055" y="74483"/>
                  <a:pt x="185558" y="62570"/>
                </a:cubicBezTo>
                <a:cubicBezTo>
                  <a:pt x="183395" y="60765"/>
                  <a:pt x="181233" y="60043"/>
                  <a:pt x="179070" y="60043"/>
                </a:cubicBezTo>
                <a:close/>
                <a:moveTo>
                  <a:pt x="178620" y="50837"/>
                </a:moveTo>
                <a:cubicBezTo>
                  <a:pt x="183035" y="50747"/>
                  <a:pt x="187540" y="52101"/>
                  <a:pt x="191324" y="54989"/>
                </a:cubicBezTo>
                <a:cubicBezTo>
                  <a:pt x="209344" y="69068"/>
                  <a:pt x="218715" y="91089"/>
                  <a:pt x="216192" y="114194"/>
                </a:cubicBezTo>
                <a:cubicBezTo>
                  <a:pt x="212948" y="144518"/>
                  <a:pt x="188801" y="168706"/>
                  <a:pt x="158527" y="172316"/>
                </a:cubicBezTo>
                <a:cubicBezTo>
                  <a:pt x="156004" y="172316"/>
                  <a:pt x="153842" y="172677"/>
                  <a:pt x="151319" y="172677"/>
                </a:cubicBezTo>
                <a:cubicBezTo>
                  <a:pt x="135101" y="172677"/>
                  <a:pt x="119603" y="166540"/>
                  <a:pt x="107349" y="155709"/>
                </a:cubicBezTo>
                <a:cubicBezTo>
                  <a:pt x="93654" y="143435"/>
                  <a:pt x="85725" y="125746"/>
                  <a:pt x="85725" y="106974"/>
                </a:cubicBezTo>
                <a:cubicBezTo>
                  <a:pt x="85725" y="105891"/>
                  <a:pt x="85725" y="104808"/>
                  <a:pt x="85725" y="104086"/>
                </a:cubicBezTo>
                <a:cubicBezTo>
                  <a:pt x="86085" y="96144"/>
                  <a:pt x="91491" y="89645"/>
                  <a:pt x="99060" y="88201"/>
                </a:cubicBezTo>
                <a:cubicBezTo>
                  <a:pt x="123928" y="83508"/>
                  <a:pt x="147355" y="72317"/>
                  <a:pt x="166456" y="55350"/>
                </a:cubicBezTo>
                <a:cubicBezTo>
                  <a:pt x="169880" y="52462"/>
                  <a:pt x="174205" y="50928"/>
                  <a:pt x="178620" y="50837"/>
                </a:cubicBezTo>
                <a:close/>
                <a:moveTo>
                  <a:pt x="150993" y="9700"/>
                </a:moveTo>
                <a:cubicBezTo>
                  <a:pt x="103785" y="9700"/>
                  <a:pt x="64865" y="42755"/>
                  <a:pt x="64865" y="83354"/>
                </a:cubicBezTo>
                <a:lnTo>
                  <a:pt x="64865" y="188265"/>
                </a:lnTo>
                <a:cubicBezTo>
                  <a:pt x="64865" y="188265"/>
                  <a:pt x="64865" y="188624"/>
                  <a:pt x="64865" y="188984"/>
                </a:cubicBezTo>
                <a:lnTo>
                  <a:pt x="237480" y="188984"/>
                </a:lnTo>
                <a:cubicBezTo>
                  <a:pt x="237480" y="188624"/>
                  <a:pt x="237480" y="188265"/>
                  <a:pt x="237480" y="188265"/>
                </a:cubicBezTo>
                <a:lnTo>
                  <a:pt x="237480" y="83354"/>
                </a:lnTo>
                <a:cubicBezTo>
                  <a:pt x="237480" y="42755"/>
                  <a:pt x="198921" y="9700"/>
                  <a:pt x="150993" y="9700"/>
                </a:cubicBezTo>
                <a:close/>
                <a:moveTo>
                  <a:pt x="150993" y="0"/>
                </a:moveTo>
                <a:cubicBezTo>
                  <a:pt x="203966" y="0"/>
                  <a:pt x="246850" y="37365"/>
                  <a:pt x="246850" y="83354"/>
                </a:cubicBezTo>
                <a:lnTo>
                  <a:pt x="246850" y="188265"/>
                </a:lnTo>
                <a:cubicBezTo>
                  <a:pt x="246850" y="188265"/>
                  <a:pt x="246850" y="188624"/>
                  <a:pt x="246850" y="188984"/>
                </a:cubicBezTo>
                <a:lnTo>
                  <a:pt x="252616" y="188984"/>
                </a:lnTo>
                <a:cubicBezTo>
                  <a:pt x="260183" y="188984"/>
                  <a:pt x="266670" y="194014"/>
                  <a:pt x="268472" y="201199"/>
                </a:cubicBezTo>
                <a:cubicBezTo>
                  <a:pt x="283967" y="208026"/>
                  <a:pt x="301265" y="231739"/>
                  <a:pt x="301265" y="247547"/>
                </a:cubicBezTo>
                <a:lnTo>
                  <a:pt x="301265" y="291380"/>
                </a:lnTo>
                <a:cubicBezTo>
                  <a:pt x="301265" y="299644"/>
                  <a:pt x="294418" y="306111"/>
                  <a:pt x="286490" y="306111"/>
                </a:cubicBezTo>
                <a:lnTo>
                  <a:pt x="268832" y="306111"/>
                </a:lnTo>
                <a:lnTo>
                  <a:pt x="268832" y="318327"/>
                </a:lnTo>
                <a:lnTo>
                  <a:pt x="286130" y="318327"/>
                </a:lnTo>
                <a:cubicBezTo>
                  <a:pt x="288652" y="318327"/>
                  <a:pt x="290814" y="320483"/>
                  <a:pt x="290814" y="322998"/>
                </a:cubicBezTo>
                <a:cubicBezTo>
                  <a:pt x="290814" y="343836"/>
                  <a:pt x="279283" y="360004"/>
                  <a:pt x="264508" y="360004"/>
                </a:cubicBezTo>
                <a:lnTo>
                  <a:pt x="253336" y="360004"/>
                </a:lnTo>
                <a:cubicBezTo>
                  <a:pt x="252976" y="360004"/>
                  <a:pt x="252976" y="360004"/>
                  <a:pt x="252976" y="360004"/>
                </a:cubicBezTo>
                <a:lnTo>
                  <a:pt x="252616" y="360004"/>
                </a:lnTo>
                <a:lnTo>
                  <a:pt x="48289" y="360004"/>
                </a:lnTo>
                <a:lnTo>
                  <a:pt x="47928" y="360004"/>
                </a:lnTo>
                <a:cubicBezTo>
                  <a:pt x="47568" y="360004"/>
                  <a:pt x="47207" y="360004"/>
                  <a:pt x="46847" y="360004"/>
                </a:cubicBezTo>
                <a:lnTo>
                  <a:pt x="35676" y="360004"/>
                </a:lnTo>
                <a:cubicBezTo>
                  <a:pt x="20901" y="360004"/>
                  <a:pt x="9009" y="343836"/>
                  <a:pt x="9009" y="322998"/>
                </a:cubicBezTo>
                <a:cubicBezTo>
                  <a:pt x="9009" y="320483"/>
                  <a:pt x="11531" y="318327"/>
                  <a:pt x="14054" y="318327"/>
                </a:cubicBezTo>
                <a:lnTo>
                  <a:pt x="32433" y="318327"/>
                </a:lnTo>
                <a:lnTo>
                  <a:pt x="32433" y="306111"/>
                </a:lnTo>
                <a:lnTo>
                  <a:pt x="14414" y="306111"/>
                </a:lnTo>
                <a:cubicBezTo>
                  <a:pt x="6486" y="306111"/>
                  <a:pt x="0" y="299644"/>
                  <a:pt x="0" y="291380"/>
                </a:cubicBezTo>
                <a:lnTo>
                  <a:pt x="0" y="247547"/>
                </a:lnTo>
                <a:cubicBezTo>
                  <a:pt x="0" y="231739"/>
                  <a:pt x="17297" y="208026"/>
                  <a:pt x="32793" y="201199"/>
                </a:cubicBezTo>
                <a:cubicBezTo>
                  <a:pt x="34595" y="194014"/>
                  <a:pt x="40721" y="188984"/>
                  <a:pt x="48289" y="188984"/>
                </a:cubicBezTo>
                <a:lnTo>
                  <a:pt x="55856" y="188984"/>
                </a:lnTo>
                <a:cubicBezTo>
                  <a:pt x="55496" y="188624"/>
                  <a:pt x="55496" y="188265"/>
                  <a:pt x="55496" y="188265"/>
                </a:cubicBezTo>
                <a:lnTo>
                  <a:pt x="55496" y="83354"/>
                </a:lnTo>
                <a:cubicBezTo>
                  <a:pt x="55496" y="37365"/>
                  <a:pt x="98379" y="0"/>
                  <a:pt x="1509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Freeform 138">
            <a:extLst>
              <a:ext uri="{FF2B5EF4-FFF2-40B4-BE49-F238E27FC236}">
                <a16:creationId xmlns:a16="http://schemas.microsoft.com/office/drawing/2014/main" xmlns="" id="{84E344EB-C312-D348-9EE4-531D21387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2687" y="1543749"/>
            <a:ext cx="521216" cy="426401"/>
          </a:xfrm>
          <a:custGeom>
            <a:avLst/>
            <a:gdLst>
              <a:gd name="connsiteX0" fmla="*/ 66123 w 301265"/>
              <a:gd name="connsiteY0" fmla="*/ 227702 h 246461"/>
              <a:gd name="connsiteX1" fmla="*/ 49906 w 301265"/>
              <a:gd name="connsiteY1" fmla="*/ 231748 h 246461"/>
              <a:gd name="connsiteX2" fmla="*/ 66123 w 301265"/>
              <a:gd name="connsiteY2" fmla="*/ 235794 h 246461"/>
              <a:gd name="connsiteX3" fmla="*/ 240908 w 301265"/>
              <a:gd name="connsiteY3" fmla="*/ 226231 h 246461"/>
              <a:gd name="connsiteX4" fmla="*/ 240908 w 301265"/>
              <a:gd name="connsiteY4" fmla="*/ 236898 h 246461"/>
              <a:gd name="connsiteX5" fmla="*/ 261450 w 301265"/>
              <a:gd name="connsiteY5" fmla="*/ 236898 h 246461"/>
              <a:gd name="connsiteX6" fmla="*/ 266495 w 301265"/>
              <a:gd name="connsiteY6" fmla="*/ 231748 h 246461"/>
              <a:gd name="connsiteX7" fmla="*/ 261450 w 301265"/>
              <a:gd name="connsiteY7" fmla="*/ 226231 h 246461"/>
              <a:gd name="connsiteX8" fmla="*/ 75493 w 301265"/>
              <a:gd name="connsiteY8" fmla="*/ 226231 h 246461"/>
              <a:gd name="connsiteX9" fmla="*/ 75493 w 301265"/>
              <a:gd name="connsiteY9" fmla="*/ 236898 h 246461"/>
              <a:gd name="connsiteX10" fmla="*/ 231178 w 301265"/>
              <a:gd name="connsiteY10" fmla="*/ 236898 h 246461"/>
              <a:gd name="connsiteX11" fmla="*/ 231178 w 301265"/>
              <a:gd name="connsiteY11" fmla="*/ 226231 h 246461"/>
              <a:gd name="connsiteX12" fmla="*/ 69727 w 301265"/>
              <a:gd name="connsiteY12" fmla="*/ 216667 h 246461"/>
              <a:gd name="connsiteX13" fmla="*/ 70808 w 301265"/>
              <a:gd name="connsiteY13" fmla="*/ 216667 h 246461"/>
              <a:gd name="connsiteX14" fmla="*/ 236223 w 301265"/>
              <a:gd name="connsiteY14" fmla="*/ 216667 h 246461"/>
              <a:gd name="connsiteX15" fmla="*/ 261450 w 301265"/>
              <a:gd name="connsiteY15" fmla="*/ 216667 h 246461"/>
              <a:gd name="connsiteX16" fmla="*/ 275865 w 301265"/>
              <a:gd name="connsiteY16" fmla="*/ 231748 h 246461"/>
              <a:gd name="connsiteX17" fmla="*/ 261450 w 301265"/>
              <a:gd name="connsiteY17" fmla="*/ 246461 h 246461"/>
              <a:gd name="connsiteX18" fmla="*/ 236223 w 301265"/>
              <a:gd name="connsiteY18" fmla="*/ 246461 h 246461"/>
              <a:gd name="connsiteX19" fmla="*/ 70808 w 301265"/>
              <a:gd name="connsiteY19" fmla="*/ 246461 h 246461"/>
              <a:gd name="connsiteX20" fmla="*/ 69727 w 301265"/>
              <a:gd name="connsiteY20" fmla="*/ 246461 h 246461"/>
              <a:gd name="connsiteX21" fmla="*/ 29004 w 301265"/>
              <a:gd name="connsiteY21" fmla="*/ 236162 h 246461"/>
              <a:gd name="connsiteX22" fmla="*/ 25400 w 301265"/>
              <a:gd name="connsiteY22" fmla="*/ 231748 h 246461"/>
              <a:gd name="connsiteX23" fmla="*/ 29004 w 301265"/>
              <a:gd name="connsiteY23" fmla="*/ 226966 h 246461"/>
              <a:gd name="connsiteX24" fmla="*/ 235861 w 301265"/>
              <a:gd name="connsiteY24" fmla="*/ 107129 h 246461"/>
              <a:gd name="connsiteX25" fmla="*/ 240938 w 301265"/>
              <a:gd name="connsiteY25" fmla="*/ 112124 h 246461"/>
              <a:gd name="connsiteX26" fmla="*/ 228246 w 301265"/>
              <a:gd name="connsiteY26" fmla="*/ 119972 h 246461"/>
              <a:gd name="connsiteX27" fmla="*/ 206851 w 301265"/>
              <a:gd name="connsiteY27" fmla="*/ 127107 h 246461"/>
              <a:gd name="connsiteX28" fmla="*/ 176753 w 301265"/>
              <a:gd name="connsiteY28" fmla="*/ 138166 h 246461"/>
              <a:gd name="connsiteX29" fmla="*/ 174940 w 301265"/>
              <a:gd name="connsiteY29" fmla="*/ 138523 h 246461"/>
              <a:gd name="connsiteX30" fmla="*/ 170588 w 301265"/>
              <a:gd name="connsiteY30" fmla="*/ 135312 h 246461"/>
              <a:gd name="connsiteX31" fmla="*/ 173489 w 301265"/>
              <a:gd name="connsiteY31" fmla="*/ 129247 h 246461"/>
              <a:gd name="connsiteX32" fmla="*/ 233685 w 301265"/>
              <a:gd name="connsiteY32" fmla="*/ 107843 h 246461"/>
              <a:gd name="connsiteX33" fmla="*/ 235861 w 301265"/>
              <a:gd name="connsiteY33" fmla="*/ 107129 h 246461"/>
              <a:gd name="connsiteX34" fmla="*/ 65039 w 301265"/>
              <a:gd name="connsiteY34" fmla="*/ 107129 h 246461"/>
              <a:gd name="connsiteX35" fmla="*/ 67215 w 301265"/>
              <a:gd name="connsiteY35" fmla="*/ 107490 h 246461"/>
              <a:gd name="connsiteX36" fmla="*/ 127411 w 301265"/>
              <a:gd name="connsiteY36" fmla="*/ 129499 h 246461"/>
              <a:gd name="connsiteX37" fmla="*/ 130312 w 301265"/>
              <a:gd name="connsiteY37" fmla="*/ 135271 h 246461"/>
              <a:gd name="connsiteX38" fmla="*/ 125961 w 301265"/>
              <a:gd name="connsiteY38" fmla="*/ 138518 h 246461"/>
              <a:gd name="connsiteX39" fmla="*/ 124148 w 301265"/>
              <a:gd name="connsiteY39" fmla="*/ 138158 h 246461"/>
              <a:gd name="connsiteX40" fmla="*/ 94049 w 301265"/>
              <a:gd name="connsiteY40" fmla="*/ 127334 h 246461"/>
              <a:gd name="connsiteX41" fmla="*/ 73017 w 301265"/>
              <a:gd name="connsiteY41" fmla="*/ 119757 h 246461"/>
              <a:gd name="connsiteX42" fmla="*/ 60325 w 301265"/>
              <a:gd name="connsiteY42" fmla="*/ 111820 h 246461"/>
              <a:gd name="connsiteX43" fmla="*/ 65039 w 301265"/>
              <a:gd name="connsiteY43" fmla="*/ 107129 h 246461"/>
              <a:gd name="connsiteX44" fmla="*/ 60036 w 301265"/>
              <a:gd name="connsiteY44" fmla="*/ 69759 h 246461"/>
              <a:gd name="connsiteX45" fmla="*/ 64366 w 301265"/>
              <a:gd name="connsiteY45" fmla="*/ 69759 h 246461"/>
              <a:gd name="connsiteX46" fmla="*/ 124619 w 301265"/>
              <a:gd name="connsiteY46" fmla="*/ 90926 h 246461"/>
              <a:gd name="connsiteX47" fmla="*/ 127505 w 301265"/>
              <a:gd name="connsiteY47" fmla="*/ 97130 h 246461"/>
              <a:gd name="connsiteX48" fmla="*/ 122815 w 301265"/>
              <a:gd name="connsiteY48" fmla="*/ 100414 h 246461"/>
              <a:gd name="connsiteX49" fmla="*/ 121372 w 301265"/>
              <a:gd name="connsiteY49" fmla="*/ 100049 h 246461"/>
              <a:gd name="connsiteX50" fmla="*/ 58593 w 301265"/>
              <a:gd name="connsiteY50" fmla="*/ 76328 h 246461"/>
              <a:gd name="connsiteX51" fmla="*/ 60036 w 301265"/>
              <a:gd name="connsiteY51" fmla="*/ 69759 h 246461"/>
              <a:gd name="connsiteX52" fmla="*/ 233403 w 301265"/>
              <a:gd name="connsiteY52" fmla="*/ 67807 h 246461"/>
              <a:gd name="connsiteX53" fmla="*/ 237710 w 301265"/>
              <a:gd name="connsiteY53" fmla="*/ 68172 h 246461"/>
              <a:gd name="connsiteX54" fmla="*/ 239505 w 301265"/>
              <a:gd name="connsiteY54" fmla="*/ 74741 h 246461"/>
              <a:gd name="connsiteX55" fmla="*/ 176684 w 301265"/>
              <a:gd name="connsiteY55" fmla="*/ 98097 h 246461"/>
              <a:gd name="connsiteX56" fmla="*/ 175248 w 301265"/>
              <a:gd name="connsiteY56" fmla="*/ 98827 h 246461"/>
              <a:gd name="connsiteX57" fmla="*/ 170940 w 301265"/>
              <a:gd name="connsiteY57" fmla="*/ 95543 h 246461"/>
              <a:gd name="connsiteX58" fmla="*/ 173453 w 301265"/>
              <a:gd name="connsiteY58" fmla="*/ 89339 h 246461"/>
              <a:gd name="connsiteX59" fmla="*/ 233403 w 301265"/>
              <a:gd name="connsiteY59" fmla="*/ 67807 h 246461"/>
              <a:gd name="connsiteX60" fmla="*/ 150636 w 301265"/>
              <a:gd name="connsiteY60" fmla="*/ 49979 h 246461"/>
              <a:gd name="connsiteX61" fmla="*/ 155222 w 301265"/>
              <a:gd name="connsiteY61" fmla="*/ 54639 h 246461"/>
              <a:gd name="connsiteX62" fmla="*/ 155222 w 301265"/>
              <a:gd name="connsiteY62" fmla="*/ 144974 h 246461"/>
              <a:gd name="connsiteX63" fmla="*/ 150636 w 301265"/>
              <a:gd name="connsiteY63" fmla="*/ 149634 h 246461"/>
              <a:gd name="connsiteX64" fmla="*/ 146050 w 301265"/>
              <a:gd name="connsiteY64" fmla="*/ 144974 h 246461"/>
              <a:gd name="connsiteX65" fmla="*/ 146050 w 301265"/>
              <a:gd name="connsiteY65" fmla="*/ 54639 h 246461"/>
              <a:gd name="connsiteX66" fmla="*/ 150636 w 301265"/>
              <a:gd name="connsiteY66" fmla="*/ 49979 h 246461"/>
              <a:gd name="connsiteX67" fmla="*/ 66276 w 301265"/>
              <a:gd name="connsiteY67" fmla="*/ 31282 h 246461"/>
              <a:gd name="connsiteX68" fmla="*/ 125867 w 301265"/>
              <a:gd name="connsiteY68" fmla="*/ 49979 h 246461"/>
              <a:gd name="connsiteX69" fmla="*/ 129098 w 301265"/>
              <a:gd name="connsiteY69" fmla="*/ 55976 h 246461"/>
              <a:gd name="connsiteX70" fmla="*/ 124431 w 301265"/>
              <a:gd name="connsiteY70" fmla="*/ 59151 h 246461"/>
              <a:gd name="connsiteX71" fmla="*/ 122995 w 301265"/>
              <a:gd name="connsiteY71" fmla="*/ 58799 h 246461"/>
              <a:gd name="connsiteX72" fmla="*/ 60174 w 301265"/>
              <a:gd name="connsiteY72" fmla="*/ 37984 h 246461"/>
              <a:gd name="connsiteX73" fmla="*/ 61969 w 301265"/>
              <a:gd name="connsiteY73" fmla="*/ 31634 h 246461"/>
              <a:gd name="connsiteX74" fmla="*/ 66276 w 301265"/>
              <a:gd name="connsiteY74" fmla="*/ 31282 h 246461"/>
              <a:gd name="connsiteX75" fmla="*/ 233724 w 301265"/>
              <a:gd name="connsiteY75" fmla="*/ 30056 h 246461"/>
              <a:gd name="connsiteX76" fmla="*/ 238053 w 301265"/>
              <a:gd name="connsiteY76" fmla="*/ 30056 h 246461"/>
              <a:gd name="connsiteX77" fmla="*/ 239496 w 301265"/>
              <a:gd name="connsiteY77" fmla="*/ 36486 h 246461"/>
              <a:gd name="connsiteX78" fmla="*/ 176718 w 301265"/>
              <a:gd name="connsiteY78" fmla="*/ 57560 h 246461"/>
              <a:gd name="connsiteX79" fmla="*/ 174914 w 301265"/>
              <a:gd name="connsiteY79" fmla="*/ 57560 h 246461"/>
              <a:gd name="connsiteX80" fmla="*/ 170585 w 301265"/>
              <a:gd name="connsiteY80" fmla="*/ 54345 h 246461"/>
              <a:gd name="connsiteX81" fmla="*/ 173832 w 301265"/>
              <a:gd name="connsiteY81" fmla="*/ 48630 h 246461"/>
              <a:gd name="connsiteX82" fmla="*/ 233724 w 301265"/>
              <a:gd name="connsiteY82" fmla="*/ 30056 h 246461"/>
              <a:gd name="connsiteX83" fmla="*/ 260544 w 301265"/>
              <a:gd name="connsiteY83" fmla="*/ 14971 h 246461"/>
              <a:gd name="connsiteX84" fmla="*/ 261264 w 301265"/>
              <a:gd name="connsiteY84" fmla="*/ 17842 h 246461"/>
              <a:gd name="connsiteX85" fmla="*/ 261264 w 301265"/>
              <a:gd name="connsiteY85" fmla="*/ 133413 h 246461"/>
              <a:gd name="connsiteX86" fmla="*/ 246489 w 301265"/>
              <a:gd name="connsiteY86" fmla="*/ 150999 h 246461"/>
              <a:gd name="connsiteX87" fmla="*/ 157840 w 301265"/>
              <a:gd name="connsiteY87" fmla="*/ 168945 h 246461"/>
              <a:gd name="connsiteX88" fmla="*/ 154236 w 301265"/>
              <a:gd name="connsiteY88" fmla="*/ 169304 h 246461"/>
              <a:gd name="connsiteX89" fmla="*/ 147029 w 301265"/>
              <a:gd name="connsiteY89" fmla="*/ 169304 h 246461"/>
              <a:gd name="connsiteX90" fmla="*/ 143064 w 301265"/>
              <a:gd name="connsiteY90" fmla="*/ 168945 h 246461"/>
              <a:gd name="connsiteX91" fmla="*/ 54775 w 301265"/>
              <a:gd name="connsiteY91" fmla="*/ 150999 h 246461"/>
              <a:gd name="connsiteX92" fmla="*/ 40000 w 301265"/>
              <a:gd name="connsiteY92" fmla="*/ 133413 h 246461"/>
              <a:gd name="connsiteX93" fmla="*/ 40000 w 301265"/>
              <a:gd name="connsiteY93" fmla="*/ 17842 h 246461"/>
              <a:gd name="connsiteX94" fmla="*/ 40361 w 301265"/>
              <a:gd name="connsiteY94" fmla="*/ 15330 h 246461"/>
              <a:gd name="connsiteX95" fmla="*/ 33153 w 301265"/>
              <a:gd name="connsiteY95" fmla="*/ 17483 h 246461"/>
              <a:gd name="connsiteX96" fmla="*/ 29550 w 301265"/>
              <a:gd name="connsiteY96" fmla="*/ 24662 h 246461"/>
              <a:gd name="connsiteX97" fmla="*/ 29550 w 301265"/>
              <a:gd name="connsiteY97" fmla="*/ 146334 h 246461"/>
              <a:gd name="connsiteX98" fmla="*/ 24505 w 301265"/>
              <a:gd name="connsiteY98" fmla="*/ 150999 h 246461"/>
              <a:gd name="connsiteX99" fmla="*/ 19820 w 301265"/>
              <a:gd name="connsiteY99" fmla="*/ 146334 h 246461"/>
              <a:gd name="connsiteX100" fmla="*/ 19820 w 301265"/>
              <a:gd name="connsiteY100" fmla="*/ 39736 h 246461"/>
              <a:gd name="connsiteX101" fmla="*/ 9009 w 301265"/>
              <a:gd name="connsiteY101" fmla="*/ 51581 h 246461"/>
              <a:gd name="connsiteX102" fmla="*/ 9009 w 301265"/>
              <a:gd name="connsiteY102" fmla="*/ 165356 h 246461"/>
              <a:gd name="connsiteX103" fmla="*/ 18018 w 301265"/>
              <a:gd name="connsiteY103" fmla="*/ 174329 h 246461"/>
              <a:gd name="connsiteX104" fmla="*/ 134055 w 301265"/>
              <a:gd name="connsiteY104" fmla="*/ 174329 h 246461"/>
              <a:gd name="connsiteX105" fmla="*/ 139100 w 301265"/>
              <a:gd name="connsiteY105" fmla="*/ 178995 h 246461"/>
              <a:gd name="connsiteX106" fmla="*/ 141623 w 301265"/>
              <a:gd name="connsiteY106" fmla="*/ 192633 h 246461"/>
              <a:gd name="connsiteX107" fmla="*/ 149912 w 301265"/>
              <a:gd name="connsiteY107" fmla="*/ 195864 h 246461"/>
              <a:gd name="connsiteX108" fmla="*/ 150272 w 301265"/>
              <a:gd name="connsiteY108" fmla="*/ 195864 h 246461"/>
              <a:gd name="connsiteX109" fmla="*/ 159281 w 301265"/>
              <a:gd name="connsiteY109" fmla="*/ 192633 h 246461"/>
              <a:gd name="connsiteX110" fmla="*/ 162164 w 301265"/>
              <a:gd name="connsiteY110" fmla="*/ 178995 h 246461"/>
              <a:gd name="connsiteX111" fmla="*/ 166849 w 301265"/>
              <a:gd name="connsiteY111" fmla="*/ 174329 h 246461"/>
              <a:gd name="connsiteX112" fmla="*/ 283607 w 301265"/>
              <a:gd name="connsiteY112" fmla="*/ 174329 h 246461"/>
              <a:gd name="connsiteX113" fmla="*/ 291895 w 301265"/>
              <a:gd name="connsiteY113" fmla="*/ 166074 h 246461"/>
              <a:gd name="connsiteX114" fmla="*/ 291895 w 301265"/>
              <a:gd name="connsiteY114" fmla="*/ 48709 h 246461"/>
              <a:gd name="connsiteX115" fmla="*/ 286490 w 301265"/>
              <a:gd name="connsiteY115" fmla="*/ 43325 h 246461"/>
              <a:gd name="connsiteX116" fmla="*/ 281084 w 301265"/>
              <a:gd name="connsiteY116" fmla="*/ 43325 h 246461"/>
              <a:gd name="connsiteX117" fmla="*/ 281084 w 301265"/>
              <a:gd name="connsiteY117" fmla="*/ 145975 h 246461"/>
              <a:gd name="connsiteX118" fmla="*/ 276400 w 301265"/>
              <a:gd name="connsiteY118" fmla="*/ 150641 h 246461"/>
              <a:gd name="connsiteX119" fmla="*/ 271715 w 301265"/>
              <a:gd name="connsiteY119" fmla="*/ 145975 h 246461"/>
              <a:gd name="connsiteX120" fmla="*/ 271715 w 301265"/>
              <a:gd name="connsiteY120" fmla="*/ 23944 h 246461"/>
              <a:gd name="connsiteX121" fmla="*/ 267751 w 301265"/>
              <a:gd name="connsiteY121" fmla="*/ 16765 h 246461"/>
              <a:gd name="connsiteX122" fmla="*/ 260544 w 301265"/>
              <a:gd name="connsiteY122" fmla="*/ 14971 h 246461"/>
              <a:gd name="connsiteX123" fmla="*/ 58379 w 301265"/>
              <a:gd name="connsiteY123" fmla="*/ 9587 h 246461"/>
              <a:gd name="connsiteX124" fmla="*/ 52973 w 301265"/>
              <a:gd name="connsiteY124" fmla="*/ 11382 h 246461"/>
              <a:gd name="connsiteX125" fmla="*/ 50451 w 301265"/>
              <a:gd name="connsiteY125" fmla="*/ 14253 h 246461"/>
              <a:gd name="connsiteX126" fmla="*/ 50451 w 301265"/>
              <a:gd name="connsiteY126" fmla="*/ 14612 h 246461"/>
              <a:gd name="connsiteX127" fmla="*/ 49370 w 301265"/>
              <a:gd name="connsiteY127" fmla="*/ 17842 h 246461"/>
              <a:gd name="connsiteX128" fmla="*/ 49370 w 301265"/>
              <a:gd name="connsiteY128" fmla="*/ 133413 h 246461"/>
              <a:gd name="connsiteX129" fmla="*/ 56937 w 301265"/>
              <a:gd name="connsiteY129" fmla="*/ 141668 h 246461"/>
              <a:gd name="connsiteX130" fmla="*/ 144866 w 301265"/>
              <a:gd name="connsiteY130" fmla="*/ 159613 h 246461"/>
              <a:gd name="connsiteX131" fmla="*/ 147029 w 301265"/>
              <a:gd name="connsiteY131" fmla="*/ 159613 h 246461"/>
              <a:gd name="connsiteX132" fmla="*/ 154236 w 301265"/>
              <a:gd name="connsiteY132" fmla="*/ 159613 h 246461"/>
              <a:gd name="connsiteX133" fmla="*/ 156038 w 301265"/>
              <a:gd name="connsiteY133" fmla="*/ 159613 h 246461"/>
              <a:gd name="connsiteX134" fmla="*/ 244327 w 301265"/>
              <a:gd name="connsiteY134" fmla="*/ 141668 h 246461"/>
              <a:gd name="connsiteX135" fmla="*/ 251535 w 301265"/>
              <a:gd name="connsiteY135" fmla="*/ 133413 h 246461"/>
              <a:gd name="connsiteX136" fmla="*/ 251535 w 301265"/>
              <a:gd name="connsiteY136" fmla="*/ 17842 h 246461"/>
              <a:gd name="connsiteX137" fmla="*/ 247931 w 301265"/>
              <a:gd name="connsiteY137" fmla="*/ 11382 h 246461"/>
              <a:gd name="connsiteX138" fmla="*/ 239643 w 301265"/>
              <a:gd name="connsiteY138" fmla="*/ 9946 h 246461"/>
              <a:gd name="connsiteX139" fmla="*/ 156038 w 301265"/>
              <a:gd name="connsiteY139" fmla="*/ 34711 h 246461"/>
              <a:gd name="connsiteX140" fmla="*/ 145227 w 301265"/>
              <a:gd name="connsiteY140" fmla="*/ 34711 h 246461"/>
              <a:gd name="connsiteX141" fmla="*/ 61262 w 301265"/>
              <a:gd name="connsiteY141" fmla="*/ 9946 h 246461"/>
              <a:gd name="connsiteX142" fmla="*/ 58379 w 301265"/>
              <a:gd name="connsiteY142" fmla="*/ 9587 h 246461"/>
              <a:gd name="connsiteX143" fmla="*/ 64145 w 301265"/>
              <a:gd name="connsiteY143" fmla="*/ 614 h 246461"/>
              <a:gd name="connsiteX144" fmla="*/ 147750 w 301265"/>
              <a:gd name="connsiteY144" fmla="*/ 25738 h 246461"/>
              <a:gd name="connsiteX145" fmla="*/ 153515 w 301265"/>
              <a:gd name="connsiteY145" fmla="*/ 25738 h 246461"/>
              <a:gd name="connsiteX146" fmla="*/ 237120 w 301265"/>
              <a:gd name="connsiteY146" fmla="*/ 614 h 246461"/>
              <a:gd name="connsiteX147" fmla="*/ 253697 w 301265"/>
              <a:gd name="connsiteY147" fmla="*/ 3845 h 246461"/>
              <a:gd name="connsiteX148" fmla="*/ 256580 w 301265"/>
              <a:gd name="connsiteY148" fmla="*/ 6357 h 246461"/>
              <a:gd name="connsiteX149" fmla="*/ 273517 w 301265"/>
              <a:gd name="connsiteY149" fmla="*/ 9228 h 246461"/>
              <a:gd name="connsiteX150" fmla="*/ 281084 w 301265"/>
              <a:gd name="connsiteY150" fmla="*/ 23944 h 246461"/>
              <a:gd name="connsiteX151" fmla="*/ 281084 w 301265"/>
              <a:gd name="connsiteY151" fmla="*/ 33993 h 246461"/>
              <a:gd name="connsiteX152" fmla="*/ 286490 w 301265"/>
              <a:gd name="connsiteY152" fmla="*/ 33993 h 246461"/>
              <a:gd name="connsiteX153" fmla="*/ 301265 w 301265"/>
              <a:gd name="connsiteY153" fmla="*/ 48709 h 246461"/>
              <a:gd name="connsiteX154" fmla="*/ 301265 w 301265"/>
              <a:gd name="connsiteY154" fmla="*/ 166074 h 246461"/>
              <a:gd name="connsiteX155" fmla="*/ 283607 w 301265"/>
              <a:gd name="connsiteY155" fmla="*/ 183661 h 246461"/>
              <a:gd name="connsiteX156" fmla="*/ 171534 w 301265"/>
              <a:gd name="connsiteY156" fmla="*/ 183661 h 246461"/>
              <a:gd name="connsiteX157" fmla="*/ 166489 w 301265"/>
              <a:gd name="connsiteY157" fmla="*/ 198735 h 246461"/>
              <a:gd name="connsiteX158" fmla="*/ 150272 w 301265"/>
              <a:gd name="connsiteY158" fmla="*/ 205195 h 246461"/>
              <a:gd name="connsiteX159" fmla="*/ 149912 w 301265"/>
              <a:gd name="connsiteY159" fmla="*/ 205195 h 246461"/>
              <a:gd name="connsiteX160" fmla="*/ 134416 w 301265"/>
              <a:gd name="connsiteY160" fmla="*/ 198735 h 246461"/>
              <a:gd name="connsiteX161" fmla="*/ 129371 w 301265"/>
              <a:gd name="connsiteY161" fmla="*/ 183661 h 246461"/>
              <a:gd name="connsiteX162" fmla="*/ 18018 w 301265"/>
              <a:gd name="connsiteY162" fmla="*/ 183661 h 246461"/>
              <a:gd name="connsiteX163" fmla="*/ 0 w 301265"/>
              <a:gd name="connsiteY163" fmla="*/ 165356 h 246461"/>
              <a:gd name="connsiteX164" fmla="*/ 0 w 301265"/>
              <a:gd name="connsiteY164" fmla="*/ 50863 h 246461"/>
              <a:gd name="connsiteX165" fmla="*/ 360 w 301265"/>
              <a:gd name="connsiteY165" fmla="*/ 49427 h 246461"/>
              <a:gd name="connsiteX166" fmla="*/ 19820 w 301265"/>
              <a:gd name="connsiteY166" fmla="*/ 30404 h 246461"/>
              <a:gd name="connsiteX167" fmla="*/ 19820 w 301265"/>
              <a:gd name="connsiteY167" fmla="*/ 24662 h 246461"/>
              <a:gd name="connsiteX168" fmla="*/ 27387 w 301265"/>
              <a:gd name="connsiteY168" fmla="*/ 9946 h 246461"/>
              <a:gd name="connsiteX169" fmla="*/ 44325 w 301265"/>
              <a:gd name="connsiteY169" fmla="*/ 6716 h 246461"/>
              <a:gd name="connsiteX170" fmla="*/ 47207 w 301265"/>
              <a:gd name="connsiteY170" fmla="*/ 3845 h 246461"/>
              <a:gd name="connsiteX171" fmla="*/ 64145 w 301265"/>
              <a:gd name="connsiteY171" fmla="*/ 614 h 24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301265" h="246461">
                <a:moveTo>
                  <a:pt x="66123" y="227702"/>
                </a:moveTo>
                <a:lnTo>
                  <a:pt x="49906" y="231748"/>
                </a:lnTo>
                <a:lnTo>
                  <a:pt x="66123" y="235794"/>
                </a:lnTo>
                <a:close/>
                <a:moveTo>
                  <a:pt x="240908" y="226231"/>
                </a:moveTo>
                <a:lnTo>
                  <a:pt x="240908" y="236898"/>
                </a:lnTo>
                <a:lnTo>
                  <a:pt x="261450" y="236898"/>
                </a:lnTo>
                <a:cubicBezTo>
                  <a:pt x="263972" y="236898"/>
                  <a:pt x="266495" y="234323"/>
                  <a:pt x="266495" y="231748"/>
                </a:cubicBezTo>
                <a:cubicBezTo>
                  <a:pt x="266495" y="228438"/>
                  <a:pt x="263972" y="226231"/>
                  <a:pt x="261450" y="226231"/>
                </a:cubicBezTo>
                <a:close/>
                <a:moveTo>
                  <a:pt x="75493" y="226231"/>
                </a:moveTo>
                <a:lnTo>
                  <a:pt x="75493" y="236898"/>
                </a:lnTo>
                <a:lnTo>
                  <a:pt x="231178" y="236898"/>
                </a:lnTo>
                <a:lnTo>
                  <a:pt x="231178" y="226231"/>
                </a:lnTo>
                <a:close/>
                <a:moveTo>
                  <a:pt x="69727" y="216667"/>
                </a:moveTo>
                <a:cubicBezTo>
                  <a:pt x="70087" y="216667"/>
                  <a:pt x="70447" y="216667"/>
                  <a:pt x="70808" y="216667"/>
                </a:cubicBezTo>
                <a:lnTo>
                  <a:pt x="236223" y="216667"/>
                </a:lnTo>
                <a:lnTo>
                  <a:pt x="261450" y="216667"/>
                </a:lnTo>
                <a:cubicBezTo>
                  <a:pt x="269378" y="216667"/>
                  <a:pt x="275865" y="223288"/>
                  <a:pt x="275865" y="231748"/>
                </a:cubicBezTo>
                <a:cubicBezTo>
                  <a:pt x="275865" y="239840"/>
                  <a:pt x="269378" y="246461"/>
                  <a:pt x="261450" y="246461"/>
                </a:cubicBezTo>
                <a:lnTo>
                  <a:pt x="236223" y="246461"/>
                </a:lnTo>
                <a:lnTo>
                  <a:pt x="70808" y="246461"/>
                </a:lnTo>
                <a:cubicBezTo>
                  <a:pt x="70808" y="246461"/>
                  <a:pt x="70087" y="246461"/>
                  <a:pt x="69727" y="246461"/>
                </a:cubicBezTo>
                <a:lnTo>
                  <a:pt x="29004" y="236162"/>
                </a:lnTo>
                <a:cubicBezTo>
                  <a:pt x="26841" y="235794"/>
                  <a:pt x="25400" y="233955"/>
                  <a:pt x="25400" y="231748"/>
                </a:cubicBezTo>
                <a:cubicBezTo>
                  <a:pt x="25400" y="229173"/>
                  <a:pt x="26841" y="227334"/>
                  <a:pt x="29004" y="226966"/>
                </a:cubicBezTo>
                <a:close/>
                <a:moveTo>
                  <a:pt x="235861" y="107129"/>
                </a:moveTo>
                <a:cubicBezTo>
                  <a:pt x="238399" y="107129"/>
                  <a:pt x="240938" y="109626"/>
                  <a:pt x="240938" y="112124"/>
                </a:cubicBezTo>
                <a:cubicBezTo>
                  <a:pt x="240938" y="115334"/>
                  <a:pt x="240938" y="115334"/>
                  <a:pt x="228246" y="119972"/>
                </a:cubicBezTo>
                <a:cubicBezTo>
                  <a:pt x="222444" y="121756"/>
                  <a:pt x="214829" y="124610"/>
                  <a:pt x="206851" y="127107"/>
                </a:cubicBezTo>
                <a:cubicBezTo>
                  <a:pt x="191983" y="132815"/>
                  <a:pt x="176753" y="138166"/>
                  <a:pt x="176753" y="138166"/>
                </a:cubicBezTo>
                <a:cubicBezTo>
                  <a:pt x="176390" y="138166"/>
                  <a:pt x="175665" y="138523"/>
                  <a:pt x="174940" y="138523"/>
                </a:cubicBezTo>
                <a:cubicBezTo>
                  <a:pt x="173127" y="138523"/>
                  <a:pt x="171314" y="137096"/>
                  <a:pt x="170588" y="135312"/>
                </a:cubicBezTo>
                <a:cubicBezTo>
                  <a:pt x="169863" y="132815"/>
                  <a:pt x="170951" y="130317"/>
                  <a:pt x="173489" y="129247"/>
                </a:cubicBezTo>
                <a:cubicBezTo>
                  <a:pt x="195972" y="121399"/>
                  <a:pt x="230422" y="109270"/>
                  <a:pt x="233685" y="107843"/>
                </a:cubicBezTo>
                <a:cubicBezTo>
                  <a:pt x="234410" y="107486"/>
                  <a:pt x="235136" y="107129"/>
                  <a:pt x="235861" y="107129"/>
                </a:cubicBezTo>
                <a:close/>
                <a:moveTo>
                  <a:pt x="65039" y="107129"/>
                </a:moveTo>
                <a:cubicBezTo>
                  <a:pt x="66127" y="107129"/>
                  <a:pt x="66852" y="107129"/>
                  <a:pt x="67215" y="107490"/>
                </a:cubicBezTo>
                <a:cubicBezTo>
                  <a:pt x="70841" y="108933"/>
                  <a:pt x="104928" y="121200"/>
                  <a:pt x="127411" y="129499"/>
                </a:cubicBezTo>
                <a:cubicBezTo>
                  <a:pt x="129950" y="130220"/>
                  <a:pt x="131400" y="132746"/>
                  <a:pt x="130312" y="135271"/>
                </a:cubicBezTo>
                <a:cubicBezTo>
                  <a:pt x="129587" y="137436"/>
                  <a:pt x="127774" y="138518"/>
                  <a:pt x="125961" y="138518"/>
                </a:cubicBezTo>
                <a:cubicBezTo>
                  <a:pt x="125598" y="138518"/>
                  <a:pt x="124873" y="138518"/>
                  <a:pt x="124148" y="138158"/>
                </a:cubicBezTo>
                <a:cubicBezTo>
                  <a:pt x="124148" y="138158"/>
                  <a:pt x="108917" y="132746"/>
                  <a:pt x="94049" y="127334"/>
                </a:cubicBezTo>
                <a:cubicBezTo>
                  <a:pt x="86434" y="124447"/>
                  <a:pt x="78456" y="121922"/>
                  <a:pt x="73017" y="119757"/>
                </a:cubicBezTo>
                <a:cubicBezTo>
                  <a:pt x="60325" y="115067"/>
                  <a:pt x="60325" y="115067"/>
                  <a:pt x="60325" y="111820"/>
                </a:cubicBezTo>
                <a:cubicBezTo>
                  <a:pt x="60325" y="108933"/>
                  <a:pt x="62501" y="107129"/>
                  <a:pt x="65039" y="107129"/>
                </a:cubicBezTo>
                <a:close/>
                <a:moveTo>
                  <a:pt x="60036" y="69759"/>
                </a:moveTo>
                <a:cubicBezTo>
                  <a:pt x="61479" y="69029"/>
                  <a:pt x="63283" y="69029"/>
                  <a:pt x="64366" y="69759"/>
                </a:cubicBezTo>
                <a:cubicBezTo>
                  <a:pt x="67252" y="70854"/>
                  <a:pt x="101889" y="83262"/>
                  <a:pt x="124619" y="90926"/>
                </a:cubicBezTo>
                <a:cubicBezTo>
                  <a:pt x="126784" y="91656"/>
                  <a:pt x="128227" y="94575"/>
                  <a:pt x="127505" y="97130"/>
                </a:cubicBezTo>
                <a:cubicBezTo>
                  <a:pt x="126784" y="98955"/>
                  <a:pt x="124980" y="100414"/>
                  <a:pt x="122815" y="100414"/>
                </a:cubicBezTo>
                <a:cubicBezTo>
                  <a:pt x="122454" y="100414"/>
                  <a:pt x="121733" y="100414"/>
                  <a:pt x="121372" y="100049"/>
                </a:cubicBezTo>
                <a:cubicBezTo>
                  <a:pt x="59315" y="78153"/>
                  <a:pt x="59315" y="78153"/>
                  <a:pt x="58593" y="76328"/>
                </a:cubicBezTo>
                <a:cubicBezTo>
                  <a:pt x="57150" y="74138"/>
                  <a:pt x="57871" y="71219"/>
                  <a:pt x="60036" y="69759"/>
                </a:cubicBezTo>
                <a:close/>
                <a:moveTo>
                  <a:pt x="233403" y="67807"/>
                </a:moveTo>
                <a:cubicBezTo>
                  <a:pt x="234480" y="67442"/>
                  <a:pt x="236275" y="67442"/>
                  <a:pt x="237710" y="68172"/>
                </a:cubicBezTo>
                <a:cubicBezTo>
                  <a:pt x="239864" y="69632"/>
                  <a:pt x="240941" y="72551"/>
                  <a:pt x="239505" y="74741"/>
                </a:cubicBezTo>
                <a:cubicBezTo>
                  <a:pt x="238428" y="76566"/>
                  <a:pt x="238428" y="76566"/>
                  <a:pt x="176684" y="98097"/>
                </a:cubicBezTo>
                <a:cubicBezTo>
                  <a:pt x="176325" y="98462"/>
                  <a:pt x="175607" y="98827"/>
                  <a:pt x="175248" y="98827"/>
                </a:cubicBezTo>
                <a:cubicBezTo>
                  <a:pt x="173094" y="98827"/>
                  <a:pt x="171299" y="97368"/>
                  <a:pt x="170940" y="95543"/>
                </a:cubicBezTo>
                <a:cubicBezTo>
                  <a:pt x="169863" y="92988"/>
                  <a:pt x="171299" y="90069"/>
                  <a:pt x="173453" y="89339"/>
                </a:cubicBezTo>
                <a:cubicBezTo>
                  <a:pt x="196069" y="81310"/>
                  <a:pt x="230531" y="69267"/>
                  <a:pt x="233403" y="67807"/>
                </a:cubicBezTo>
                <a:close/>
                <a:moveTo>
                  <a:pt x="150636" y="49979"/>
                </a:moveTo>
                <a:cubicBezTo>
                  <a:pt x="153106" y="49979"/>
                  <a:pt x="155222" y="52130"/>
                  <a:pt x="155222" y="54639"/>
                </a:cubicBezTo>
                <a:lnTo>
                  <a:pt x="155222" y="144974"/>
                </a:lnTo>
                <a:cubicBezTo>
                  <a:pt x="155222" y="147483"/>
                  <a:pt x="153106" y="149634"/>
                  <a:pt x="150636" y="149634"/>
                </a:cubicBezTo>
                <a:cubicBezTo>
                  <a:pt x="147814" y="149634"/>
                  <a:pt x="146050" y="147483"/>
                  <a:pt x="146050" y="144974"/>
                </a:cubicBezTo>
                <a:lnTo>
                  <a:pt x="146050" y="54639"/>
                </a:lnTo>
                <a:cubicBezTo>
                  <a:pt x="146050" y="52130"/>
                  <a:pt x="147814" y="49979"/>
                  <a:pt x="150636" y="49979"/>
                </a:cubicBezTo>
                <a:close/>
                <a:moveTo>
                  <a:pt x="66276" y="31282"/>
                </a:moveTo>
                <a:cubicBezTo>
                  <a:pt x="69148" y="32340"/>
                  <a:pt x="103251" y="42923"/>
                  <a:pt x="125867" y="49979"/>
                </a:cubicBezTo>
                <a:cubicBezTo>
                  <a:pt x="128380" y="50685"/>
                  <a:pt x="129816" y="53507"/>
                  <a:pt x="129098" y="55976"/>
                </a:cubicBezTo>
                <a:cubicBezTo>
                  <a:pt x="128380" y="57740"/>
                  <a:pt x="126226" y="59151"/>
                  <a:pt x="124431" y="59151"/>
                </a:cubicBezTo>
                <a:cubicBezTo>
                  <a:pt x="124072" y="59151"/>
                  <a:pt x="123354" y="59151"/>
                  <a:pt x="122995" y="58799"/>
                </a:cubicBezTo>
                <a:cubicBezTo>
                  <a:pt x="61251" y="39748"/>
                  <a:pt x="61251" y="39748"/>
                  <a:pt x="60174" y="37984"/>
                </a:cubicBezTo>
                <a:cubicBezTo>
                  <a:pt x="58738" y="35868"/>
                  <a:pt x="59456" y="33045"/>
                  <a:pt x="61969" y="31634"/>
                </a:cubicBezTo>
                <a:cubicBezTo>
                  <a:pt x="63404" y="30929"/>
                  <a:pt x="64840" y="30929"/>
                  <a:pt x="66276" y="31282"/>
                </a:cubicBezTo>
                <a:close/>
                <a:moveTo>
                  <a:pt x="233724" y="30056"/>
                </a:moveTo>
                <a:cubicBezTo>
                  <a:pt x="235167" y="29342"/>
                  <a:pt x="236610" y="29342"/>
                  <a:pt x="238053" y="30056"/>
                </a:cubicBezTo>
                <a:cubicBezTo>
                  <a:pt x="240218" y="31128"/>
                  <a:pt x="240939" y="33985"/>
                  <a:pt x="239496" y="36486"/>
                </a:cubicBezTo>
                <a:cubicBezTo>
                  <a:pt x="238775" y="38271"/>
                  <a:pt x="238775" y="38271"/>
                  <a:pt x="176718" y="57560"/>
                </a:cubicBezTo>
                <a:cubicBezTo>
                  <a:pt x="175997" y="57560"/>
                  <a:pt x="175275" y="57560"/>
                  <a:pt x="174914" y="57560"/>
                </a:cubicBezTo>
                <a:cubicBezTo>
                  <a:pt x="173110" y="57560"/>
                  <a:pt x="171306" y="56488"/>
                  <a:pt x="170585" y="54345"/>
                </a:cubicBezTo>
                <a:cubicBezTo>
                  <a:pt x="169863" y="51845"/>
                  <a:pt x="170946" y="49344"/>
                  <a:pt x="173832" y="48630"/>
                </a:cubicBezTo>
                <a:cubicBezTo>
                  <a:pt x="196201" y="41486"/>
                  <a:pt x="230476" y="31128"/>
                  <a:pt x="233724" y="30056"/>
                </a:cubicBezTo>
                <a:close/>
                <a:moveTo>
                  <a:pt x="260544" y="14971"/>
                </a:moveTo>
                <a:cubicBezTo>
                  <a:pt x="260904" y="16048"/>
                  <a:pt x="261264" y="17124"/>
                  <a:pt x="261264" y="17842"/>
                </a:cubicBezTo>
                <a:lnTo>
                  <a:pt x="261264" y="133413"/>
                </a:lnTo>
                <a:cubicBezTo>
                  <a:pt x="261264" y="142027"/>
                  <a:pt x="254778" y="149205"/>
                  <a:pt x="246489" y="150999"/>
                </a:cubicBezTo>
                <a:lnTo>
                  <a:pt x="157840" y="168945"/>
                </a:lnTo>
                <a:cubicBezTo>
                  <a:pt x="156398" y="168945"/>
                  <a:pt x="155678" y="169304"/>
                  <a:pt x="154236" y="169304"/>
                </a:cubicBezTo>
                <a:lnTo>
                  <a:pt x="147029" y="169304"/>
                </a:lnTo>
                <a:cubicBezTo>
                  <a:pt x="145587" y="169304"/>
                  <a:pt x="144506" y="168945"/>
                  <a:pt x="143064" y="168945"/>
                </a:cubicBezTo>
                <a:lnTo>
                  <a:pt x="54775" y="150999"/>
                </a:lnTo>
                <a:cubicBezTo>
                  <a:pt x="46126" y="149205"/>
                  <a:pt x="40000" y="142027"/>
                  <a:pt x="40000" y="133413"/>
                </a:cubicBezTo>
                <a:lnTo>
                  <a:pt x="40000" y="17842"/>
                </a:lnTo>
                <a:cubicBezTo>
                  <a:pt x="40000" y="17124"/>
                  <a:pt x="40361" y="16407"/>
                  <a:pt x="40361" y="15330"/>
                </a:cubicBezTo>
                <a:cubicBezTo>
                  <a:pt x="37838" y="15330"/>
                  <a:pt x="35315" y="16048"/>
                  <a:pt x="33153" y="17483"/>
                </a:cubicBezTo>
                <a:cubicBezTo>
                  <a:pt x="30631" y="19278"/>
                  <a:pt x="29550" y="21790"/>
                  <a:pt x="29550" y="24662"/>
                </a:cubicBezTo>
                <a:lnTo>
                  <a:pt x="29550" y="146334"/>
                </a:lnTo>
                <a:cubicBezTo>
                  <a:pt x="29550" y="148846"/>
                  <a:pt x="27387" y="150999"/>
                  <a:pt x="24505" y="150999"/>
                </a:cubicBezTo>
                <a:cubicBezTo>
                  <a:pt x="21982" y="150999"/>
                  <a:pt x="19820" y="148846"/>
                  <a:pt x="19820" y="146334"/>
                </a:cubicBezTo>
                <a:lnTo>
                  <a:pt x="19820" y="39736"/>
                </a:lnTo>
                <a:cubicBezTo>
                  <a:pt x="14414" y="40095"/>
                  <a:pt x="10450" y="47991"/>
                  <a:pt x="9009" y="51581"/>
                </a:cubicBezTo>
                <a:lnTo>
                  <a:pt x="9009" y="165356"/>
                </a:lnTo>
                <a:cubicBezTo>
                  <a:pt x="9009" y="170381"/>
                  <a:pt x="13333" y="174329"/>
                  <a:pt x="18018" y="174329"/>
                </a:cubicBezTo>
                <a:lnTo>
                  <a:pt x="134055" y="174329"/>
                </a:lnTo>
                <a:cubicBezTo>
                  <a:pt x="136938" y="174329"/>
                  <a:pt x="139100" y="176482"/>
                  <a:pt x="139100" y="178995"/>
                </a:cubicBezTo>
                <a:cubicBezTo>
                  <a:pt x="139100" y="184378"/>
                  <a:pt x="139100" y="189762"/>
                  <a:pt x="141623" y="192633"/>
                </a:cubicBezTo>
                <a:cubicBezTo>
                  <a:pt x="142704" y="194069"/>
                  <a:pt x="146308" y="195864"/>
                  <a:pt x="149912" y="195864"/>
                </a:cubicBezTo>
                <a:lnTo>
                  <a:pt x="150272" y="195864"/>
                </a:lnTo>
                <a:cubicBezTo>
                  <a:pt x="155678" y="195864"/>
                  <a:pt x="157479" y="195146"/>
                  <a:pt x="159281" y="192633"/>
                </a:cubicBezTo>
                <a:cubicBezTo>
                  <a:pt x="161804" y="189762"/>
                  <a:pt x="162164" y="184019"/>
                  <a:pt x="162164" y="178995"/>
                </a:cubicBezTo>
                <a:cubicBezTo>
                  <a:pt x="162164" y="176482"/>
                  <a:pt x="164326" y="174329"/>
                  <a:pt x="166849" y="174329"/>
                </a:cubicBezTo>
                <a:lnTo>
                  <a:pt x="283607" y="174329"/>
                </a:lnTo>
                <a:cubicBezTo>
                  <a:pt x="288292" y="174329"/>
                  <a:pt x="291895" y="170740"/>
                  <a:pt x="291895" y="166074"/>
                </a:cubicBezTo>
                <a:lnTo>
                  <a:pt x="291895" y="48709"/>
                </a:lnTo>
                <a:cubicBezTo>
                  <a:pt x="291895" y="45479"/>
                  <a:pt x="289373" y="43325"/>
                  <a:pt x="286490" y="43325"/>
                </a:cubicBezTo>
                <a:lnTo>
                  <a:pt x="281084" y="43325"/>
                </a:lnTo>
                <a:lnTo>
                  <a:pt x="281084" y="145975"/>
                </a:lnTo>
                <a:cubicBezTo>
                  <a:pt x="281084" y="148487"/>
                  <a:pt x="278922" y="150641"/>
                  <a:pt x="276400" y="150641"/>
                </a:cubicBezTo>
                <a:cubicBezTo>
                  <a:pt x="273877" y="150641"/>
                  <a:pt x="271715" y="148487"/>
                  <a:pt x="271715" y="145975"/>
                </a:cubicBezTo>
                <a:lnTo>
                  <a:pt x="271715" y="23944"/>
                </a:lnTo>
                <a:cubicBezTo>
                  <a:pt x="271715" y="21072"/>
                  <a:pt x="270274" y="18560"/>
                  <a:pt x="267751" y="16765"/>
                </a:cubicBezTo>
                <a:cubicBezTo>
                  <a:pt x="265949" y="15330"/>
                  <a:pt x="263427" y="14612"/>
                  <a:pt x="260544" y="14971"/>
                </a:cubicBezTo>
                <a:close/>
                <a:moveTo>
                  <a:pt x="58379" y="9587"/>
                </a:moveTo>
                <a:cubicBezTo>
                  <a:pt x="56577" y="9587"/>
                  <a:pt x="54415" y="9946"/>
                  <a:pt x="52973" y="11382"/>
                </a:cubicBezTo>
                <a:cubicBezTo>
                  <a:pt x="51892" y="12100"/>
                  <a:pt x="51171" y="13176"/>
                  <a:pt x="50451" y="14253"/>
                </a:cubicBezTo>
                <a:lnTo>
                  <a:pt x="50451" y="14612"/>
                </a:lnTo>
                <a:cubicBezTo>
                  <a:pt x="50090" y="15330"/>
                  <a:pt x="49370" y="16765"/>
                  <a:pt x="49370" y="17842"/>
                </a:cubicBezTo>
                <a:lnTo>
                  <a:pt x="49370" y="133413"/>
                </a:lnTo>
                <a:cubicBezTo>
                  <a:pt x="49370" y="137361"/>
                  <a:pt x="52613" y="140950"/>
                  <a:pt x="56937" y="141668"/>
                </a:cubicBezTo>
                <a:lnTo>
                  <a:pt x="144866" y="159613"/>
                </a:lnTo>
                <a:cubicBezTo>
                  <a:pt x="145587" y="159613"/>
                  <a:pt x="146308" y="159613"/>
                  <a:pt x="147029" y="159613"/>
                </a:cubicBezTo>
                <a:lnTo>
                  <a:pt x="154236" y="159613"/>
                </a:lnTo>
                <a:cubicBezTo>
                  <a:pt x="154957" y="159613"/>
                  <a:pt x="155678" y="159613"/>
                  <a:pt x="156038" y="159613"/>
                </a:cubicBezTo>
                <a:lnTo>
                  <a:pt x="244327" y="141668"/>
                </a:lnTo>
                <a:cubicBezTo>
                  <a:pt x="248652" y="140950"/>
                  <a:pt x="251535" y="137361"/>
                  <a:pt x="251535" y="133413"/>
                </a:cubicBezTo>
                <a:lnTo>
                  <a:pt x="251535" y="17842"/>
                </a:lnTo>
                <a:cubicBezTo>
                  <a:pt x="251535" y="15330"/>
                  <a:pt x="250453" y="12817"/>
                  <a:pt x="247931" y="11382"/>
                </a:cubicBezTo>
                <a:cubicBezTo>
                  <a:pt x="245769" y="9587"/>
                  <a:pt x="242525" y="8869"/>
                  <a:pt x="239643" y="9946"/>
                </a:cubicBezTo>
                <a:lnTo>
                  <a:pt x="156038" y="34711"/>
                </a:lnTo>
                <a:cubicBezTo>
                  <a:pt x="152434" y="35788"/>
                  <a:pt x="148831" y="35788"/>
                  <a:pt x="145227" y="34711"/>
                </a:cubicBezTo>
                <a:lnTo>
                  <a:pt x="61262" y="9946"/>
                </a:lnTo>
                <a:cubicBezTo>
                  <a:pt x="60181" y="9587"/>
                  <a:pt x="59460" y="9587"/>
                  <a:pt x="58379" y="9587"/>
                </a:cubicBezTo>
                <a:close/>
                <a:moveTo>
                  <a:pt x="64145" y="614"/>
                </a:moveTo>
                <a:lnTo>
                  <a:pt x="147750" y="25738"/>
                </a:lnTo>
                <a:cubicBezTo>
                  <a:pt x="149551" y="26097"/>
                  <a:pt x="151714" y="26097"/>
                  <a:pt x="153515" y="25738"/>
                </a:cubicBezTo>
                <a:lnTo>
                  <a:pt x="237120" y="614"/>
                </a:lnTo>
                <a:cubicBezTo>
                  <a:pt x="242886" y="-821"/>
                  <a:pt x="249012" y="255"/>
                  <a:pt x="253697" y="3845"/>
                </a:cubicBezTo>
                <a:cubicBezTo>
                  <a:pt x="254778" y="4562"/>
                  <a:pt x="255499" y="5280"/>
                  <a:pt x="256580" y="6357"/>
                </a:cubicBezTo>
                <a:cubicBezTo>
                  <a:pt x="262346" y="4562"/>
                  <a:pt x="268832" y="5639"/>
                  <a:pt x="273517" y="9228"/>
                </a:cubicBezTo>
                <a:cubicBezTo>
                  <a:pt x="278562" y="12817"/>
                  <a:pt x="281084" y="18560"/>
                  <a:pt x="281084" y="23944"/>
                </a:cubicBezTo>
                <a:lnTo>
                  <a:pt x="281084" y="33993"/>
                </a:lnTo>
                <a:lnTo>
                  <a:pt x="286490" y="33993"/>
                </a:lnTo>
                <a:cubicBezTo>
                  <a:pt x="294418" y="33993"/>
                  <a:pt x="301265" y="40454"/>
                  <a:pt x="301265" y="48709"/>
                </a:cubicBezTo>
                <a:lnTo>
                  <a:pt x="301265" y="166074"/>
                </a:lnTo>
                <a:cubicBezTo>
                  <a:pt x="301265" y="175764"/>
                  <a:pt x="293337" y="183661"/>
                  <a:pt x="283607" y="183661"/>
                </a:cubicBezTo>
                <a:lnTo>
                  <a:pt x="171534" y="183661"/>
                </a:lnTo>
                <a:cubicBezTo>
                  <a:pt x="171173" y="189044"/>
                  <a:pt x="170092" y="194428"/>
                  <a:pt x="166489" y="198735"/>
                </a:cubicBezTo>
                <a:cubicBezTo>
                  <a:pt x="162164" y="204119"/>
                  <a:pt x="156759" y="205195"/>
                  <a:pt x="150272" y="205195"/>
                </a:cubicBezTo>
                <a:lnTo>
                  <a:pt x="149912" y="205195"/>
                </a:lnTo>
                <a:cubicBezTo>
                  <a:pt x="143425" y="205195"/>
                  <a:pt x="137299" y="201965"/>
                  <a:pt x="134416" y="198735"/>
                </a:cubicBezTo>
                <a:cubicBezTo>
                  <a:pt x="131172" y="194428"/>
                  <a:pt x="130091" y="189403"/>
                  <a:pt x="129371" y="183661"/>
                </a:cubicBezTo>
                <a:lnTo>
                  <a:pt x="18018" y="183661"/>
                </a:lnTo>
                <a:cubicBezTo>
                  <a:pt x="7928" y="183661"/>
                  <a:pt x="0" y="175406"/>
                  <a:pt x="0" y="165356"/>
                </a:cubicBezTo>
                <a:lnTo>
                  <a:pt x="0" y="50863"/>
                </a:lnTo>
                <a:cubicBezTo>
                  <a:pt x="0" y="50504"/>
                  <a:pt x="0" y="49785"/>
                  <a:pt x="360" y="49427"/>
                </a:cubicBezTo>
                <a:cubicBezTo>
                  <a:pt x="360" y="48709"/>
                  <a:pt x="6126" y="30763"/>
                  <a:pt x="19820" y="30404"/>
                </a:cubicBezTo>
                <a:lnTo>
                  <a:pt x="19820" y="24662"/>
                </a:lnTo>
                <a:cubicBezTo>
                  <a:pt x="19820" y="18919"/>
                  <a:pt x="22703" y="13535"/>
                  <a:pt x="27387" y="9946"/>
                </a:cubicBezTo>
                <a:cubicBezTo>
                  <a:pt x="32072" y="6357"/>
                  <a:pt x="38559" y="5280"/>
                  <a:pt x="44325" y="6716"/>
                </a:cubicBezTo>
                <a:cubicBezTo>
                  <a:pt x="45045" y="5639"/>
                  <a:pt x="46126" y="4562"/>
                  <a:pt x="47207" y="3845"/>
                </a:cubicBezTo>
                <a:cubicBezTo>
                  <a:pt x="52253" y="255"/>
                  <a:pt x="58379" y="-821"/>
                  <a:pt x="64145" y="6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xmlns="" id="{DD1F59D3-1624-A34E-851B-01D4C4DEB968}"/>
              </a:ext>
            </a:extLst>
          </p:cNvPr>
          <p:cNvSpPr txBox="1"/>
          <p:nvPr/>
        </p:nvSpPr>
        <p:spPr>
          <a:xfrm>
            <a:off x="702628" y="2504491"/>
            <a:ext cx="1865071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b="1" spc="-15" dirty="0">
                <a:latin typeface="Arial" panose="020B0604020202020204" pitchFamily="34" charset="0"/>
                <a:cs typeface="Arial" panose="020B0604020202020204" pitchFamily="34" charset="0"/>
              </a:rPr>
              <a:t>TITLE 01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xmlns="" id="{C0CAA794-5614-5B4C-BB58-B1CBE4065626}"/>
              </a:ext>
            </a:extLst>
          </p:cNvPr>
          <p:cNvSpPr txBox="1"/>
          <p:nvPr/>
        </p:nvSpPr>
        <p:spPr>
          <a:xfrm>
            <a:off x="702628" y="2879822"/>
            <a:ext cx="1865071" cy="1454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800"/>
              </a:lnSpc>
            </a:pPr>
            <a:endParaRPr lang="en-US" sz="1200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xmlns="" id="{DA826B76-7C2E-9948-8FC8-E2CC2CF4F6A0}"/>
              </a:ext>
            </a:extLst>
          </p:cNvPr>
          <p:cNvSpPr txBox="1"/>
          <p:nvPr/>
        </p:nvSpPr>
        <p:spPr>
          <a:xfrm>
            <a:off x="9624301" y="2402890"/>
            <a:ext cx="1865071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b="1" spc="-15" dirty="0">
                <a:latin typeface="Arial" panose="020B0604020202020204" pitchFamily="34" charset="0"/>
                <a:cs typeface="Arial" panose="020B0604020202020204" pitchFamily="34" charset="0"/>
              </a:rPr>
              <a:t>TITLE </a:t>
            </a:r>
            <a:r>
              <a:rPr lang="ru-RU" sz="1700" b="1" spc="-15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1700" b="1" spc="-1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xmlns="" id="{5DCB0615-F2F9-EA46-A782-C05B55F2DF06}"/>
              </a:ext>
            </a:extLst>
          </p:cNvPr>
          <p:cNvSpPr txBox="1"/>
          <p:nvPr/>
        </p:nvSpPr>
        <p:spPr>
          <a:xfrm>
            <a:off x="9420120" y="2746698"/>
            <a:ext cx="2266350" cy="99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800"/>
              </a:lnSpc>
            </a:pPr>
            <a:endParaRPr lang="en-US" sz="1200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xmlns="" id="{589722F8-5C89-C542-9C45-FE28D09CFC96}"/>
              </a:ext>
            </a:extLst>
          </p:cNvPr>
          <p:cNvSpPr txBox="1"/>
          <p:nvPr/>
        </p:nvSpPr>
        <p:spPr>
          <a:xfrm>
            <a:off x="9624301" y="4960308"/>
            <a:ext cx="1865071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b="1" spc="-15" dirty="0">
                <a:latin typeface="Arial" panose="020B0604020202020204" pitchFamily="34" charset="0"/>
                <a:cs typeface="Arial" panose="020B0604020202020204" pitchFamily="34" charset="0"/>
              </a:rPr>
              <a:t>TITLE </a:t>
            </a:r>
            <a:r>
              <a:rPr lang="ru-RU" sz="1700" b="1" spc="-15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sz="1700" b="1" spc="-1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xmlns="" id="{D7B012E7-E66C-DF47-B426-522A659DFB33}"/>
              </a:ext>
            </a:extLst>
          </p:cNvPr>
          <p:cNvSpPr txBox="1"/>
          <p:nvPr/>
        </p:nvSpPr>
        <p:spPr>
          <a:xfrm>
            <a:off x="9450382" y="5314251"/>
            <a:ext cx="2266349" cy="76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xmlns="" id="{1DD67457-235B-7D4E-A93B-F84A09922027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140" name="Группа 139">
              <a:extLst>
                <a:ext uri="{FF2B5EF4-FFF2-40B4-BE49-F238E27FC236}">
                  <a16:creationId xmlns:a16="http://schemas.microsoft.com/office/drawing/2014/main" xmlns="" id="{1C3C4BED-46F6-4E44-AF5F-3884CCE89F82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264" name="Прямоугольник 263">
                <a:extLst>
                  <a:ext uri="{FF2B5EF4-FFF2-40B4-BE49-F238E27FC236}">
                    <a16:creationId xmlns:a16="http://schemas.microsoft.com/office/drawing/2014/main" xmlns="" id="{9D8F21F7-E619-8840-A5A3-0B8372E9C663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Прямоугольник 264">
                <a:extLst>
                  <a:ext uri="{FF2B5EF4-FFF2-40B4-BE49-F238E27FC236}">
                    <a16:creationId xmlns:a16="http://schemas.microsoft.com/office/drawing/2014/main" xmlns="" id="{B60AF171-1516-9F45-92C6-3C345F97473E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5" name="Рисунок 254">
              <a:extLst>
                <a:ext uri="{FF2B5EF4-FFF2-40B4-BE49-F238E27FC236}">
                  <a16:creationId xmlns:a16="http://schemas.microsoft.com/office/drawing/2014/main" xmlns="" id="{DB97E9D9-CED5-474E-9D69-1E9BF6E70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276" name="Номер слайда 3">
            <a:extLst>
              <a:ext uri="{FF2B5EF4-FFF2-40B4-BE49-F238E27FC236}">
                <a16:creationId xmlns:a16="http://schemas.microsoft.com/office/drawing/2014/main" xmlns="" id="{B1824D72-B913-F243-B678-D6DBB878D797}"/>
              </a:ext>
            </a:extLst>
          </p:cNvPr>
          <p:cNvSpPr txBox="1">
            <a:spLocks/>
          </p:cNvSpPr>
          <p:nvPr/>
        </p:nvSpPr>
        <p:spPr>
          <a:xfrm>
            <a:off x="10551691" y="6474843"/>
            <a:ext cx="538648" cy="2736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A2009F-744D-4914-9C38-413CE7F03583}" type="slidenum">
              <a:rPr lang="ru-RU" sz="10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097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49F0E8-A4A3-2C4D-AC85-714CB9E3D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FC5932DA-08E7-C848-A7F1-41E6CD0F6B20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FBE3C432-0EE7-F34C-85CB-EB8E3F740855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F0942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961E2486-E434-6E48-BDF8-84B17FDBD4AE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</a:p>
          </p:txBody>
        </p:sp>
      </p:grp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055E4591-2F11-FB41-891F-CF6F5428C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3861" y="6404797"/>
            <a:ext cx="688158" cy="326203"/>
          </a:xfrm>
        </p:spPr>
        <p:txBody>
          <a:bodyPr/>
          <a:lstStyle/>
          <a:p>
            <a:fld id="{4FA2009F-744D-4914-9C38-413CE7F03583}" type="slidenum">
              <a:rPr lang="ru-R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">
            <a:extLst>
              <a:ext uri="{FF2B5EF4-FFF2-40B4-BE49-F238E27FC236}">
                <a16:creationId xmlns:a16="http://schemas.microsoft.com/office/drawing/2014/main" xmlns="" id="{B74AE18C-D1B1-0F42-9D12-41D4B49943D1}"/>
              </a:ext>
            </a:extLst>
          </p:cNvPr>
          <p:cNvGrpSpPr/>
          <p:nvPr/>
        </p:nvGrpSpPr>
        <p:grpSpPr>
          <a:xfrm>
            <a:off x="5859798" y="1926654"/>
            <a:ext cx="5688049" cy="4273590"/>
            <a:chOff x="11716421" y="3853308"/>
            <a:chExt cx="11376098" cy="8547180"/>
          </a:xfrm>
        </p:grpSpPr>
        <p:sp>
          <p:nvSpPr>
            <p:cNvPr id="14" name="Freeform 66">
              <a:extLst>
                <a:ext uri="{FF2B5EF4-FFF2-40B4-BE49-F238E27FC236}">
                  <a16:creationId xmlns:a16="http://schemas.microsoft.com/office/drawing/2014/main" xmlns="" id="{F485C8CF-035E-954B-9835-024FB39BA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6421" y="11488643"/>
              <a:ext cx="11376098" cy="911845"/>
            </a:xfrm>
            <a:custGeom>
              <a:avLst/>
              <a:gdLst>
                <a:gd name="T0" fmla="*/ 9132 w 9133"/>
                <a:gd name="T1" fmla="*/ 365 h 730"/>
                <a:gd name="T2" fmla="*/ 9132 w 9133"/>
                <a:gd name="T3" fmla="*/ 365 h 730"/>
                <a:gd name="T4" fmla="*/ 4566 w 9133"/>
                <a:gd name="T5" fmla="*/ 729 h 730"/>
                <a:gd name="T6" fmla="*/ 4566 w 9133"/>
                <a:gd name="T7" fmla="*/ 729 h 730"/>
                <a:gd name="T8" fmla="*/ 0 w 9133"/>
                <a:gd name="T9" fmla="*/ 365 h 730"/>
                <a:gd name="T10" fmla="*/ 0 w 9133"/>
                <a:gd name="T11" fmla="*/ 365 h 730"/>
                <a:gd name="T12" fmla="*/ 4566 w 9133"/>
                <a:gd name="T13" fmla="*/ 0 h 730"/>
                <a:gd name="T14" fmla="*/ 4566 w 9133"/>
                <a:gd name="T15" fmla="*/ 0 h 730"/>
                <a:gd name="T16" fmla="*/ 9132 w 9133"/>
                <a:gd name="T17" fmla="*/ 365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33" h="730">
                  <a:moveTo>
                    <a:pt x="9132" y="365"/>
                  </a:moveTo>
                  <a:lnTo>
                    <a:pt x="9132" y="365"/>
                  </a:lnTo>
                  <a:cubicBezTo>
                    <a:pt x="9132" y="566"/>
                    <a:pt x="7088" y="729"/>
                    <a:pt x="4566" y="729"/>
                  </a:cubicBezTo>
                  <a:lnTo>
                    <a:pt x="4566" y="729"/>
                  </a:lnTo>
                  <a:cubicBezTo>
                    <a:pt x="2044" y="729"/>
                    <a:pt x="0" y="566"/>
                    <a:pt x="0" y="365"/>
                  </a:cubicBezTo>
                  <a:lnTo>
                    <a:pt x="0" y="365"/>
                  </a:lnTo>
                  <a:cubicBezTo>
                    <a:pt x="0" y="164"/>
                    <a:pt x="2044" y="0"/>
                    <a:pt x="4566" y="0"/>
                  </a:cubicBezTo>
                  <a:lnTo>
                    <a:pt x="4566" y="0"/>
                  </a:lnTo>
                  <a:cubicBezTo>
                    <a:pt x="7088" y="0"/>
                    <a:pt x="9132" y="164"/>
                    <a:pt x="9132" y="365"/>
                  </a:cubicBezTo>
                </a:path>
              </a:pathLst>
            </a:custGeom>
            <a:solidFill>
              <a:srgbClr val="338A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338AB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67">
              <a:extLst>
                <a:ext uri="{FF2B5EF4-FFF2-40B4-BE49-F238E27FC236}">
                  <a16:creationId xmlns:a16="http://schemas.microsoft.com/office/drawing/2014/main" xmlns="" id="{B1799FAE-0779-D045-802D-A426AA1BD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2597" y="4171904"/>
              <a:ext cx="3784706" cy="3603437"/>
            </a:xfrm>
            <a:custGeom>
              <a:avLst/>
              <a:gdLst>
                <a:gd name="T0" fmla="*/ 3025 w 3037"/>
                <a:gd name="T1" fmla="*/ 2294 h 2892"/>
                <a:gd name="T2" fmla="*/ 3025 w 3037"/>
                <a:gd name="T3" fmla="*/ 2294 h 2892"/>
                <a:gd name="T4" fmla="*/ 2985 w 3037"/>
                <a:gd name="T5" fmla="*/ 2294 h 2892"/>
                <a:gd name="T6" fmla="*/ 2867 w 3037"/>
                <a:gd name="T7" fmla="*/ 2413 h 2892"/>
                <a:gd name="T8" fmla="*/ 2867 w 3037"/>
                <a:gd name="T9" fmla="*/ 2413 h 2892"/>
                <a:gd name="T10" fmla="*/ 2800 w 3037"/>
                <a:gd name="T11" fmla="*/ 2344 h 2892"/>
                <a:gd name="T12" fmla="*/ 2800 w 3037"/>
                <a:gd name="T13" fmla="*/ 178 h 2892"/>
                <a:gd name="T14" fmla="*/ 2800 w 3037"/>
                <a:gd name="T15" fmla="*/ 178 h 2892"/>
                <a:gd name="T16" fmla="*/ 2621 w 3037"/>
                <a:gd name="T17" fmla="*/ 0 h 2892"/>
                <a:gd name="T18" fmla="*/ 179 w 3037"/>
                <a:gd name="T19" fmla="*/ 0 h 2892"/>
                <a:gd name="T20" fmla="*/ 179 w 3037"/>
                <a:gd name="T21" fmla="*/ 0 h 2892"/>
                <a:gd name="T22" fmla="*/ 0 w 3037"/>
                <a:gd name="T23" fmla="*/ 178 h 2892"/>
                <a:gd name="T24" fmla="*/ 0 w 3037"/>
                <a:gd name="T25" fmla="*/ 2670 h 2892"/>
                <a:gd name="T26" fmla="*/ 0 w 3037"/>
                <a:gd name="T27" fmla="*/ 2670 h 2892"/>
                <a:gd name="T28" fmla="*/ 179 w 3037"/>
                <a:gd name="T29" fmla="*/ 2848 h 2892"/>
                <a:gd name="T30" fmla="*/ 2462 w 3037"/>
                <a:gd name="T31" fmla="*/ 2848 h 2892"/>
                <a:gd name="T32" fmla="*/ 2462 w 3037"/>
                <a:gd name="T33" fmla="*/ 2848 h 2892"/>
                <a:gd name="T34" fmla="*/ 2618 w 3037"/>
                <a:gd name="T35" fmla="*/ 2891 h 2892"/>
                <a:gd name="T36" fmla="*/ 2618 w 3037"/>
                <a:gd name="T37" fmla="*/ 2891 h 2892"/>
                <a:gd name="T38" fmla="*/ 2922 w 3037"/>
                <a:gd name="T39" fmla="*/ 2587 h 2892"/>
                <a:gd name="T40" fmla="*/ 2922 w 3037"/>
                <a:gd name="T41" fmla="*/ 2587 h 2892"/>
                <a:gd name="T42" fmla="*/ 2896 w 3037"/>
                <a:gd name="T43" fmla="*/ 2464 h 2892"/>
                <a:gd name="T44" fmla="*/ 3025 w 3037"/>
                <a:gd name="T45" fmla="*/ 2335 h 2892"/>
                <a:gd name="T46" fmla="*/ 3025 w 3037"/>
                <a:gd name="T47" fmla="*/ 2335 h 2892"/>
                <a:gd name="T48" fmla="*/ 3025 w 3037"/>
                <a:gd name="T49" fmla="*/ 2294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37" h="2892">
                  <a:moveTo>
                    <a:pt x="3025" y="2294"/>
                  </a:moveTo>
                  <a:lnTo>
                    <a:pt x="3025" y="2294"/>
                  </a:lnTo>
                  <a:cubicBezTo>
                    <a:pt x="3014" y="2283"/>
                    <a:pt x="2996" y="2283"/>
                    <a:pt x="2985" y="2294"/>
                  </a:cubicBezTo>
                  <a:lnTo>
                    <a:pt x="2867" y="2413"/>
                  </a:lnTo>
                  <a:lnTo>
                    <a:pt x="2867" y="2413"/>
                  </a:lnTo>
                  <a:cubicBezTo>
                    <a:pt x="2848" y="2386"/>
                    <a:pt x="2826" y="2363"/>
                    <a:pt x="2800" y="2344"/>
                  </a:cubicBezTo>
                  <a:lnTo>
                    <a:pt x="2800" y="178"/>
                  </a:lnTo>
                  <a:lnTo>
                    <a:pt x="2800" y="178"/>
                  </a:lnTo>
                  <a:cubicBezTo>
                    <a:pt x="2800" y="79"/>
                    <a:pt x="2720" y="0"/>
                    <a:pt x="2621" y="0"/>
                  </a:cubicBezTo>
                  <a:lnTo>
                    <a:pt x="179" y="0"/>
                  </a:lnTo>
                  <a:lnTo>
                    <a:pt x="179" y="0"/>
                  </a:lnTo>
                  <a:cubicBezTo>
                    <a:pt x="80" y="0"/>
                    <a:pt x="0" y="79"/>
                    <a:pt x="0" y="178"/>
                  </a:cubicBezTo>
                  <a:lnTo>
                    <a:pt x="0" y="2670"/>
                  </a:lnTo>
                  <a:lnTo>
                    <a:pt x="0" y="2670"/>
                  </a:lnTo>
                  <a:cubicBezTo>
                    <a:pt x="0" y="2768"/>
                    <a:pt x="80" y="2848"/>
                    <a:pt x="179" y="2848"/>
                  </a:cubicBezTo>
                  <a:lnTo>
                    <a:pt x="2462" y="2848"/>
                  </a:lnTo>
                  <a:lnTo>
                    <a:pt x="2462" y="2848"/>
                  </a:lnTo>
                  <a:cubicBezTo>
                    <a:pt x="2508" y="2875"/>
                    <a:pt x="2561" y="2891"/>
                    <a:pt x="2618" y="2891"/>
                  </a:cubicBezTo>
                  <a:lnTo>
                    <a:pt x="2618" y="2891"/>
                  </a:lnTo>
                  <a:cubicBezTo>
                    <a:pt x="2786" y="2891"/>
                    <a:pt x="2922" y="2755"/>
                    <a:pt x="2922" y="2587"/>
                  </a:cubicBezTo>
                  <a:lnTo>
                    <a:pt x="2922" y="2587"/>
                  </a:lnTo>
                  <a:cubicBezTo>
                    <a:pt x="2922" y="2543"/>
                    <a:pt x="2913" y="2502"/>
                    <a:pt x="2896" y="2464"/>
                  </a:cubicBezTo>
                  <a:lnTo>
                    <a:pt x="3025" y="2335"/>
                  </a:lnTo>
                  <a:lnTo>
                    <a:pt x="3025" y="2335"/>
                  </a:lnTo>
                  <a:cubicBezTo>
                    <a:pt x="3036" y="2323"/>
                    <a:pt x="3036" y="2305"/>
                    <a:pt x="3025" y="2294"/>
                  </a:cubicBezTo>
                </a:path>
              </a:pathLst>
            </a:custGeom>
            <a:gradFill>
              <a:gsLst>
                <a:gs pos="1000">
                  <a:srgbClr val="DAE6FC"/>
                </a:gs>
                <a:gs pos="99000">
                  <a:srgbClr val="FFFFFF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68">
              <a:extLst>
                <a:ext uri="{FF2B5EF4-FFF2-40B4-BE49-F238E27FC236}">
                  <a16:creationId xmlns:a16="http://schemas.microsoft.com/office/drawing/2014/main" xmlns="" id="{85A699C3-EBDF-0C46-A782-055D75FCF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57379" y="3864295"/>
              <a:ext cx="3488086" cy="3548507"/>
            </a:xfrm>
            <a:custGeom>
              <a:avLst/>
              <a:gdLst>
                <a:gd name="T0" fmla="*/ 2621 w 2800"/>
                <a:gd name="T1" fmla="*/ 2849 h 2850"/>
                <a:gd name="T2" fmla="*/ 178 w 2800"/>
                <a:gd name="T3" fmla="*/ 2849 h 2850"/>
                <a:gd name="T4" fmla="*/ 178 w 2800"/>
                <a:gd name="T5" fmla="*/ 2849 h 2850"/>
                <a:gd name="T6" fmla="*/ 0 w 2800"/>
                <a:gd name="T7" fmla="*/ 2671 h 2850"/>
                <a:gd name="T8" fmla="*/ 0 w 2800"/>
                <a:gd name="T9" fmla="*/ 178 h 2850"/>
                <a:gd name="T10" fmla="*/ 0 w 2800"/>
                <a:gd name="T11" fmla="*/ 178 h 2850"/>
                <a:gd name="T12" fmla="*/ 178 w 2800"/>
                <a:gd name="T13" fmla="*/ 0 h 2850"/>
                <a:gd name="T14" fmla="*/ 2621 w 2800"/>
                <a:gd name="T15" fmla="*/ 0 h 2850"/>
                <a:gd name="T16" fmla="*/ 2621 w 2800"/>
                <a:gd name="T17" fmla="*/ 0 h 2850"/>
                <a:gd name="T18" fmla="*/ 2799 w 2800"/>
                <a:gd name="T19" fmla="*/ 178 h 2850"/>
                <a:gd name="T20" fmla="*/ 2799 w 2800"/>
                <a:gd name="T21" fmla="*/ 2671 h 2850"/>
                <a:gd name="T22" fmla="*/ 2799 w 2800"/>
                <a:gd name="T23" fmla="*/ 2671 h 2850"/>
                <a:gd name="T24" fmla="*/ 2621 w 2800"/>
                <a:gd name="T25" fmla="*/ 2849 h 2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00" h="2850">
                  <a:moveTo>
                    <a:pt x="2621" y="2849"/>
                  </a:moveTo>
                  <a:lnTo>
                    <a:pt x="178" y="2849"/>
                  </a:lnTo>
                  <a:lnTo>
                    <a:pt x="178" y="2849"/>
                  </a:lnTo>
                  <a:cubicBezTo>
                    <a:pt x="80" y="2849"/>
                    <a:pt x="0" y="2769"/>
                    <a:pt x="0" y="2671"/>
                  </a:cubicBezTo>
                  <a:lnTo>
                    <a:pt x="0" y="178"/>
                  </a:lnTo>
                  <a:lnTo>
                    <a:pt x="0" y="178"/>
                  </a:lnTo>
                  <a:cubicBezTo>
                    <a:pt x="0" y="80"/>
                    <a:pt x="80" y="0"/>
                    <a:pt x="178" y="0"/>
                  </a:cubicBezTo>
                  <a:lnTo>
                    <a:pt x="2621" y="0"/>
                  </a:lnTo>
                  <a:lnTo>
                    <a:pt x="2621" y="0"/>
                  </a:lnTo>
                  <a:cubicBezTo>
                    <a:pt x="2720" y="0"/>
                    <a:pt x="2799" y="80"/>
                    <a:pt x="2799" y="178"/>
                  </a:cubicBezTo>
                  <a:lnTo>
                    <a:pt x="2799" y="2671"/>
                  </a:lnTo>
                  <a:lnTo>
                    <a:pt x="2799" y="2671"/>
                  </a:lnTo>
                  <a:cubicBezTo>
                    <a:pt x="2799" y="2769"/>
                    <a:pt x="2720" y="2849"/>
                    <a:pt x="2621" y="284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69">
              <a:extLst>
                <a:ext uri="{FF2B5EF4-FFF2-40B4-BE49-F238E27FC236}">
                  <a16:creationId xmlns:a16="http://schemas.microsoft.com/office/drawing/2014/main" xmlns="" id="{82185240-6CBE-1748-B37C-545291BBA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36144" y="4633319"/>
              <a:ext cx="3021174" cy="3998937"/>
            </a:xfrm>
            <a:custGeom>
              <a:avLst/>
              <a:gdLst>
                <a:gd name="T0" fmla="*/ 2250 w 2427"/>
                <a:gd name="T1" fmla="*/ 3208 h 3209"/>
                <a:gd name="T2" fmla="*/ 177 w 2427"/>
                <a:gd name="T3" fmla="*/ 3208 h 3209"/>
                <a:gd name="T4" fmla="*/ 177 w 2427"/>
                <a:gd name="T5" fmla="*/ 3208 h 3209"/>
                <a:gd name="T6" fmla="*/ 0 w 2427"/>
                <a:gd name="T7" fmla="*/ 3032 h 3209"/>
                <a:gd name="T8" fmla="*/ 0 w 2427"/>
                <a:gd name="T9" fmla="*/ 176 h 3209"/>
                <a:gd name="T10" fmla="*/ 0 w 2427"/>
                <a:gd name="T11" fmla="*/ 176 h 3209"/>
                <a:gd name="T12" fmla="*/ 177 w 2427"/>
                <a:gd name="T13" fmla="*/ 0 h 3209"/>
                <a:gd name="T14" fmla="*/ 2250 w 2427"/>
                <a:gd name="T15" fmla="*/ 0 h 3209"/>
                <a:gd name="T16" fmla="*/ 2250 w 2427"/>
                <a:gd name="T17" fmla="*/ 0 h 3209"/>
                <a:gd name="T18" fmla="*/ 2426 w 2427"/>
                <a:gd name="T19" fmla="*/ 176 h 3209"/>
                <a:gd name="T20" fmla="*/ 2426 w 2427"/>
                <a:gd name="T21" fmla="*/ 3032 h 3209"/>
                <a:gd name="T22" fmla="*/ 2426 w 2427"/>
                <a:gd name="T23" fmla="*/ 3032 h 3209"/>
                <a:gd name="T24" fmla="*/ 2250 w 2427"/>
                <a:gd name="T25" fmla="*/ 3208 h 3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27" h="3209">
                  <a:moveTo>
                    <a:pt x="2250" y="3208"/>
                  </a:moveTo>
                  <a:lnTo>
                    <a:pt x="177" y="3208"/>
                  </a:lnTo>
                  <a:lnTo>
                    <a:pt x="177" y="3208"/>
                  </a:lnTo>
                  <a:cubicBezTo>
                    <a:pt x="79" y="3208"/>
                    <a:pt x="0" y="3129"/>
                    <a:pt x="0" y="3032"/>
                  </a:cubicBezTo>
                  <a:lnTo>
                    <a:pt x="0" y="176"/>
                  </a:lnTo>
                  <a:lnTo>
                    <a:pt x="0" y="176"/>
                  </a:lnTo>
                  <a:cubicBezTo>
                    <a:pt x="0" y="79"/>
                    <a:pt x="79" y="0"/>
                    <a:pt x="177" y="0"/>
                  </a:cubicBezTo>
                  <a:lnTo>
                    <a:pt x="2250" y="0"/>
                  </a:lnTo>
                  <a:lnTo>
                    <a:pt x="2250" y="0"/>
                  </a:lnTo>
                  <a:cubicBezTo>
                    <a:pt x="2347" y="0"/>
                    <a:pt x="2426" y="79"/>
                    <a:pt x="2426" y="176"/>
                  </a:cubicBezTo>
                  <a:lnTo>
                    <a:pt x="2426" y="3032"/>
                  </a:lnTo>
                  <a:lnTo>
                    <a:pt x="2426" y="3032"/>
                  </a:lnTo>
                  <a:cubicBezTo>
                    <a:pt x="2426" y="3129"/>
                    <a:pt x="2347" y="3208"/>
                    <a:pt x="2250" y="3208"/>
                  </a:cubicBezTo>
                </a:path>
              </a:pathLst>
            </a:custGeom>
            <a:gradFill>
              <a:gsLst>
                <a:gs pos="1000">
                  <a:srgbClr val="DAE6FC"/>
                </a:gs>
                <a:gs pos="99000">
                  <a:srgbClr val="FFFFFF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70">
              <a:extLst>
                <a:ext uri="{FF2B5EF4-FFF2-40B4-BE49-F238E27FC236}">
                  <a16:creationId xmlns:a16="http://schemas.microsoft.com/office/drawing/2014/main" xmlns="" id="{7CC6F302-85F0-7B49-8975-68912ABAF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10794" y="4314723"/>
              <a:ext cx="3026671" cy="3998937"/>
            </a:xfrm>
            <a:custGeom>
              <a:avLst/>
              <a:gdLst>
                <a:gd name="T0" fmla="*/ 2251 w 2428"/>
                <a:gd name="T1" fmla="*/ 3208 h 3209"/>
                <a:gd name="T2" fmla="*/ 176 w 2428"/>
                <a:gd name="T3" fmla="*/ 3208 h 3209"/>
                <a:gd name="T4" fmla="*/ 176 w 2428"/>
                <a:gd name="T5" fmla="*/ 3208 h 3209"/>
                <a:gd name="T6" fmla="*/ 0 w 2428"/>
                <a:gd name="T7" fmla="*/ 3031 h 3209"/>
                <a:gd name="T8" fmla="*/ 0 w 2428"/>
                <a:gd name="T9" fmla="*/ 176 h 3209"/>
                <a:gd name="T10" fmla="*/ 0 w 2428"/>
                <a:gd name="T11" fmla="*/ 176 h 3209"/>
                <a:gd name="T12" fmla="*/ 176 w 2428"/>
                <a:gd name="T13" fmla="*/ 0 h 3209"/>
                <a:gd name="T14" fmla="*/ 2251 w 2428"/>
                <a:gd name="T15" fmla="*/ 0 h 3209"/>
                <a:gd name="T16" fmla="*/ 2251 w 2428"/>
                <a:gd name="T17" fmla="*/ 0 h 3209"/>
                <a:gd name="T18" fmla="*/ 2427 w 2428"/>
                <a:gd name="T19" fmla="*/ 176 h 3209"/>
                <a:gd name="T20" fmla="*/ 2427 w 2428"/>
                <a:gd name="T21" fmla="*/ 3031 h 3209"/>
                <a:gd name="T22" fmla="*/ 2427 w 2428"/>
                <a:gd name="T23" fmla="*/ 3031 h 3209"/>
                <a:gd name="T24" fmla="*/ 2251 w 2428"/>
                <a:gd name="T25" fmla="*/ 3208 h 3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28" h="3209">
                  <a:moveTo>
                    <a:pt x="2251" y="3208"/>
                  </a:moveTo>
                  <a:lnTo>
                    <a:pt x="176" y="3208"/>
                  </a:lnTo>
                  <a:lnTo>
                    <a:pt x="176" y="3208"/>
                  </a:lnTo>
                  <a:cubicBezTo>
                    <a:pt x="79" y="3208"/>
                    <a:pt x="0" y="3129"/>
                    <a:pt x="0" y="3031"/>
                  </a:cubicBezTo>
                  <a:lnTo>
                    <a:pt x="0" y="176"/>
                  </a:lnTo>
                  <a:lnTo>
                    <a:pt x="0" y="176"/>
                  </a:lnTo>
                  <a:cubicBezTo>
                    <a:pt x="0" y="79"/>
                    <a:pt x="79" y="0"/>
                    <a:pt x="176" y="0"/>
                  </a:cubicBezTo>
                  <a:lnTo>
                    <a:pt x="2251" y="0"/>
                  </a:lnTo>
                  <a:lnTo>
                    <a:pt x="2251" y="0"/>
                  </a:lnTo>
                  <a:cubicBezTo>
                    <a:pt x="2348" y="0"/>
                    <a:pt x="2427" y="79"/>
                    <a:pt x="2427" y="176"/>
                  </a:cubicBezTo>
                  <a:lnTo>
                    <a:pt x="2427" y="3031"/>
                  </a:lnTo>
                  <a:lnTo>
                    <a:pt x="2427" y="3031"/>
                  </a:lnTo>
                  <a:cubicBezTo>
                    <a:pt x="2427" y="3129"/>
                    <a:pt x="2348" y="3208"/>
                    <a:pt x="2251" y="320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71">
              <a:extLst>
                <a:ext uri="{FF2B5EF4-FFF2-40B4-BE49-F238E27FC236}">
                  <a16:creationId xmlns:a16="http://schemas.microsoft.com/office/drawing/2014/main" xmlns="" id="{D5F24594-5FEB-2C46-A093-2BAF1D417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5304" y="4303736"/>
              <a:ext cx="3043148" cy="4015415"/>
            </a:xfrm>
            <a:custGeom>
              <a:avLst/>
              <a:gdLst>
                <a:gd name="T0" fmla="*/ 2258 w 2442"/>
                <a:gd name="T1" fmla="*/ 3221 h 3222"/>
                <a:gd name="T2" fmla="*/ 183 w 2442"/>
                <a:gd name="T3" fmla="*/ 3221 h 3222"/>
                <a:gd name="T4" fmla="*/ 183 w 2442"/>
                <a:gd name="T5" fmla="*/ 3221 h 3222"/>
                <a:gd name="T6" fmla="*/ 0 w 2442"/>
                <a:gd name="T7" fmla="*/ 3038 h 3222"/>
                <a:gd name="T8" fmla="*/ 0 w 2442"/>
                <a:gd name="T9" fmla="*/ 183 h 3222"/>
                <a:gd name="T10" fmla="*/ 0 w 2442"/>
                <a:gd name="T11" fmla="*/ 183 h 3222"/>
                <a:gd name="T12" fmla="*/ 183 w 2442"/>
                <a:gd name="T13" fmla="*/ 0 h 3222"/>
                <a:gd name="T14" fmla="*/ 183 w 2442"/>
                <a:gd name="T15" fmla="*/ 0 h 3222"/>
                <a:gd name="T16" fmla="*/ 190 w 2442"/>
                <a:gd name="T17" fmla="*/ 7 h 3222"/>
                <a:gd name="T18" fmla="*/ 190 w 2442"/>
                <a:gd name="T19" fmla="*/ 7 h 3222"/>
                <a:gd name="T20" fmla="*/ 183 w 2442"/>
                <a:gd name="T21" fmla="*/ 14 h 3222"/>
                <a:gd name="T22" fmla="*/ 183 w 2442"/>
                <a:gd name="T23" fmla="*/ 14 h 3222"/>
                <a:gd name="T24" fmla="*/ 14 w 2442"/>
                <a:gd name="T25" fmla="*/ 183 h 3222"/>
                <a:gd name="T26" fmla="*/ 14 w 2442"/>
                <a:gd name="T27" fmla="*/ 3038 h 3222"/>
                <a:gd name="T28" fmla="*/ 14 w 2442"/>
                <a:gd name="T29" fmla="*/ 3038 h 3222"/>
                <a:gd name="T30" fmla="*/ 183 w 2442"/>
                <a:gd name="T31" fmla="*/ 3208 h 3222"/>
                <a:gd name="T32" fmla="*/ 2258 w 2442"/>
                <a:gd name="T33" fmla="*/ 3208 h 3222"/>
                <a:gd name="T34" fmla="*/ 2258 w 2442"/>
                <a:gd name="T35" fmla="*/ 3208 h 3222"/>
                <a:gd name="T36" fmla="*/ 2427 w 2442"/>
                <a:gd name="T37" fmla="*/ 3038 h 3222"/>
                <a:gd name="T38" fmla="*/ 2427 w 2442"/>
                <a:gd name="T39" fmla="*/ 3038 h 3222"/>
                <a:gd name="T40" fmla="*/ 2434 w 2442"/>
                <a:gd name="T41" fmla="*/ 3031 h 3222"/>
                <a:gd name="T42" fmla="*/ 2434 w 2442"/>
                <a:gd name="T43" fmla="*/ 3031 h 3222"/>
                <a:gd name="T44" fmla="*/ 2441 w 2442"/>
                <a:gd name="T45" fmla="*/ 3038 h 3222"/>
                <a:gd name="T46" fmla="*/ 2441 w 2442"/>
                <a:gd name="T47" fmla="*/ 3038 h 3222"/>
                <a:gd name="T48" fmla="*/ 2258 w 2442"/>
                <a:gd name="T49" fmla="*/ 3221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42" h="3222">
                  <a:moveTo>
                    <a:pt x="2258" y="3221"/>
                  </a:moveTo>
                  <a:lnTo>
                    <a:pt x="183" y="3221"/>
                  </a:lnTo>
                  <a:lnTo>
                    <a:pt x="183" y="3221"/>
                  </a:lnTo>
                  <a:cubicBezTo>
                    <a:pt x="83" y="3221"/>
                    <a:pt x="0" y="3139"/>
                    <a:pt x="0" y="3038"/>
                  </a:cubicBezTo>
                  <a:lnTo>
                    <a:pt x="0" y="183"/>
                  </a:lnTo>
                  <a:lnTo>
                    <a:pt x="0" y="183"/>
                  </a:lnTo>
                  <a:cubicBezTo>
                    <a:pt x="0" y="82"/>
                    <a:pt x="83" y="0"/>
                    <a:pt x="183" y="0"/>
                  </a:cubicBezTo>
                  <a:lnTo>
                    <a:pt x="183" y="0"/>
                  </a:lnTo>
                  <a:cubicBezTo>
                    <a:pt x="187" y="0"/>
                    <a:pt x="190" y="3"/>
                    <a:pt x="190" y="7"/>
                  </a:cubicBezTo>
                  <a:lnTo>
                    <a:pt x="190" y="7"/>
                  </a:lnTo>
                  <a:cubicBezTo>
                    <a:pt x="190" y="10"/>
                    <a:pt x="187" y="14"/>
                    <a:pt x="183" y="14"/>
                  </a:cubicBezTo>
                  <a:lnTo>
                    <a:pt x="183" y="14"/>
                  </a:lnTo>
                  <a:cubicBezTo>
                    <a:pt x="90" y="14"/>
                    <a:pt x="14" y="89"/>
                    <a:pt x="14" y="183"/>
                  </a:cubicBezTo>
                  <a:lnTo>
                    <a:pt x="14" y="3038"/>
                  </a:lnTo>
                  <a:lnTo>
                    <a:pt x="14" y="3038"/>
                  </a:lnTo>
                  <a:cubicBezTo>
                    <a:pt x="14" y="3132"/>
                    <a:pt x="90" y="3208"/>
                    <a:pt x="183" y="3208"/>
                  </a:cubicBezTo>
                  <a:lnTo>
                    <a:pt x="2258" y="3208"/>
                  </a:lnTo>
                  <a:lnTo>
                    <a:pt x="2258" y="3208"/>
                  </a:lnTo>
                  <a:cubicBezTo>
                    <a:pt x="2351" y="3208"/>
                    <a:pt x="2427" y="3132"/>
                    <a:pt x="2427" y="3038"/>
                  </a:cubicBezTo>
                  <a:lnTo>
                    <a:pt x="2427" y="3038"/>
                  </a:lnTo>
                  <a:cubicBezTo>
                    <a:pt x="2427" y="3034"/>
                    <a:pt x="2430" y="3031"/>
                    <a:pt x="2434" y="3031"/>
                  </a:cubicBezTo>
                  <a:lnTo>
                    <a:pt x="2434" y="3031"/>
                  </a:lnTo>
                  <a:cubicBezTo>
                    <a:pt x="2438" y="3031"/>
                    <a:pt x="2441" y="3034"/>
                    <a:pt x="2441" y="3038"/>
                  </a:cubicBezTo>
                  <a:lnTo>
                    <a:pt x="2441" y="3038"/>
                  </a:lnTo>
                  <a:cubicBezTo>
                    <a:pt x="2441" y="3139"/>
                    <a:pt x="2359" y="3221"/>
                    <a:pt x="2258" y="3221"/>
                  </a:cubicBezTo>
                </a:path>
              </a:pathLst>
            </a:custGeom>
            <a:solidFill>
              <a:srgbClr val="BACC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72">
              <a:extLst>
                <a:ext uri="{FF2B5EF4-FFF2-40B4-BE49-F238E27FC236}">
                  <a16:creationId xmlns:a16="http://schemas.microsoft.com/office/drawing/2014/main" xmlns="" id="{8FFA4DB4-1081-7A4C-AB7A-869EC5465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85580" y="3935703"/>
              <a:ext cx="900860" cy="758041"/>
            </a:xfrm>
            <a:custGeom>
              <a:avLst/>
              <a:gdLst>
                <a:gd name="T0" fmla="*/ 710 w 722"/>
                <a:gd name="T1" fmla="*/ 11 h 609"/>
                <a:gd name="T2" fmla="*/ 710 w 722"/>
                <a:gd name="T3" fmla="*/ 11 h 609"/>
                <a:gd name="T4" fmla="*/ 670 w 722"/>
                <a:gd name="T5" fmla="*/ 11 h 609"/>
                <a:gd name="T6" fmla="*/ 552 w 722"/>
                <a:gd name="T7" fmla="*/ 129 h 609"/>
                <a:gd name="T8" fmla="*/ 552 w 722"/>
                <a:gd name="T9" fmla="*/ 129 h 609"/>
                <a:gd name="T10" fmla="*/ 303 w 722"/>
                <a:gd name="T11" fmla="*/ 0 h 609"/>
                <a:gd name="T12" fmla="*/ 303 w 722"/>
                <a:gd name="T13" fmla="*/ 0 h 609"/>
                <a:gd name="T14" fmla="*/ 0 w 722"/>
                <a:gd name="T15" fmla="*/ 304 h 609"/>
                <a:gd name="T16" fmla="*/ 0 w 722"/>
                <a:gd name="T17" fmla="*/ 304 h 609"/>
                <a:gd name="T18" fmla="*/ 303 w 722"/>
                <a:gd name="T19" fmla="*/ 608 h 609"/>
                <a:gd name="T20" fmla="*/ 303 w 722"/>
                <a:gd name="T21" fmla="*/ 608 h 609"/>
                <a:gd name="T22" fmla="*/ 607 w 722"/>
                <a:gd name="T23" fmla="*/ 304 h 609"/>
                <a:gd name="T24" fmla="*/ 607 w 722"/>
                <a:gd name="T25" fmla="*/ 304 h 609"/>
                <a:gd name="T26" fmla="*/ 581 w 722"/>
                <a:gd name="T27" fmla="*/ 180 h 609"/>
                <a:gd name="T28" fmla="*/ 710 w 722"/>
                <a:gd name="T29" fmla="*/ 51 h 609"/>
                <a:gd name="T30" fmla="*/ 710 w 722"/>
                <a:gd name="T31" fmla="*/ 51 h 609"/>
                <a:gd name="T32" fmla="*/ 710 w 722"/>
                <a:gd name="T33" fmla="*/ 11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2" h="609">
                  <a:moveTo>
                    <a:pt x="710" y="11"/>
                  </a:moveTo>
                  <a:lnTo>
                    <a:pt x="710" y="11"/>
                  </a:lnTo>
                  <a:cubicBezTo>
                    <a:pt x="699" y="0"/>
                    <a:pt x="681" y="0"/>
                    <a:pt x="670" y="11"/>
                  </a:cubicBezTo>
                  <a:lnTo>
                    <a:pt x="552" y="129"/>
                  </a:lnTo>
                  <a:lnTo>
                    <a:pt x="552" y="129"/>
                  </a:lnTo>
                  <a:cubicBezTo>
                    <a:pt x="497" y="51"/>
                    <a:pt x="406" y="0"/>
                    <a:pt x="303" y="0"/>
                  </a:cubicBezTo>
                  <a:lnTo>
                    <a:pt x="303" y="0"/>
                  </a:lnTo>
                  <a:cubicBezTo>
                    <a:pt x="136" y="0"/>
                    <a:pt x="0" y="136"/>
                    <a:pt x="0" y="304"/>
                  </a:cubicBezTo>
                  <a:lnTo>
                    <a:pt x="0" y="304"/>
                  </a:lnTo>
                  <a:cubicBezTo>
                    <a:pt x="0" y="471"/>
                    <a:pt x="136" y="608"/>
                    <a:pt x="303" y="608"/>
                  </a:cubicBezTo>
                  <a:lnTo>
                    <a:pt x="303" y="608"/>
                  </a:lnTo>
                  <a:cubicBezTo>
                    <a:pt x="471" y="608"/>
                    <a:pt x="607" y="471"/>
                    <a:pt x="607" y="304"/>
                  </a:cubicBezTo>
                  <a:lnTo>
                    <a:pt x="607" y="304"/>
                  </a:lnTo>
                  <a:cubicBezTo>
                    <a:pt x="607" y="260"/>
                    <a:pt x="598" y="218"/>
                    <a:pt x="581" y="180"/>
                  </a:cubicBezTo>
                  <a:lnTo>
                    <a:pt x="710" y="51"/>
                  </a:lnTo>
                  <a:lnTo>
                    <a:pt x="710" y="51"/>
                  </a:lnTo>
                  <a:cubicBezTo>
                    <a:pt x="721" y="40"/>
                    <a:pt x="721" y="22"/>
                    <a:pt x="710" y="11"/>
                  </a:cubicBezTo>
                </a:path>
              </a:pathLst>
            </a:custGeom>
            <a:solidFill>
              <a:srgbClr val="00B1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73">
              <a:extLst>
                <a:ext uri="{FF2B5EF4-FFF2-40B4-BE49-F238E27FC236}">
                  <a16:creationId xmlns:a16="http://schemas.microsoft.com/office/drawing/2014/main" xmlns="" id="{1079AD77-5E43-334C-8DB8-C694B8DDD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77836" y="3935701"/>
              <a:ext cx="659165" cy="532827"/>
            </a:xfrm>
            <a:custGeom>
              <a:avLst/>
              <a:gdLst>
                <a:gd name="T0" fmla="*/ 132 w 529"/>
                <a:gd name="T1" fmla="*/ 425 h 426"/>
                <a:gd name="T2" fmla="*/ 132 w 529"/>
                <a:gd name="T3" fmla="*/ 425 h 426"/>
                <a:gd name="T4" fmla="*/ 112 w 529"/>
                <a:gd name="T5" fmla="*/ 416 h 426"/>
                <a:gd name="T6" fmla="*/ 10 w 529"/>
                <a:gd name="T7" fmla="*/ 314 h 426"/>
                <a:gd name="T8" fmla="*/ 10 w 529"/>
                <a:gd name="T9" fmla="*/ 314 h 426"/>
                <a:gd name="T10" fmla="*/ 10 w 529"/>
                <a:gd name="T11" fmla="*/ 274 h 426"/>
                <a:gd name="T12" fmla="*/ 10 w 529"/>
                <a:gd name="T13" fmla="*/ 274 h 426"/>
                <a:gd name="T14" fmla="*/ 50 w 529"/>
                <a:gd name="T15" fmla="*/ 274 h 426"/>
                <a:gd name="T16" fmla="*/ 132 w 529"/>
                <a:gd name="T17" fmla="*/ 357 h 426"/>
                <a:gd name="T18" fmla="*/ 477 w 529"/>
                <a:gd name="T19" fmla="*/ 11 h 426"/>
                <a:gd name="T20" fmla="*/ 477 w 529"/>
                <a:gd name="T21" fmla="*/ 11 h 426"/>
                <a:gd name="T22" fmla="*/ 517 w 529"/>
                <a:gd name="T23" fmla="*/ 11 h 426"/>
                <a:gd name="T24" fmla="*/ 517 w 529"/>
                <a:gd name="T25" fmla="*/ 11 h 426"/>
                <a:gd name="T26" fmla="*/ 517 w 529"/>
                <a:gd name="T27" fmla="*/ 51 h 426"/>
                <a:gd name="T28" fmla="*/ 152 w 529"/>
                <a:gd name="T29" fmla="*/ 416 h 426"/>
                <a:gd name="T30" fmla="*/ 152 w 529"/>
                <a:gd name="T31" fmla="*/ 416 h 426"/>
                <a:gd name="T32" fmla="*/ 132 w 529"/>
                <a:gd name="T33" fmla="*/ 425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9" h="426">
                  <a:moveTo>
                    <a:pt x="132" y="425"/>
                  </a:moveTo>
                  <a:lnTo>
                    <a:pt x="132" y="425"/>
                  </a:lnTo>
                  <a:cubicBezTo>
                    <a:pt x="124" y="425"/>
                    <a:pt x="118" y="422"/>
                    <a:pt x="112" y="416"/>
                  </a:cubicBezTo>
                  <a:lnTo>
                    <a:pt x="10" y="314"/>
                  </a:lnTo>
                  <a:lnTo>
                    <a:pt x="10" y="314"/>
                  </a:lnTo>
                  <a:cubicBezTo>
                    <a:pt x="0" y="303"/>
                    <a:pt x="0" y="285"/>
                    <a:pt x="10" y="274"/>
                  </a:cubicBezTo>
                  <a:lnTo>
                    <a:pt x="10" y="274"/>
                  </a:lnTo>
                  <a:cubicBezTo>
                    <a:pt x="20" y="263"/>
                    <a:pt x="39" y="263"/>
                    <a:pt x="50" y="274"/>
                  </a:cubicBezTo>
                  <a:lnTo>
                    <a:pt x="132" y="357"/>
                  </a:lnTo>
                  <a:lnTo>
                    <a:pt x="477" y="11"/>
                  </a:lnTo>
                  <a:lnTo>
                    <a:pt x="477" y="11"/>
                  </a:lnTo>
                  <a:cubicBezTo>
                    <a:pt x="489" y="0"/>
                    <a:pt x="506" y="0"/>
                    <a:pt x="517" y="11"/>
                  </a:cubicBezTo>
                  <a:lnTo>
                    <a:pt x="517" y="11"/>
                  </a:lnTo>
                  <a:cubicBezTo>
                    <a:pt x="528" y="22"/>
                    <a:pt x="528" y="40"/>
                    <a:pt x="517" y="51"/>
                  </a:cubicBezTo>
                  <a:lnTo>
                    <a:pt x="152" y="416"/>
                  </a:lnTo>
                  <a:lnTo>
                    <a:pt x="152" y="416"/>
                  </a:lnTo>
                  <a:cubicBezTo>
                    <a:pt x="146" y="422"/>
                    <a:pt x="139" y="425"/>
                    <a:pt x="132" y="4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xmlns="" id="{ED0A1FEF-6378-324D-927F-1F1E04003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5454" y="4803604"/>
              <a:ext cx="1796224" cy="148314"/>
            </a:xfrm>
            <a:custGeom>
              <a:avLst/>
              <a:gdLst>
                <a:gd name="T0" fmla="*/ 1382 w 1442"/>
                <a:gd name="T1" fmla="*/ 119 h 120"/>
                <a:gd name="T2" fmla="*/ 59 w 1442"/>
                <a:gd name="T3" fmla="*/ 119 h 120"/>
                <a:gd name="T4" fmla="*/ 59 w 1442"/>
                <a:gd name="T5" fmla="*/ 119 h 120"/>
                <a:gd name="T6" fmla="*/ 0 w 1442"/>
                <a:gd name="T7" fmla="*/ 59 h 120"/>
                <a:gd name="T8" fmla="*/ 0 w 1442"/>
                <a:gd name="T9" fmla="*/ 59 h 120"/>
                <a:gd name="T10" fmla="*/ 59 w 1442"/>
                <a:gd name="T11" fmla="*/ 0 h 120"/>
                <a:gd name="T12" fmla="*/ 1382 w 1442"/>
                <a:gd name="T13" fmla="*/ 0 h 120"/>
                <a:gd name="T14" fmla="*/ 1382 w 1442"/>
                <a:gd name="T15" fmla="*/ 0 h 120"/>
                <a:gd name="T16" fmla="*/ 1441 w 1442"/>
                <a:gd name="T17" fmla="*/ 59 h 120"/>
                <a:gd name="T18" fmla="*/ 1441 w 1442"/>
                <a:gd name="T19" fmla="*/ 59 h 120"/>
                <a:gd name="T20" fmla="*/ 1382 w 1442"/>
                <a:gd name="T21" fmla="*/ 1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2" h="120">
                  <a:moveTo>
                    <a:pt x="1382" y="119"/>
                  </a:moveTo>
                  <a:lnTo>
                    <a:pt x="59" y="119"/>
                  </a:lnTo>
                  <a:lnTo>
                    <a:pt x="59" y="119"/>
                  </a:lnTo>
                  <a:cubicBezTo>
                    <a:pt x="26" y="119"/>
                    <a:pt x="0" y="92"/>
                    <a:pt x="0" y="59"/>
                  </a:cubicBezTo>
                  <a:lnTo>
                    <a:pt x="0" y="59"/>
                  </a:lnTo>
                  <a:cubicBezTo>
                    <a:pt x="0" y="26"/>
                    <a:pt x="26" y="0"/>
                    <a:pt x="59" y="0"/>
                  </a:cubicBezTo>
                  <a:lnTo>
                    <a:pt x="1382" y="0"/>
                  </a:lnTo>
                  <a:lnTo>
                    <a:pt x="1382" y="0"/>
                  </a:lnTo>
                  <a:cubicBezTo>
                    <a:pt x="1415" y="0"/>
                    <a:pt x="1441" y="26"/>
                    <a:pt x="1441" y="59"/>
                  </a:cubicBezTo>
                  <a:lnTo>
                    <a:pt x="1441" y="59"/>
                  </a:lnTo>
                  <a:cubicBezTo>
                    <a:pt x="1441" y="92"/>
                    <a:pt x="1415" y="119"/>
                    <a:pt x="1382" y="119"/>
                  </a:cubicBezTo>
                </a:path>
              </a:pathLst>
            </a:custGeom>
            <a:solidFill>
              <a:srgbClr val="BACC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xmlns="" id="{78859DD7-D68B-F94E-883A-A8D7710B2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6294" y="5155157"/>
              <a:ext cx="2327806" cy="1388469"/>
            </a:xfrm>
            <a:custGeom>
              <a:avLst/>
              <a:gdLst>
                <a:gd name="connsiteX0" fmla="*/ 41101 w 2327806"/>
                <a:gd name="connsiteY0" fmla="*/ 1301854 h 1388469"/>
                <a:gd name="connsiteX1" fmla="*/ 2286704 w 2327806"/>
                <a:gd name="connsiteY1" fmla="*/ 1301854 h 1388469"/>
                <a:gd name="connsiteX2" fmla="*/ 2327806 w 2327806"/>
                <a:gd name="connsiteY2" fmla="*/ 1345162 h 1388469"/>
                <a:gd name="connsiteX3" fmla="*/ 2286704 w 2327806"/>
                <a:gd name="connsiteY3" fmla="*/ 1388469 h 1388469"/>
                <a:gd name="connsiteX4" fmla="*/ 41101 w 2327806"/>
                <a:gd name="connsiteY4" fmla="*/ 1388469 h 1388469"/>
                <a:gd name="connsiteX5" fmla="*/ 0 w 2327806"/>
                <a:gd name="connsiteY5" fmla="*/ 1345162 h 1388469"/>
                <a:gd name="connsiteX6" fmla="*/ 41101 w 2327806"/>
                <a:gd name="connsiteY6" fmla="*/ 1301854 h 1388469"/>
                <a:gd name="connsiteX7" fmla="*/ 41101 w 2327806"/>
                <a:gd name="connsiteY7" fmla="*/ 725082 h 1388469"/>
                <a:gd name="connsiteX8" fmla="*/ 2286704 w 2327806"/>
                <a:gd name="connsiteY8" fmla="*/ 725082 h 1388469"/>
                <a:gd name="connsiteX9" fmla="*/ 2327806 w 2327806"/>
                <a:gd name="connsiteY9" fmla="*/ 768390 h 1388469"/>
                <a:gd name="connsiteX10" fmla="*/ 2286704 w 2327806"/>
                <a:gd name="connsiteY10" fmla="*/ 811697 h 1388469"/>
                <a:gd name="connsiteX11" fmla="*/ 41101 w 2327806"/>
                <a:gd name="connsiteY11" fmla="*/ 811697 h 1388469"/>
                <a:gd name="connsiteX12" fmla="*/ 0 w 2327806"/>
                <a:gd name="connsiteY12" fmla="*/ 768390 h 1388469"/>
                <a:gd name="connsiteX13" fmla="*/ 41101 w 2327806"/>
                <a:gd name="connsiteY13" fmla="*/ 725082 h 1388469"/>
                <a:gd name="connsiteX14" fmla="*/ 41101 w 2327806"/>
                <a:gd name="connsiteY14" fmla="*/ 483389 h 1388469"/>
                <a:gd name="connsiteX15" fmla="*/ 2286704 w 2327806"/>
                <a:gd name="connsiteY15" fmla="*/ 483389 h 1388469"/>
                <a:gd name="connsiteX16" fmla="*/ 2327806 w 2327806"/>
                <a:gd name="connsiteY16" fmla="*/ 526697 h 1388469"/>
                <a:gd name="connsiteX17" fmla="*/ 2286704 w 2327806"/>
                <a:gd name="connsiteY17" fmla="*/ 570004 h 1388469"/>
                <a:gd name="connsiteX18" fmla="*/ 41101 w 2327806"/>
                <a:gd name="connsiteY18" fmla="*/ 570004 h 1388469"/>
                <a:gd name="connsiteX19" fmla="*/ 0 w 2327806"/>
                <a:gd name="connsiteY19" fmla="*/ 526697 h 1388469"/>
                <a:gd name="connsiteX20" fmla="*/ 41101 w 2327806"/>
                <a:gd name="connsiteY20" fmla="*/ 483389 h 1388469"/>
                <a:gd name="connsiteX21" fmla="*/ 41101 w 2327806"/>
                <a:gd name="connsiteY21" fmla="*/ 0 h 1388469"/>
                <a:gd name="connsiteX22" fmla="*/ 2286704 w 2327806"/>
                <a:gd name="connsiteY22" fmla="*/ 0 h 1388469"/>
                <a:gd name="connsiteX23" fmla="*/ 2327806 w 2327806"/>
                <a:gd name="connsiteY23" fmla="*/ 43308 h 1388469"/>
                <a:gd name="connsiteX24" fmla="*/ 2286704 w 2327806"/>
                <a:gd name="connsiteY24" fmla="*/ 86615 h 1388469"/>
                <a:gd name="connsiteX25" fmla="*/ 41101 w 2327806"/>
                <a:gd name="connsiteY25" fmla="*/ 86615 h 1388469"/>
                <a:gd name="connsiteX26" fmla="*/ 0 w 2327806"/>
                <a:gd name="connsiteY26" fmla="*/ 43308 h 1388469"/>
                <a:gd name="connsiteX27" fmla="*/ 41101 w 2327806"/>
                <a:gd name="connsiteY27" fmla="*/ 0 h 138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27806" h="1388469">
                  <a:moveTo>
                    <a:pt x="41101" y="1301854"/>
                  </a:moveTo>
                  <a:lnTo>
                    <a:pt x="2286704" y="1301854"/>
                  </a:lnTo>
                  <a:cubicBezTo>
                    <a:pt x="2309123" y="1301854"/>
                    <a:pt x="2327806" y="1322234"/>
                    <a:pt x="2327806" y="1345162"/>
                  </a:cubicBezTo>
                  <a:cubicBezTo>
                    <a:pt x="2327806" y="1369363"/>
                    <a:pt x="2309123" y="1388469"/>
                    <a:pt x="2286704" y="1388469"/>
                  </a:cubicBezTo>
                  <a:lnTo>
                    <a:pt x="41101" y="1388469"/>
                  </a:lnTo>
                  <a:cubicBezTo>
                    <a:pt x="18682" y="1388469"/>
                    <a:pt x="0" y="1369363"/>
                    <a:pt x="0" y="1345162"/>
                  </a:cubicBezTo>
                  <a:cubicBezTo>
                    <a:pt x="0" y="1322234"/>
                    <a:pt x="18682" y="1301854"/>
                    <a:pt x="41101" y="1301854"/>
                  </a:cubicBezTo>
                  <a:close/>
                  <a:moveTo>
                    <a:pt x="41101" y="725082"/>
                  </a:moveTo>
                  <a:lnTo>
                    <a:pt x="2286704" y="725082"/>
                  </a:lnTo>
                  <a:cubicBezTo>
                    <a:pt x="2309123" y="725082"/>
                    <a:pt x="2327806" y="744189"/>
                    <a:pt x="2327806" y="768390"/>
                  </a:cubicBezTo>
                  <a:cubicBezTo>
                    <a:pt x="2327806" y="792591"/>
                    <a:pt x="2309123" y="811697"/>
                    <a:pt x="2286704" y="811697"/>
                  </a:cubicBezTo>
                  <a:lnTo>
                    <a:pt x="41101" y="811697"/>
                  </a:lnTo>
                  <a:cubicBezTo>
                    <a:pt x="18682" y="811697"/>
                    <a:pt x="0" y="792591"/>
                    <a:pt x="0" y="768390"/>
                  </a:cubicBezTo>
                  <a:cubicBezTo>
                    <a:pt x="0" y="744189"/>
                    <a:pt x="18682" y="725082"/>
                    <a:pt x="41101" y="725082"/>
                  </a:cubicBezTo>
                  <a:close/>
                  <a:moveTo>
                    <a:pt x="41101" y="483389"/>
                  </a:moveTo>
                  <a:lnTo>
                    <a:pt x="2286704" y="483389"/>
                  </a:lnTo>
                  <a:cubicBezTo>
                    <a:pt x="2309123" y="483389"/>
                    <a:pt x="2327806" y="502496"/>
                    <a:pt x="2327806" y="526697"/>
                  </a:cubicBezTo>
                  <a:cubicBezTo>
                    <a:pt x="2327806" y="550898"/>
                    <a:pt x="2309123" y="570004"/>
                    <a:pt x="2286704" y="570004"/>
                  </a:cubicBezTo>
                  <a:lnTo>
                    <a:pt x="41101" y="570004"/>
                  </a:lnTo>
                  <a:cubicBezTo>
                    <a:pt x="18682" y="570004"/>
                    <a:pt x="0" y="550898"/>
                    <a:pt x="0" y="526697"/>
                  </a:cubicBezTo>
                  <a:cubicBezTo>
                    <a:pt x="0" y="502496"/>
                    <a:pt x="18682" y="483389"/>
                    <a:pt x="41101" y="483389"/>
                  </a:cubicBezTo>
                  <a:close/>
                  <a:moveTo>
                    <a:pt x="41101" y="0"/>
                  </a:moveTo>
                  <a:lnTo>
                    <a:pt x="2286704" y="0"/>
                  </a:lnTo>
                  <a:cubicBezTo>
                    <a:pt x="2309123" y="0"/>
                    <a:pt x="2327806" y="19107"/>
                    <a:pt x="2327806" y="43308"/>
                  </a:cubicBezTo>
                  <a:cubicBezTo>
                    <a:pt x="2327806" y="67509"/>
                    <a:pt x="2309123" y="86615"/>
                    <a:pt x="2286704" y="86615"/>
                  </a:cubicBezTo>
                  <a:lnTo>
                    <a:pt x="41101" y="86615"/>
                  </a:lnTo>
                  <a:cubicBezTo>
                    <a:pt x="18682" y="86615"/>
                    <a:pt x="0" y="67509"/>
                    <a:pt x="0" y="43308"/>
                  </a:cubicBezTo>
                  <a:cubicBezTo>
                    <a:pt x="0" y="19107"/>
                    <a:pt x="18682" y="0"/>
                    <a:pt x="41101" y="0"/>
                  </a:cubicBezTo>
                  <a:close/>
                </a:path>
              </a:pathLst>
            </a:custGeom>
            <a:solidFill>
              <a:srgbClr val="DAE6F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84">
              <a:extLst>
                <a:ext uri="{FF2B5EF4-FFF2-40B4-BE49-F238E27FC236}">
                  <a16:creationId xmlns:a16="http://schemas.microsoft.com/office/drawing/2014/main" xmlns="" id="{6569CF3F-ABB1-E84C-B1DA-A3FF699B8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66719" y="6847015"/>
              <a:ext cx="2213696" cy="708605"/>
            </a:xfrm>
            <a:custGeom>
              <a:avLst/>
              <a:gdLst>
                <a:gd name="T0" fmla="*/ 1492 w 1776"/>
                <a:gd name="T1" fmla="*/ 566 h 567"/>
                <a:gd name="T2" fmla="*/ 283 w 1776"/>
                <a:gd name="T3" fmla="*/ 566 h 567"/>
                <a:gd name="T4" fmla="*/ 283 w 1776"/>
                <a:gd name="T5" fmla="*/ 566 h 567"/>
                <a:gd name="T6" fmla="*/ 0 w 1776"/>
                <a:gd name="T7" fmla="*/ 283 h 567"/>
                <a:gd name="T8" fmla="*/ 0 w 1776"/>
                <a:gd name="T9" fmla="*/ 283 h 567"/>
                <a:gd name="T10" fmla="*/ 283 w 1776"/>
                <a:gd name="T11" fmla="*/ 0 h 567"/>
                <a:gd name="T12" fmla="*/ 1492 w 1776"/>
                <a:gd name="T13" fmla="*/ 0 h 567"/>
                <a:gd name="T14" fmla="*/ 1492 w 1776"/>
                <a:gd name="T15" fmla="*/ 0 h 567"/>
                <a:gd name="T16" fmla="*/ 1775 w 1776"/>
                <a:gd name="T17" fmla="*/ 283 h 567"/>
                <a:gd name="T18" fmla="*/ 1775 w 1776"/>
                <a:gd name="T19" fmla="*/ 283 h 567"/>
                <a:gd name="T20" fmla="*/ 1492 w 1776"/>
                <a:gd name="T21" fmla="*/ 566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6" h="567">
                  <a:moveTo>
                    <a:pt x="1492" y="566"/>
                  </a:moveTo>
                  <a:lnTo>
                    <a:pt x="283" y="566"/>
                  </a:lnTo>
                  <a:lnTo>
                    <a:pt x="283" y="566"/>
                  </a:lnTo>
                  <a:cubicBezTo>
                    <a:pt x="126" y="566"/>
                    <a:pt x="0" y="439"/>
                    <a:pt x="0" y="283"/>
                  </a:cubicBezTo>
                  <a:lnTo>
                    <a:pt x="0" y="283"/>
                  </a:lnTo>
                  <a:cubicBezTo>
                    <a:pt x="0" y="126"/>
                    <a:pt x="126" y="0"/>
                    <a:pt x="283" y="0"/>
                  </a:cubicBezTo>
                  <a:lnTo>
                    <a:pt x="1492" y="0"/>
                  </a:lnTo>
                  <a:lnTo>
                    <a:pt x="1492" y="0"/>
                  </a:lnTo>
                  <a:cubicBezTo>
                    <a:pt x="1648" y="0"/>
                    <a:pt x="1775" y="126"/>
                    <a:pt x="1775" y="283"/>
                  </a:cubicBezTo>
                  <a:lnTo>
                    <a:pt x="1775" y="283"/>
                  </a:lnTo>
                  <a:cubicBezTo>
                    <a:pt x="1775" y="439"/>
                    <a:pt x="1648" y="566"/>
                    <a:pt x="1492" y="566"/>
                  </a:cubicBezTo>
                </a:path>
              </a:pathLst>
            </a:custGeom>
            <a:gradFill>
              <a:gsLst>
                <a:gs pos="99000">
                  <a:srgbClr val="00B1FF"/>
                </a:gs>
                <a:gs pos="1000">
                  <a:srgbClr val="3762FF"/>
                </a:gs>
              </a:gsLst>
              <a:lin ang="0" scaled="0"/>
            </a:gra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xmlns="" id="{2A30D2C2-A073-0D45-B60A-3DCBB35C8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5976" y="4171904"/>
              <a:ext cx="2844154" cy="2772776"/>
            </a:xfrm>
            <a:custGeom>
              <a:avLst/>
              <a:gdLst>
                <a:gd name="connsiteX0" fmla="*/ 1147182 w 2844154"/>
                <a:gd name="connsiteY0" fmla="*/ 2691592 h 2772776"/>
                <a:gd name="connsiteX1" fmla="*/ 1784860 w 2844154"/>
                <a:gd name="connsiteY1" fmla="*/ 2691592 h 2772776"/>
                <a:gd name="connsiteX2" fmla="*/ 1833432 w 2844154"/>
                <a:gd name="connsiteY2" fmla="*/ 2731578 h 2772776"/>
                <a:gd name="connsiteX3" fmla="*/ 1784860 w 2844154"/>
                <a:gd name="connsiteY3" fmla="*/ 2772776 h 2772776"/>
                <a:gd name="connsiteX4" fmla="*/ 1147182 w 2844154"/>
                <a:gd name="connsiteY4" fmla="*/ 2772776 h 2772776"/>
                <a:gd name="connsiteX5" fmla="*/ 1098608 w 2844154"/>
                <a:gd name="connsiteY5" fmla="*/ 2731578 h 2772776"/>
                <a:gd name="connsiteX6" fmla="*/ 1147182 w 2844154"/>
                <a:gd name="connsiteY6" fmla="*/ 2691592 h 2772776"/>
                <a:gd name="connsiteX7" fmla="*/ 130970 w 2844154"/>
                <a:gd name="connsiteY7" fmla="*/ 2691592 h 2772776"/>
                <a:gd name="connsiteX8" fmla="*/ 768648 w 2844154"/>
                <a:gd name="connsiteY8" fmla="*/ 2691592 h 2772776"/>
                <a:gd name="connsiteX9" fmla="*/ 817220 w 2844154"/>
                <a:gd name="connsiteY9" fmla="*/ 2731578 h 2772776"/>
                <a:gd name="connsiteX10" fmla="*/ 768648 w 2844154"/>
                <a:gd name="connsiteY10" fmla="*/ 2772776 h 2772776"/>
                <a:gd name="connsiteX11" fmla="*/ 130970 w 2844154"/>
                <a:gd name="connsiteY11" fmla="*/ 2772776 h 2772776"/>
                <a:gd name="connsiteX12" fmla="*/ 82396 w 2844154"/>
                <a:gd name="connsiteY12" fmla="*/ 2731578 h 2772776"/>
                <a:gd name="connsiteX13" fmla="*/ 130970 w 2844154"/>
                <a:gd name="connsiteY13" fmla="*/ 2691592 h 2772776"/>
                <a:gd name="connsiteX14" fmla="*/ 130930 w 2844154"/>
                <a:gd name="connsiteY14" fmla="*/ 2158765 h 2772776"/>
                <a:gd name="connsiteX15" fmla="*/ 2687004 w 2844154"/>
                <a:gd name="connsiteY15" fmla="*/ 2158765 h 2772776"/>
                <a:gd name="connsiteX16" fmla="*/ 2734292 w 2844154"/>
                <a:gd name="connsiteY16" fmla="*/ 2202073 h 2772776"/>
                <a:gd name="connsiteX17" fmla="*/ 2687004 w 2844154"/>
                <a:gd name="connsiteY17" fmla="*/ 2245380 h 2772776"/>
                <a:gd name="connsiteX18" fmla="*/ 130930 w 2844154"/>
                <a:gd name="connsiteY18" fmla="*/ 2245380 h 2772776"/>
                <a:gd name="connsiteX19" fmla="*/ 82396 w 2844154"/>
                <a:gd name="connsiteY19" fmla="*/ 2202073 h 2772776"/>
                <a:gd name="connsiteX20" fmla="*/ 130930 w 2844154"/>
                <a:gd name="connsiteY20" fmla="*/ 2158765 h 2772776"/>
                <a:gd name="connsiteX21" fmla="*/ 130930 w 2844154"/>
                <a:gd name="connsiteY21" fmla="*/ 1911579 h 2772776"/>
                <a:gd name="connsiteX22" fmla="*/ 2687004 w 2844154"/>
                <a:gd name="connsiteY22" fmla="*/ 1911579 h 2772776"/>
                <a:gd name="connsiteX23" fmla="*/ 2734292 w 2844154"/>
                <a:gd name="connsiteY23" fmla="*/ 1951565 h 2772776"/>
                <a:gd name="connsiteX24" fmla="*/ 2687004 w 2844154"/>
                <a:gd name="connsiteY24" fmla="*/ 1992763 h 2772776"/>
                <a:gd name="connsiteX25" fmla="*/ 130930 w 2844154"/>
                <a:gd name="connsiteY25" fmla="*/ 1992763 h 2772776"/>
                <a:gd name="connsiteX26" fmla="*/ 82396 w 2844154"/>
                <a:gd name="connsiteY26" fmla="*/ 1951565 h 2772776"/>
                <a:gd name="connsiteX27" fmla="*/ 130930 w 2844154"/>
                <a:gd name="connsiteY27" fmla="*/ 1911579 h 2772776"/>
                <a:gd name="connsiteX28" fmla="*/ 130930 w 2844154"/>
                <a:gd name="connsiteY28" fmla="*/ 1664391 h 2772776"/>
                <a:gd name="connsiteX29" fmla="*/ 2687004 w 2844154"/>
                <a:gd name="connsiteY29" fmla="*/ 1664391 h 2772776"/>
                <a:gd name="connsiteX30" fmla="*/ 2734292 w 2844154"/>
                <a:gd name="connsiteY30" fmla="*/ 1707699 h 2772776"/>
                <a:gd name="connsiteX31" fmla="*/ 2687004 w 2844154"/>
                <a:gd name="connsiteY31" fmla="*/ 1751006 h 2772776"/>
                <a:gd name="connsiteX32" fmla="*/ 130930 w 2844154"/>
                <a:gd name="connsiteY32" fmla="*/ 1751006 h 2772776"/>
                <a:gd name="connsiteX33" fmla="*/ 82396 w 2844154"/>
                <a:gd name="connsiteY33" fmla="*/ 1707699 h 2772776"/>
                <a:gd name="connsiteX34" fmla="*/ 130930 w 2844154"/>
                <a:gd name="connsiteY34" fmla="*/ 1664391 h 2772776"/>
                <a:gd name="connsiteX35" fmla="*/ 77206 w 2844154"/>
                <a:gd name="connsiteY35" fmla="*/ 0 h 2772776"/>
                <a:gd name="connsiteX36" fmla="*/ 2766948 w 2844154"/>
                <a:gd name="connsiteY36" fmla="*/ 0 h 2772776"/>
                <a:gd name="connsiteX37" fmla="*/ 2844154 w 2844154"/>
                <a:gd name="connsiteY37" fmla="*/ 77350 h 2772776"/>
                <a:gd name="connsiteX38" fmla="*/ 2844154 w 2844154"/>
                <a:gd name="connsiteY38" fmla="*/ 1392292 h 2772776"/>
                <a:gd name="connsiteX39" fmla="*/ 2766948 w 2844154"/>
                <a:gd name="connsiteY39" fmla="*/ 1470889 h 2772776"/>
                <a:gd name="connsiteX40" fmla="*/ 77206 w 2844154"/>
                <a:gd name="connsiteY40" fmla="*/ 1470889 h 2772776"/>
                <a:gd name="connsiteX41" fmla="*/ 0 w 2844154"/>
                <a:gd name="connsiteY41" fmla="*/ 1392292 h 2772776"/>
                <a:gd name="connsiteX42" fmla="*/ 0 w 2844154"/>
                <a:gd name="connsiteY42" fmla="*/ 77350 h 2772776"/>
                <a:gd name="connsiteX43" fmla="*/ 77206 w 2844154"/>
                <a:gd name="connsiteY43" fmla="*/ 0 h 277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44154" h="2772776">
                  <a:moveTo>
                    <a:pt x="1147182" y="2691592"/>
                  </a:moveTo>
                  <a:lnTo>
                    <a:pt x="1784860" y="2691592"/>
                  </a:lnTo>
                  <a:cubicBezTo>
                    <a:pt x="1812260" y="2691592"/>
                    <a:pt x="1833432" y="2709768"/>
                    <a:pt x="1833432" y="2731578"/>
                  </a:cubicBezTo>
                  <a:cubicBezTo>
                    <a:pt x="1833432" y="2754600"/>
                    <a:pt x="1812260" y="2772776"/>
                    <a:pt x="1784860" y="2772776"/>
                  </a:cubicBezTo>
                  <a:lnTo>
                    <a:pt x="1147182" y="2772776"/>
                  </a:lnTo>
                  <a:cubicBezTo>
                    <a:pt x="1119782" y="2772776"/>
                    <a:pt x="1098608" y="2754600"/>
                    <a:pt x="1098608" y="2731578"/>
                  </a:cubicBezTo>
                  <a:cubicBezTo>
                    <a:pt x="1098608" y="2709768"/>
                    <a:pt x="1119782" y="2691592"/>
                    <a:pt x="1147182" y="2691592"/>
                  </a:cubicBezTo>
                  <a:close/>
                  <a:moveTo>
                    <a:pt x="130970" y="2691592"/>
                  </a:moveTo>
                  <a:lnTo>
                    <a:pt x="768648" y="2691592"/>
                  </a:lnTo>
                  <a:cubicBezTo>
                    <a:pt x="794802" y="2691592"/>
                    <a:pt x="817220" y="2709768"/>
                    <a:pt x="817220" y="2731578"/>
                  </a:cubicBezTo>
                  <a:cubicBezTo>
                    <a:pt x="817220" y="2754600"/>
                    <a:pt x="794802" y="2772776"/>
                    <a:pt x="768648" y="2772776"/>
                  </a:cubicBezTo>
                  <a:lnTo>
                    <a:pt x="130970" y="2772776"/>
                  </a:lnTo>
                  <a:cubicBezTo>
                    <a:pt x="103570" y="2772776"/>
                    <a:pt x="82396" y="2754600"/>
                    <a:pt x="82396" y="2731578"/>
                  </a:cubicBezTo>
                  <a:cubicBezTo>
                    <a:pt x="82396" y="2709768"/>
                    <a:pt x="103570" y="2691592"/>
                    <a:pt x="130970" y="2691592"/>
                  </a:cubicBezTo>
                  <a:close/>
                  <a:moveTo>
                    <a:pt x="130930" y="2158765"/>
                  </a:moveTo>
                  <a:lnTo>
                    <a:pt x="2687004" y="2158765"/>
                  </a:lnTo>
                  <a:cubicBezTo>
                    <a:pt x="2713136" y="2158765"/>
                    <a:pt x="2734292" y="2177872"/>
                    <a:pt x="2734292" y="2202073"/>
                  </a:cubicBezTo>
                  <a:cubicBezTo>
                    <a:pt x="2734292" y="2225000"/>
                    <a:pt x="2713136" y="2245380"/>
                    <a:pt x="2687004" y="2245380"/>
                  </a:cubicBezTo>
                  <a:lnTo>
                    <a:pt x="130930" y="2245380"/>
                  </a:lnTo>
                  <a:cubicBezTo>
                    <a:pt x="103552" y="2245380"/>
                    <a:pt x="82396" y="2225000"/>
                    <a:pt x="82396" y="2202073"/>
                  </a:cubicBezTo>
                  <a:cubicBezTo>
                    <a:pt x="82396" y="2177872"/>
                    <a:pt x="103552" y="2158765"/>
                    <a:pt x="130930" y="2158765"/>
                  </a:cubicBezTo>
                  <a:close/>
                  <a:moveTo>
                    <a:pt x="130930" y="1911579"/>
                  </a:moveTo>
                  <a:lnTo>
                    <a:pt x="2687004" y="1911579"/>
                  </a:lnTo>
                  <a:cubicBezTo>
                    <a:pt x="2713136" y="1911579"/>
                    <a:pt x="2734292" y="1929755"/>
                    <a:pt x="2734292" y="1951565"/>
                  </a:cubicBezTo>
                  <a:cubicBezTo>
                    <a:pt x="2734292" y="1974587"/>
                    <a:pt x="2713136" y="1992763"/>
                    <a:pt x="2687004" y="1992763"/>
                  </a:cubicBezTo>
                  <a:lnTo>
                    <a:pt x="130930" y="1992763"/>
                  </a:lnTo>
                  <a:cubicBezTo>
                    <a:pt x="103552" y="1992763"/>
                    <a:pt x="82396" y="1974587"/>
                    <a:pt x="82396" y="1951565"/>
                  </a:cubicBezTo>
                  <a:cubicBezTo>
                    <a:pt x="82396" y="1929755"/>
                    <a:pt x="103552" y="1911579"/>
                    <a:pt x="130930" y="1911579"/>
                  </a:cubicBezTo>
                  <a:close/>
                  <a:moveTo>
                    <a:pt x="130930" y="1664391"/>
                  </a:moveTo>
                  <a:lnTo>
                    <a:pt x="2687004" y="1664391"/>
                  </a:lnTo>
                  <a:cubicBezTo>
                    <a:pt x="2713136" y="1664391"/>
                    <a:pt x="2734292" y="1683498"/>
                    <a:pt x="2734292" y="1707699"/>
                  </a:cubicBezTo>
                  <a:cubicBezTo>
                    <a:pt x="2734292" y="1730626"/>
                    <a:pt x="2713136" y="1751006"/>
                    <a:pt x="2687004" y="1751006"/>
                  </a:cubicBezTo>
                  <a:lnTo>
                    <a:pt x="130930" y="1751006"/>
                  </a:lnTo>
                  <a:cubicBezTo>
                    <a:pt x="103552" y="1751006"/>
                    <a:pt x="82396" y="1730626"/>
                    <a:pt x="82396" y="1707699"/>
                  </a:cubicBezTo>
                  <a:cubicBezTo>
                    <a:pt x="82396" y="1683498"/>
                    <a:pt x="103552" y="1664391"/>
                    <a:pt x="130930" y="1664391"/>
                  </a:cubicBezTo>
                  <a:close/>
                  <a:moveTo>
                    <a:pt x="77206" y="0"/>
                  </a:moveTo>
                  <a:lnTo>
                    <a:pt x="2766948" y="0"/>
                  </a:lnTo>
                  <a:cubicBezTo>
                    <a:pt x="2809286" y="0"/>
                    <a:pt x="2844154" y="33685"/>
                    <a:pt x="2844154" y="77350"/>
                  </a:cubicBezTo>
                  <a:lnTo>
                    <a:pt x="2844154" y="1392292"/>
                  </a:lnTo>
                  <a:cubicBezTo>
                    <a:pt x="2844154" y="1435957"/>
                    <a:pt x="2809286" y="1470889"/>
                    <a:pt x="2766948" y="1470889"/>
                  </a:cubicBezTo>
                  <a:lnTo>
                    <a:pt x="77206" y="1470889"/>
                  </a:lnTo>
                  <a:cubicBezTo>
                    <a:pt x="33622" y="1470889"/>
                    <a:pt x="0" y="1435957"/>
                    <a:pt x="0" y="1392292"/>
                  </a:cubicBezTo>
                  <a:lnTo>
                    <a:pt x="0" y="77350"/>
                  </a:lnTo>
                  <a:cubicBezTo>
                    <a:pt x="0" y="33685"/>
                    <a:pt x="33622" y="0"/>
                    <a:pt x="77206" y="0"/>
                  </a:cubicBezTo>
                  <a:close/>
                </a:path>
              </a:pathLst>
            </a:custGeom>
            <a:solidFill>
              <a:srgbClr val="DAE6F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86">
              <a:extLst>
                <a:ext uri="{FF2B5EF4-FFF2-40B4-BE49-F238E27FC236}">
                  <a16:creationId xmlns:a16="http://schemas.microsoft.com/office/drawing/2014/main" xmlns="" id="{FC2FF2C3-19AA-084E-8E72-A2B81FE62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46394" y="3853308"/>
              <a:ext cx="3510057" cy="3570481"/>
            </a:xfrm>
            <a:custGeom>
              <a:avLst/>
              <a:gdLst>
                <a:gd name="T0" fmla="*/ 2630 w 2819"/>
                <a:gd name="T1" fmla="*/ 2867 h 2868"/>
                <a:gd name="T2" fmla="*/ 187 w 2819"/>
                <a:gd name="T3" fmla="*/ 2867 h 2868"/>
                <a:gd name="T4" fmla="*/ 187 w 2819"/>
                <a:gd name="T5" fmla="*/ 2867 h 2868"/>
                <a:gd name="T6" fmla="*/ 0 w 2819"/>
                <a:gd name="T7" fmla="*/ 2680 h 2868"/>
                <a:gd name="T8" fmla="*/ 0 w 2819"/>
                <a:gd name="T9" fmla="*/ 2680 h 2868"/>
                <a:gd name="T10" fmla="*/ 9 w 2819"/>
                <a:gd name="T11" fmla="*/ 2670 h 2868"/>
                <a:gd name="T12" fmla="*/ 9 w 2819"/>
                <a:gd name="T13" fmla="*/ 2670 h 2868"/>
                <a:gd name="T14" fmla="*/ 18 w 2819"/>
                <a:gd name="T15" fmla="*/ 2680 h 2868"/>
                <a:gd name="T16" fmla="*/ 18 w 2819"/>
                <a:gd name="T17" fmla="*/ 2680 h 2868"/>
                <a:gd name="T18" fmla="*/ 187 w 2819"/>
                <a:gd name="T19" fmla="*/ 2849 h 2868"/>
                <a:gd name="T20" fmla="*/ 2630 w 2819"/>
                <a:gd name="T21" fmla="*/ 2849 h 2868"/>
                <a:gd name="T22" fmla="*/ 2630 w 2819"/>
                <a:gd name="T23" fmla="*/ 2849 h 2868"/>
                <a:gd name="T24" fmla="*/ 2800 w 2819"/>
                <a:gd name="T25" fmla="*/ 2680 h 2868"/>
                <a:gd name="T26" fmla="*/ 2800 w 2819"/>
                <a:gd name="T27" fmla="*/ 187 h 2868"/>
                <a:gd name="T28" fmla="*/ 2800 w 2819"/>
                <a:gd name="T29" fmla="*/ 187 h 2868"/>
                <a:gd name="T30" fmla="*/ 2630 w 2819"/>
                <a:gd name="T31" fmla="*/ 18 h 2868"/>
                <a:gd name="T32" fmla="*/ 2630 w 2819"/>
                <a:gd name="T33" fmla="*/ 18 h 2868"/>
                <a:gd name="T34" fmla="*/ 2621 w 2819"/>
                <a:gd name="T35" fmla="*/ 9 h 2868"/>
                <a:gd name="T36" fmla="*/ 2621 w 2819"/>
                <a:gd name="T37" fmla="*/ 9 h 2868"/>
                <a:gd name="T38" fmla="*/ 2630 w 2819"/>
                <a:gd name="T39" fmla="*/ 0 h 2868"/>
                <a:gd name="T40" fmla="*/ 2630 w 2819"/>
                <a:gd name="T41" fmla="*/ 0 h 2868"/>
                <a:gd name="T42" fmla="*/ 2818 w 2819"/>
                <a:gd name="T43" fmla="*/ 187 h 2868"/>
                <a:gd name="T44" fmla="*/ 2818 w 2819"/>
                <a:gd name="T45" fmla="*/ 2680 h 2868"/>
                <a:gd name="T46" fmla="*/ 2818 w 2819"/>
                <a:gd name="T47" fmla="*/ 2680 h 2868"/>
                <a:gd name="T48" fmla="*/ 2630 w 2819"/>
                <a:gd name="T49" fmla="*/ 2867 h 2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19" h="2868">
                  <a:moveTo>
                    <a:pt x="2630" y="2867"/>
                  </a:moveTo>
                  <a:lnTo>
                    <a:pt x="187" y="2867"/>
                  </a:lnTo>
                  <a:lnTo>
                    <a:pt x="187" y="2867"/>
                  </a:lnTo>
                  <a:cubicBezTo>
                    <a:pt x="84" y="2867"/>
                    <a:pt x="0" y="2783"/>
                    <a:pt x="0" y="2680"/>
                  </a:cubicBezTo>
                  <a:lnTo>
                    <a:pt x="0" y="2680"/>
                  </a:lnTo>
                  <a:cubicBezTo>
                    <a:pt x="0" y="2675"/>
                    <a:pt x="4" y="2670"/>
                    <a:pt x="9" y="2670"/>
                  </a:cubicBezTo>
                  <a:lnTo>
                    <a:pt x="9" y="2670"/>
                  </a:lnTo>
                  <a:cubicBezTo>
                    <a:pt x="14" y="2670"/>
                    <a:pt x="18" y="2675"/>
                    <a:pt x="18" y="2680"/>
                  </a:cubicBezTo>
                  <a:lnTo>
                    <a:pt x="18" y="2680"/>
                  </a:lnTo>
                  <a:cubicBezTo>
                    <a:pt x="18" y="2773"/>
                    <a:pt x="94" y="2849"/>
                    <a:pt x="187" y="2849"/>
                  </a:cubicBezTo>
                  <a:lnTo>
                    <a:pt x="2630" y="2849"/>
                  </a:lnTo>
                  <a:lnTo>
                    <a:pt x="2630" y="2849"/>
                  </a:lnTo>
                  <a:cubicBezTo>
                    <a:pt x="2723" y="2849"/>
                    <a:pt x="2800" y="2773"/>
                    <a:pt x="2800" y="2680"/>
                  </a:cubicBezTo>
                  <a:lnTo>
                    <a:pt x="2800" y="187"/>
                  </a:lnTo>
                  <a:lnTo>
                    <a:pt x="2800" y="187"/>
                  </a:lnTo>
                  <a:cubicBezTo>
                    <a:pt x="2800" y="95"/>
                    <a:pt x="2723" y="18"/>
                    <a:pt x="2630" y="18"/>
                  </a:cubicBezTo>
                  <a:lnTo>
                    <a:pt x="2630" y="18"/>
                  </a:lnTo>
                  <a:cubicBezTo>
                    <a:pt x="2625" y="18"/>
                    <a:pt x="2621" y="14"/>
                    <a:pt x="2621" y="9"/>
                  </a:cubicBezTo>
                  <a:lnTo>
                    <a:pt x="2621" y="9"/>
                  </a:lnTo>
                  <a:cubicBezTo>
                    <a:pt x="2621" y="4"/>
                    <a:pt x="2625" y="0"/>
                    <a:pt x="2630" y="0"/>
                  </a:cubicBezTo>
                  <a:lnTo>
                    <a:pt x="2630" y="0"/>
                  </a:lnTo>
                  <a:cubicBezTo>
                    <a:pt x="2733" y="0"/>
                    <a:pt x="2818" y="85"/>
                    <a:pt x="2818" y="187"/>
                  </a:cubicBezTo>
                  <a:lnTo>
                    <a:pt x="2818" y="2680"/>
                  </a:lnTo>
                  <a:lnTo>
                    <a:pt x="2818" y="2680"/>
                  </a:lnTo>
                  <a:cubicBezTo>
                    <a:pt x="2818" y="2783"/>
                    <a:pt x="2733" y="2867"/>
                    <a:pt x="2630" y="2867"/>
                  </a:cubicBezTo>
                </a:path>
              </a:pathLst>
            </a:custGeom>
            <a:solidFill>
              <a:srgbClr val="BACC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87">
              <a:extLst>
                <a:ext uri="{FF2B5EF4-FFF2-40B4-BE49-F238E27FC236}">
                  <a16:creationId xmlns:a16="http://schemas.microsoft.com/office/drawing/2014/main" xmlns="" id="{39087820-3DE9-F94B-87E2-6372BC134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84048" y="6918428"/>
              <a:ext cx="900860" cy="758041"/>
            </a:xfrm>
            <a:custGeom>
              <a:avLst/>
              <a:gdLst>
                <a:gd name="T0" fmla="*/ 711 w 723"/>
                <a:gd name="T1" fmla="*/ 11 h 609"/>
                <a:gd name="T2" fmla="*/ 711 w 723"/>
                <a:gd name="T3" fmla="*/ 11 h 609"/>
                <a:gd name="T4" fmla="*/ 671 w 723"/>
                <a:gd name="T5" fmla="*/ 11 h 609"/>
                <a:gd name="T6" fmla="*/ 553 w 723"/>
                <a:gd name="T7" fmla="*/ 129 h 609"/>
                <a:gd name="T8" fmla="*/ 553 w 723"/>
                <a:gd name="T9" fmla="*/ 129 h 609"/>
                <a:gd name="T10" fmla="*/ 304 w 723"/>
                <a:gd name="T11" fmla="*/ 0 h 609"/>
                <a:gd name="T12" fmla="*/ 304 w 723"/>
                <a:gd name="T13" fmla="*/ 0 h 609"/>
                <a:gd name="T14" fmla="*/ 0 w 723"/>
                <a:gd name="T15" fmla="*/ 304 h 609"/>
                <a:gd name="T16" fmla="*/ 0 w 723"/>
                <a:gd name="T17" fmla="*/ 304 h 609"/>
                <a:gd name="T18" fmla="*/ 304 w 723"/>
                <a:gd name="T19" fmla="*/ 608 h 609"/>
                <a:gd name="T20" fmla="*/ 304 w 723"/>
                <a:gd name="T21" fmla="*/ 608 h 609"/>
                <a:gd name="T22" fmla="*/ 608 w 723"/>
                <a:gd name="T23" fmla="*/ 304 h 609"/>
                <a:gd name="T24" fmla="*/ 608 w 723"/>
                <a:gd name="T25" fmla="*/ 304 h 609"/>
                <a:gd name="T26" fmla="*/ 582 w 723"/>
                <a:gd name="T27" fmla="*/ 181 h 609"/>
                <a:gd name="T28" fmla="*/ 711 w 723"/>
                <a:gd name="T29" fmla="*/ 51 h 609"/>
                <a:gd name="T30" fmla="*/ 711 w 723"/>
                <a:gd name="T31" fmla="*/ 51 h 609"/>
                <a:gd name="T32" fmla="*/ 711 w 723"/>
                <a:gd name="T33" fmla="*/ 11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3" h="609">
                  <a:moveTo>
                    <a:pt x="711" y="11"/>
                  </a:moveTo>
                  <a:lnTo>
                    <a:pt x="711" y="11"/>
                  </a:lnTo>
                  <a:cubicBezTo>
                    <a:pt x="700" y="0"/>
                    <a:pt x="682" y="0"/>
                    <a:pt x="671" y="11"/>
                  </a:cubicBezTo>
                  <a:lnTo>
                    <a:pt x="553" y="129"/>
                  </a:lnTo>
                  <a:lnTo>
                    <a:pt x="553" y="129"/>
                  </a:lnTo>
                  <a:cubicBezTo>
                    <a:pt x="498" y="51"/>
                    <a:pt x="407" y="0"/>
                    <a:pt x="304" y="0"/>
                  </a:cubicBezTo>
                  <a:lnTo>
                    <a:pt x="304" y="0"/>
                  </a:lnTo>
                  <a:cubicBezTo>
                    <a:pt x="136" y="0"/>
                    <a:pt x="0" y="136"/>
                    <a:pt x="0" y="304"/>
                  </a:cubicBezTo>
                  <a:lnTo>
                    <a:pt x="0" y="304"/>
                  </a:lnTo>
                  <a:cubicBezTo>
                    <a:pt x="0" y="472"/>
                    <a:pt x="136" y="608"/>
                    <a:pt x="304" y="608"/>
                  </a:cubicBezTo>
                  <a:lnTo>
                    <a:pt x="304" y="608"/>
                  </a:lnTo>
                  <a:cubicBezTo>
                    <a:pt x="472" y="608"/>
                    <a:pt x="608" y="472"/>
                    <a:pt x="608" y="304"/>
                  </a:cubicBezTo>
                  <a:lnTo>
                    <a:pt x="608" y="304"/>
                  </a:lnTo>
                  <a:cubicBezTo>
                    <a:pt x="608" y="260"/>
                    <a:pt x="599" y="218"/>
                    <a:pt x="582" y="181"/>
                  </a:cubicBezTo>
                  <a:lnTo>
                    <a:pt x="711" y="51"/>
                  </a:lnTo>
                  <a:lnTo>
                    <a:pt x="711" y="51"/>
                  </a:lnTo>
                  <a:cubicBezTo>
                    <a:pt x="722" y="40"/>
                    <a:pt x="722" y="22"/>
                    <a:pt x="711" y="1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88">
              <a:extLst>
                <a:ext uri="{FF2B5EF4-FFF2-40B4-BE49-F238E27FC236}">
                  <a16:creationId xmlns:a16="http://schemas.microsoft.com/office/drawing/2014/main" xmlns="" id="{7C35B52F-74DF-3740-9785-57C50D37F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1798" y="6918426"/>
              <a:ext cx="659165" cy="527332"/>
            </a:xfrm>
            <a:custGeom>
              <a:avLst/>
              <a:gdLst>
                <a:gd name="T0" fmla="*/ 133 w 530"/>
                <a:gd name="T1" fmla="*/ 424 h 425"/>
                <a:gd name="T2" fmla="*/ 133 w 530"/>
                <a:gd name="T3" fmla="*/ 424 h 425"/>
                <a:gd name="T4" fmla="*/ 113 w 530"/>
                <a:gd name="T5" fmla="*/ 416 h 425"/>
                <a:gd name="T6" fmla="*/ 10 w 530"/>
                <a:gd name="T7" fmla="*/ 313 h 425"/>
                <a:gd name="T8" fmla="*/ 10 w 530"/>
                <a:gd name="T9" fmla="*/ 313 h 425"/>
                <a:gd name="T10" fmla="*/ 10 w 530"/>
                <a:gd name="T11" fmla="*/ 273 h 425"/>
                <a:gd name="T12" fmla="*/ 10 w 530"/>
                <a:gd name="T13" fmla="*/ 273 h 425"/>
                <a:gd name="T14" fmla="*/ 51 w 530"/>
                <a:gd name="T15" fmla="*/ 273 h 425"/>
                <a:gd name="T16" fmla="*/ 133 w 530"/>
                <a:gd name="T17" fmla="*/ 355 h 425"/>
                <a:gd name="T18" fmla="*/ 478 w 530"/>
                <a:gd name="T19" fmla="*/ 10 h 425"/>
                <a:gd name="T20" fmla="*/ 478 w 530"/>
                <a:gd name="T21" fmla="*/ 10 h 425"/>
                <a:gd name="T22" fmla="*/ 518 w 530"/>
                <a:gd name="T23" fmla="*/ 10 h 425"/>
                <a:gd name="T24" fmla="*/ 518 w 530"/>
                <a:gd name="T25" fmla="*/ 10 h 425"/>
                <a:gd name="T26" fmla="*/ 518 w 530"/>
                <a:gd name="T27" fmla="*/ 51 h 425"/>
                <a:gd name="T28" fmla="*/ 153 w 530"/>
                <a:gd name="T29" fmla="*/ 416 h 425"/>
                <a:gd name="T30" fmla="*/ 153 w 530"/>
                <a:gd name="T31" fmla="*/ 416 h 425"/>
                <a:gd name="T32" fmla="*/ 133 w 530"/>
                <a:gd name="T33" fmla="*/ 424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0" h="425">
                  <a:moveTo>
                    <a:pt x="133" y="424"/>
                  </a:moveTo>
                  <a:lnTo>
                    <a:pt x="133" y="424"/>
                  </a:lnTo>
                  <a:cubicBezTo>
                    <a:pt x="126" y="424"/>
                    <a:pt x="119" y="422"/>
                    <a:pt x="113" y="416"/>
                  </a:cubicBezTo>
                  <a:lnTo>
                    <a:pt x="10" y="313"/>
                  </a:lnTo>
                  <a:lnTo>
                    <a:pt x="10" y="313"/>
                  </a:lnTo>
                  <a:cubicBezTo>
                    <a:pt x="0" y="302"/>
                    <a:pt x="0" y="284"/>
                    <a:pt x="10" y="273"/>
                  </a:cubicBezTo>
                  <a:lnTo>
                    <a:pt x="10" y="273"/>
                  </a:lnTo>
                  <a:cubicBezTo>
                    <a:pt x="21" y="262"/>
                    <a:pt x="40" y="262"/>
                    <a:pt x="51" y="273"/>
                  </a:cubicBezTo>
                  <a:lnTo>
                    <a:pt x="133" y="355"/>
                  </a:lnTo>
                  <a:lnTo>
                    <a:pt x="478" y="10"/>
                  </a:lnTo>
                  <a:lnTo>
                    <a:pt x="478" y="10"/>
                  </a:lnTo>
                  <a:cubicBezTo>
                    <a:pt x="490" y="0"/>
                    <a:pt x="507" y="0"/>
                    <a:pt x="518" y="10"/>
                  </a:cubicBezTo>
                  <a:lnTo>
                    <a:pt x="518" y="10"/>
                  </a:lnTo>
                  <a:cubicBezTo>
                    <a:pt x="529" y="21"/>
                    <a:pt x="529" y="39"/>
                    <a:pt x="518" y="51"/>
                  </a:cubicBezTo>
                  <a:lnTo>
                    <a:pt x="153" y="416"/>
                  </a:lnTo>
                  <a:lnTo>
                    <a:pt x="153" y="416"/>
                  </a:lnTo>
                  <a:cubicBezTo>
                    <a:pt x="147" y="422"/>
                    <a:pt x="140" y="424"/>
                    <a:pt x="133" y="4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89">
              <a:extLst>
                <a:ext uri="{FF2B5EF4-FFF2-40B4-BE49-F238E27FC236}">
                  <a16:creationId xmlns:a16="http://schemas.microsoft.com/office/drawing/2014/main" xmlns="" id="{42073907-E322-D544-9DD3-536234238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13637" y="9115647"/>
              <a:ext cx="620716" cy="538319"/>
            </a:xfrm>
            <a:custGeom>
              <a:avLst/>
              <a:gdLst>
                <a:gd name="T0" fmla="*/ 340 w 498"/>
                <a:gd name="T1" fmla="*/ 415 h 433"/>
                <a:gd name="T2" fmla="*/ 0 w 498"/>
                <a:gd name="T3" fmla="*/ 215 h 433"/>
                <a:gd name="T4" fmla="*/ 36 w 498"/>
                <a:gd name="T5" fmla="*/ 63 h 433"/>
                <a:gd name="T6" fmla="*/ 422 w 498"/>
                <a:gd name="T7" fmla="*/ 5 h 433"/>
                <a:gd name="T8" fmla="*/ 422 w 498"/>
                <a:gd name="T9" fmla="*/ 5 h 433"/>
                <a:gd name="T10" fmla="*/ 489 w 498"/>
                <a:gd name="T11" fmla="*/ 57 h 433"/>
                <a:gd name="T12" fmla="*/ 489 w 498"/>
                <a:gd name="T13" fmla="*/ 57 h 433"/>
                <a:gd name="T14" fmla="*/ 432 w 498"/>
                <a:gd name="T15" fmla="*/ 370 h 433"/>
                <a:gd name="T16" fmla="*/ 422 w 498"/>
                <a:gd name="T17" fmla="*/ 390 h 433"/>
                <a:gd name="T18" fmla="*/ 422 w 498"/>
                <a:gd name="T19" fmla="*/ 390 h 433"/>
                <a:gd name="T20" fmla="*/ 340 w 498"/>
                <a:gd name="T21" fmla="*/ 415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8" h="433">
                  <a:moveTo>
                    <a:pt x="340" y="415"/>
                  </a:moveTo>
                  <a:lnTo>
                    <a:pt x="0" y="215"/>
                  </a:lnTo>
                  <a:lnTo>
                    <a:pt x="36" y="63"/>
                  </a:lnTo>
                  <a:lnTo>
                    <a:pt x="422" y="5"/>
                  </a:lnTo>
                  <a:lnTo>
                    <a:pt x="422" y="5"/>
                  </a:lnTo>
                  <a:cubicBezTo>
                    <a:pt x="455" y="0"/>
                    <a:pt x="486" y="24"/>
                    <a:pt x="489" y="57"/>
                  </a:cubicBezTo>
                  <a:lnTo>
                    <a:pt x="489" y="57"/>
                  </a:lnTo>
                  <a:cubicBezTo>
                    <a:pt x="497" y="165"/>
                    <a:pt x="478" y="273"/>
                    <a:pt x="432" y="370"/>
                  </a:cubicBezTo>
                  <a:lnTo>
                    <a:pt x="422" y="390"/>
                  </a:lnTo>
                  <a:lnTo>
                    <a:pt x="422" y="390"/>
                  </a:lnTo>
                  <a:cubicBezTo>
                    <a:pt x="407" y="421"/>
                    <a:pt x="369" y="432"/>
                    <a:pt x="340" y="415"/>
                  </a:cubicBezTo>
                </a:path>
              </a:pathLst>
            </a:custGeom>
            <a:solidFill>
              <a:srgbClr val="2A398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90">
              <a:extLst>
                <a:ext uri="{FF2B5EF4-FFF2-40B4-BE49-F238E27FC236}">
                  <a16:creationId xmlns:a16="http://schemas.microsoft.com/office/drawing/2014/main" xmlns="" id="{CB3104A3-B072-B54B-BF0A-C34F69CE0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1376" y="9807768"/>
              <a:ext cx="346064" cy="675642"/>
            </a:xfrm>
            <a:custGeom>
              <a:avLst/>
              <a:gdLst>
                <a:gd name="T0" fmla="*/ 277 w 278"/>
                <a:gd name="T1" fmla="*/ 541 h 542"/>
                <a:gd name="T2" fmla="*/ 213 w 278"/>
                <a:gd name="T3" fmla="*/ 541 h 542"/>
                <a:gd name="T4" fmla="*/ 0 w 278"/>
                <a:gd name="T5" fmla="*/ 0 h 542"/>
                <a:gd name="T6" fmla="*/ 64 w 278"/>
                <a:gd name="T7" fmla="*/ 0 h 542"/>
                <a:gd name="T8" fmla="*/ 277 w 278"/>
                <a:gd name="T9" fmla="*/ 541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542">
                  <a:moveTo>
                    <a:pt x="277" y="541"/>
                  </a:moveTo>
                  <a:lnTo>
                    <a:pt x="213" y="541"/>
                  </a:lnTo>
                  <a:lnTo>
                    <a:pt x="0" y="0"/>
                  </a:lnTo>
                  <a:lnTo>
                    <a:pt x="64" y="0"/>
                  </a:lnTo>
                  <a:lnTo>
                    <a:pt x="277" y="541"/>
                  </a:lnTo>
                </a:path>
              </a:pathLst>
            </a:custGeom>
            <a:solidFill>
              <a:srgbClr val="D1D3D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91">
              <a:extLst>
                <a:ext uri="{FF2B5EF4-FFF2-40B4-BE49-F238E27FC236}">
                  <a16:creationId xmlns:a16="http://schemas.microsoft.com/office/drawing/2014/main" xmlns="" id="{C42EB8A7-0F3F-3943-B169-680650786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57982" y="10593275"/>
              <a:ext cx="3515550" cy="208735"/>
            </a:xfrm>
            <a:custGeom>
              <a:avLst/>
              <a:gdLst>
                <a:gd name="T0" fmla="*/ 2687 w 2824"/>
                <a:gd name="T1" fmla="*/ 167 h 168"/>
                <a:gd name="T2" fmla="*/ 135 w 2824"/>
                <a:gd name="T3" fmla="*/ 167 h 168"/>
                <a:gd name="T4" fmla="*/ 135 w 2824"/>
                <a:gd name="T5" fmla="*/ 167 h 168"/>
                <a:gd name="T6" fmla="*/ 37 w 2824"/>
                <a:gd name="T7" fmla="*/ 100 h 168"/>
                <a:gd name="T8" fmla="*/ 0 w 2824"/>
                <a:gd name="T9" fmla="*/ 0 h 168"/>
                <a:gd name="T10" fmla="*/ 2823 w 2824"/>
                <a:gd name="T11" fmla="*/ 0 h 168"/>
                <a:gd name="T12" fmla="*/ 2785 w 2824"/>
                <a:gd name="T13" fmla="*/ 100 h 168"/>
                <a:gd name="T14" fmla="*/ 2785 w 2824"/>
                <a:gd name="T15" fmla="*/ 100 h 168"/>
                <a:gd name="T16" fmla="*/ 2687 w 2824"/>
                <a:gd name="T17" fmla="*/ 16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4" h="168">
                  <a:moveTo>
                    <a:pt x="2687" y="167"/>
                  </a:moveTo>
                  <a:lnTo>
                    <a:pt x="135" y="167"/>
                  </a:lnTo>
                  <a:lnTo>
                    <a:pt x="135" y="167"/>
                  </a:lnTo>
                  <a:cubicBezTo>
                    <a:pt x="92" y="167"/>
                    <a:pt x="53" y="141"/>
                    <a:pt x="37" y="100"/>
                  </a:cubicBezTo>
                  <a:lnTo>
                    <a:pt x="0" y="0"/>
                  </a:lnTo>
                  <a:lnTo>
                    <a:pt x="2823" y="0"/>
                  </a:lnTo>
                  <a:lnTo>
                    <a:pt x="2785" y="100"/>
                  </a:lnTo>
                  <a:lnTo>
                    <a:pt x="2785" y="100"/>
                  </a:lnTo>
                  <a:cubicBezTo>
                    <a:pt x="2769" y="141"/>
                    <a:pt x="2730" y="167"/>
                    <a:pt x="2687" y="167"/>
                  </a:cubicBezTo>
                </a:path>
              </a:pathLst>
            </a:custGeom>
            <a:solidFill>
              <a:srgbClr val="DAE6F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92">
              <a:extLst>
                <a:ext uri="{FF2B5EF4-FFF2-40B4-BE49-F238E27FC236}">
                  <a16:creationId xmlns:a16="http://schemas.microsoft.com/office/drawing/2014/main" xmlns="" id="{800D0978-22EB-724F-AAE1-F87B254E3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51234" y="10802008"/>
              <a:ext cx="626206" cy="1060159"/>
            </a:xfrm>
            <a:custGeom>
              <a:avLst/>
              <a:gdLst>
                <a:gd name="T0" fmla="*/ 500 w 501"/>
                <a:gd name="T1" fmla="*/ 0 h 850"/>
                <a:gd name="T2" fmla="*/ 218 w 501"/>
                <a:gd name="T3" fmla="*/ 0 h 850"/>
                <a:gd name="T4" fmla="*/ 13 w 501"/>
                <a:gd name="T5" fmla="*/ 754 h 850"/>
                <a:gd name="T6" fmla="*/ 13 w 501"/>
                <a:gd name="T7" fmla="*/ 754 h 850"/>
                <a:gd name="T8" fmla="*/ 84 w 501"/>
                <a:gd name="T9" fmla="*/ 849 h 850"/>
                <a:gd name="T10" fmla="*/ 84 w 501"/>
                <a:gd name="T11" fmla="*/ 849 h 850"/>
                <a:gd name="T12" fmla="*/ 152 w 501"/>
                <a:gd name="T13" fmla="*/ 804 h 850"/>
                <a:gd name="T14" fmla="*/ 500 w 501"/>
                <a:gd name="T15" fmla="*/ 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1" h="850">
                  <a:moveTo>
                    <a:pt x="500" y="0"/>
                  </a:moveTo>
                  <a:lnTo>
                    <a:pt x="218" y="0"/>
                  </a:lnTo>
                  <a:lnTo>
                    <a:pt x="13" y="754"/>
                  </a:lnTo>
                  <a:lnTo>
                    <a:pt x="13" y="754"/>
                  </a:lnTo>
                  <a:cubicBezTo>
                    <a:pt x="0" y="802"/>
                    <a:pt x="35" y="849"/>
                    <a:pt x="84" y="849"/>
                  </a:cubicBezTo>
                  <a:lnTo>
                    <a:pt x="84" y="849"/>
                  </a:lnTo>
                  <a:cubicBezTo>
                    <a:pt x="114" y="849"/>
                    <a:pt x="140" y="831"/>
                    <a:pt x="152" y="804"/>
                  </a:cubicBezTo>
                  <a:lnTo>
                    <a:pt x="500" y="0"/>
                  </a:lnTo>
                </a:path>
              </a:pathLst>
            </a:custGeom>
            <a:solidFill>
              <a:srgbClr val="BACC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93">
              <a:extLst>
                <a:ext uri="{FF2B5EF4-FFF2-40B4-BE49-F238E27FC236}">
                  <a16:creationId xmlns:a16="http://schemas.microsoft.com/office/drawing/2014/main" xmlns="" id="{AE8C0A6C-6AC9-A94A-BAD4-1BBB524E35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97559" y="10802008"/>
              <a:ext cx="626206" cy="1060159"/>
            </a:xfrm>
            <a:custGeom>
              <a:avLst/>
              <a:gdLst>
                <a:gd name="T0" fmla="*/ 500 w 501"/>
                <a:gd name="T1" fmla="*/ 0 h 850"/>
                <a:gd name="T2" fmla="*/ 218 w 501"/>
                <a:gd name="T3" fmla="*/ 0 h 850"/>
                <a:gd name="T4" fmla="*/ 12 w 501"/>
                <a:gd name="T5" fmla="*/ 754 h 850"/>
                <a:gd name="T6" fmla="*/ 12 w 501"/>
                <a:gd name="T7" fmla="*/ 754 h 850"/>
                <a:gd name="T8" fmla="*/ 84 w 501"/>
                <a:gd name="T9" fmla="*/ 849 h 850"/>
                <a:gd name="T10" fmla="*/ 84 w 501"/>
                <a:gd name="T11" fmla="*/ 849 h 850"/>
                <a:gd name="T12" fmla="*/ 153 w 501"/>
                <a:gd name="T13" fmla="*/ 804 h 850"/>
                <a:gd name="T14" fmla="*/ 500 w 501"/>
                <a:gd name="T15" fmla="*/ 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1" h="850">
                  <a:moveTo>
                    <a:pt x="500" y="0"/>
                  </a:moveTo>
                  <a:lnTo>
                    <a:pt x="218" y="0"/>
                  </a:lnTo>
                  <a:lnTo>
                    <a:pt x="12" y="754"/>
                  </a:lnTo>
                  <a:lnTo>
                    <a:pt x="12" y="754"/>
                  </a:lnTo>
                  <a:cubicBezTo>
                    <a:pt x="0" y="802"/>
                    <a:pt x="35" y="849"/>
                    <a:pt x="84" y="849"/>
                  </a:cubicBezTo>
                  <a:lnTo>
                    <a:pt x="84" y="849"/>
                  </a:lnTo>
                  <a:cubicBezTo>
                    <a:pt x="114" y="849"/>
                    <a:pt x="141" y="831"/>
                    <a:pt x="153" y="804"/>
                  </a:cubicBezTo>
                  <a:lnTo>
                    <a:pt x="500" y="0"/>
                  </a:lnTo>
                </a:path>
              </a:pathLst>
            </a:custGeom>
            <a:solidFill>
              <a:srgbClr val="CBDB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94">
              <a:extLst>
                <a:ext uri="{FF2B5EF4-FFF2-40B4-BE49-F238E27FC236}">
                  <a16:creationId xmlns:a16="http://schemas.microsoft.com/office/drawing/2014/main" xmlns="" id="{1C86A049-8557-FE42-A1CA-F39A6BDFC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71680" y="10802008"/>
              <a:ext cx="626206" cy="1060159"/>
            </a:xfrm>
            <a:custGeom>
              <a:avLst/>
              <a:gdLst>
                <a:gd name="T0" fmla="*/ 0 w 501"/>
                <a:gd name="T1" fmla="*/ 0 h 850"/>
                <a:gd name="T2" fmla="*/ 281 w 501"/>
                <a:gd name="T3" fmla="*/ 0 h 850"/>
                <a:gd name="T4" fmla="*/ 487 w 501"/>
                <a:gd name="T5" fmla="*/ 754 h 850"/>
                <a:gd name="T6" fmla="*/ 487 w 501"/>
                <a:gd name="T7" fmla="*/ 754 h 850"/>
                <a:gd name="T8" fmla="*/ 415 w 501"/>
                <a:gd name="T9" fmla="*/ 849 h 850"/>
                <a:gd name="T10" fmla="*/ 415 w 501"/>
                <a:gd name="T11" fmla="*/ 849 h 850"/>
                <a:gd name="T12" fmla="*/ 347 w 501"/>
                <a:gd name="T13" fmla="*/ 804 h 850"/>
                <a:gd name="T14" fmla="*/ 0 w 501"/>
                <a:gd name="T15" fmla="*/ 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1" h="850">
                  <a:moveTo>
                    <a:pt x="0" y="0"/>
                  </a:moveTo>
                  <a:lnTo>
                    <a:pt x="281" y="0"/>
                  </a:lnTo>
                  <a:lnTo>
                    <a:pt x="487" y="754"/>
                  </a:lnTo>
                  <a:lnTo>
                    <a:pt x="487" y="754"/>
                  </a:lnTo>
                  <a:cubicBezTo>
                    <a:pt x="500" y="802"/>
                    <a:pt x="464" y="849"/>
                    <a:pt x="415" y="849"/>
                  </a:cubicBezTo>
                  <a:lnTo>
                    <a:pt x="415" y="849"/>
                  </a:lnTo>
                  <a:cubicBezTo>
                    <a:pt x="386" y="849"/>
                    <a:pt x="359" y="831"/>
                    <a:pt x="347" y="804"/>
                  </a:cubicBezTo>
                  <a:lnTo>
                    <a:pt x="0" y="0"/>
                  </a:lnTo>
                </a:path>
              </a:pathLst>
            </a:custGeom>
            <a:solidFill>
              <a:srgbClr val="CBDB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95">
              <a:extLst>
                <a:ext uri="{FF2B5EF4-FFF2-40B4-BE49-F238E27FC236}">
                  <a16:creationId xmlns:a16="http://schemas.microsoft.com/office/drawing/2014/main" xmlns="" id="{9D5C3E1D-7DE2-5B49-9698-2CF55FDB4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30846" y="10802008"/>
              <a:ext cx="626206" cy="1060159"/>
            </a:xfrm>
            <a:custGeom>
              <a:avLst/>
              <a:gdLst>
                <a:gd name="T0" fmla="*/ 0 w 501"/>
                <a:gd name="T1" fmla="*/ 0 h 850"/>
                <a:gd name="T2" fmla="*/ 281 w 501"/>
                <a:gd name="T3" fmla="*/ 0 h 850"/>
                <a:gd name="T4" fmla="*/ 487 w 501"/>
                <a:gd name="T5" fmla="*/ 754 h 850"/>
                <a:gd name="T6" fmla="*/ 487 w 501"/>
                <a:gd name="T7" fmla="*/ 754 h 850"/>
                <a:gd name="T8" fmla="*/ 416 w 501"/>
                <a:gd name="T9" fmla="*/ 849 h 850"/>
                <a:gd name="T10" fmla="*/ 416 w 501"/>
                <a:gd name="T11" fmla="*/ 849 h 850"/>
                <a:gd name="T12" fmla="*/ 348 w 501"/>
                <a:gd name="T13" fmla="*/ 804 h 850"/>
                <a:gd name="T14" fmla="*/ 0 w 501"/>
                <a:gd name="T15" fmla="*/ 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1" h="850">
                  <a:moveTo>
                    <a:pt x="0" y="0"/>
                  </a:moveTo>
                  <a:lnTo>
                    <a:pt x="281" y="0"/>
                  </a:lnTo>
                  <a:lnTo>
                    <a:pt x="487" y="754"/>
                  </a:lnTo>
                  <a:lnTo>
                    <a:pt x="487" y="754"/>
                  </a:lnTo>
                  <a:cubicBezTo>
                    <a:pt x="500" y="802"/>
                    <a:pt x="464" y="849"/>
                    <a:pt x="416" y="849"/>
                  </a:cubicBezTo>
                  <a:lnTo>
                    <a:pt x="416" y="849"/>
                  </a:lnTo>
                  <a:cubicBezTo>
                    <a:pt x="385" y="849"/>
                    <a:pt x="359" y="831"/>
                    <a:pt x="348" y="804"/>
                  </a:cubicBezTo>
                  <a:lnTo>
                    <a:pt x="0" y="0"/>
                  </a:lnTo>
                </a:path>
              </a:pathLst>
            </a:custGeom>
            <a:solidFill>
              <a:srgbClr val="BACC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96">
              <a:extLst>
                <a:ext uri="{FF2B5EF4-FFF2-40B4-BE49-F238E27FC236}">
                  <a16:creationId xmlns:a16="http://schemas.microsoft.com/office/drawing/2014/main" xmlns="" id="{D09742D9-8C16-6741-AE8E-1B54C90D0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1376" y="10433977"/>
              <a:ext cx="653674" cy="159297"/>
            </a:xfrm>
            <a:custGeom>
              <a:avLst/>
              <a:gdLst>
                <a:gd name="T0" fmla="*/ 525 w 526"/>
                <a:gd name="T1" fmla="*/ 126 h 127"/>
                <a:gd name="T2" fmla="*/ 0 w 526"/>
                <a:gd name="T3" fmla="*/ 126 h 127"/>
                <a:gd name="T4" fmla="*/ 0 w 526"/>
                <a:gd name="T5" fmla="*/ 78 h 127"/>
                <a:gd name="T6" fmla="*/ 0 w 526"/>
                <a:gd name="T7" fmla="*/ 78 h 127"/>
                <a:gd name="T8" fmla="*/ 77 w 526"/>
                <a:gd name="T9" fmla="*/ 0 h 127"/>
                <a:gd name="T10" fmla="*/ 447 w 526"/>
                <a:gd name="T11" fmla="*/ 0 h 127"/>
                <a:gd name="T12" fmla="*/ 447 w 526"/>
                <a:gd name="T13" fmla="*/ 0 h 127"/>
                <a:gd name="T14" fmla="*/ 525 w 526"/>
                <a:gd name="T15" fmla="*/ 78 h 127"/>
                <a:gd name="T16" fmla="*/ 525 w 526"/>
                <a:gd name="T17" fmla="*/ 12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6" h="127">
                  <a:moveTo>
                    <a:pt x="525" y="126"/>
                  </a:moveTo>
                  <a:lnTo>
                    <a:pt x="0" y="126"/>
                  </a:lnTo>
                  <a:lnTo>
                    <a:pt x="0" y="78"/>
                  </a:lnTo>
                  <a:lnTo>
                    <a:pt x="0" y="78"/>
                  </a:lnTo>
                  <a:cubicBezTo>
                    <a:pt x="0" y="35"/>
                    <a:pt x="34" y="0"/>
                    <a:pt x="77" y="0"/>
                  </a:cubicBezTo>
                  <a:lnTo>
                    <a:pt x="447" y="0"/>
                  </a:lnTo>
                  <a:lnTo>
                    <a:pt x="447" y="0"/>
                  </a:lnTo>
                  <a:cubicBezTo>
                    <a:pt x="490" y="0"/>
                    <a:pt x="525" y="35"/>
                    <a:pt x="525" y="78"/>
                  </a:cubicBezTo>
                  <a:lnTo>
                    <a:pt x="525" y="126"/>
                  </a:lnTo>
                </a:path>
              </a:pathLst>
            </a:custGeom>
            <a:solidFill>
              <a:srgbClr val="376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97">
              <a:extLst>
                <a:ext uri="{FF2B5EF4-FFF2-40B4-BE49-F238E27FC236}">
                  <a16:creationId xmlns:a16="http://schemas.microsoft.com/office/drawing/2014/main" xmlns="" id="{07CAF887-FD94-D442-8972-09E172AA5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23370" y="10510879"/>
              <a:ext cx="801984" cy="82395"/>
            </a:xfrm>
            <a:custGeom>
              <a:avLst/>
              <a:gdLst>
                <a:gd name="T0" fmla="*/ 583 w 643"/>
                <a:gd name="T1" fmla="*/ 63 h 64"/>
                <a:gd name="T2" fmla="*/ 58 w 643"/>
                <a:gd name="T3" fmla="*/ 63 h 64"/>
                <a:gd name="T4" fmla="*/ 0 w 643"/>
                <a:gd name="T5" fmla="*/ 0 h 64"/>
                <a:gd name="T6" fmla="*/ 642 w 643"/>
                <a:gd name="T7" fmla="*/ 0 h 64"/>
                <a:gd name="T8" fmla="*/ 583 w 643"/>
                <a:gd name="T9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3" h="64">
                  <a:moveTo>
                    <a:pt x="583" y="63"/>
                  </a:moveTo>
                  <a:lnTo>
                    <a:pt x="58" y="63"/>
                  </a:lnTo>
                  <a:lnTo>
                    <a:pt x="0" y="0"/>
                  </a:lnTo>
                  <a:lnTo>
                    <a:pt x="642" y="0"/>
                  </a:lnTo>
                  <a:lnTo>
                    <a:pt x="583" y="63"/>
                  </a:lnTo>
                </a:path>
              </a:pathLst>
            </a:custGeom>
            <a:solidFill>
              <a:srgbClr val="00B1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98">
              <a:extLst>
                <a:ext uri="{FF2B5EF4-FFF2-40B4-BE49-F238E27FC236}">
                  <a16:creationId xmlns:a16="http://schemas.microsoft.com/office/drawing/2014/main" xmlns="" id="{A0BA1B4C-2123-7A43-A3BA-F61E48C05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6872" y="9241983"/>
              <a:ext cx="598740" cy="532827"/>
            </a:xfrm>
            <a:custGeom>
              <a:avLst/>
              <a:gdLst>
                <a:gd name="T0" fmla="*/ 481 w 482"/>
                <a:gd name="T1" fmla="*/ 27 h 426"/>
                <a:gd name="T2" fmla="*/ 423 w 482"/>
                <a:gd name="T3" fmla="*/ 0 h 426"/>
                <a:gd name="T4" fmla="*/ 0 w 482"/>
                <a:gd name="T5" fmla="*/ 398 h 426"/>
                <a:gd name="T6" fmla="*/ 58 w 482"/>
                <a:gd name="T7" fmla="*/ 425 h 426"/>
                <a:gd name="T8" fmla="*/ 481 w 482"/>
                <a:gd name="T9" fmla="*/ 27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426">
                  <a:moveTo>
                    <a:pt x="481" y="27"/>
                  </a:moveTo>
                  <a:lnTo>
                    <a:pt x="423" y="0"/>
                  </a:lnTo>
                  <a:lnTo>
                    <a:pt x="0" y="398"/>
                  </a:lnTo>
                  <a:lnTo>
                    <a:pt x="58" y="425"/>
                  </a:lnTo>
                  <a:lnTo>
                    <a:pt x="481" y="27"/>
                  </a:lnTo>
                </a:path>
              </a:pathLst>
            </a:custGeom>
            <a:solidFill>
              <a:srgbClr val="D1D3D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99">
              <a:extLst>
                <a:ext uri="{FF2B5EF4-FFF2-40B4-BE49-F238E27FC236}">
                  <a16:creationId xmlns:a16="http://schemas.microsoft.com/office/drawing/2014/main" xmlns="" id="{27DE7ABD-A705-2C43-AE16-FFB75F133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0955" y="9675938"/>
              <a:ext cx="225212" cy="225212"/>
            </a:xfrm>
            <a:custGeom>
              <a:avLst/>
              <a:gdLst>
                <a:gd name="T0" fmla="*/ 180 w 181"/>
                <a:gd name="T1" fmla="*/ 90 h 181"/>
                <a:gd name="T2" fmla="*/ 180 w 181"/>
                <a:gd name="T3" fmla="*/ 90 h 181"/>
                <a:gd name="T4" fmla="*/ 90 w 181"/>
                <a:gd name="T5" fmla="*/ 180 h 181"/>
                <a:gd name="T6" fmla="*/ 90 w 181"/>
                <a:gd name="T7" fmla="*/ 180 h 181"/>
                <a:gd name="T8" fmla="*/ 0 w 181"/>
                <a:gd name="T9" fmla="*/ 90 h 181"/>
                <a:gd name="T10" fmla="*/ 0 w 181"/>
                <a:gd name="T11" fmla="*/ 90 h 181"/>
                <a:gd name="T12" fmla="*/ 90 w 181"/>
                <a:gd name="T13" fmla="*/ 0 h 181"/>
                <a:gd name="T14" fmla="*/ 90 w 181"/>
                <a:gd name="T15" fmla="*/ 0 h 181"/>
                <a:gd name="T16" fmla="*/ 180 w 181"/>
                <a:gd name="T17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" h="181">
                  <a:moveTo>
                    <a:pt x="180" y="90"/>
                  </a:moveTo>
                  <a:lnTo>
                    <a:pt x="180" y="90"/>
                  </a:lnTo>
                  <a:cubicBezTo>
                    <a:pt x="180" y="140"/>
                    <a:pt x="140" y="180"/>
                    <a:pt x="90" y="180"/>
                  </a:cubicBezTo>
                  <a:lnTo>
                    <a:pt x="90" y="180"/>
                  </a:lnTo>
                  <a:cubicBezTo>
                    <a:pt x="40" y="180"/>
                    <a:pt x="0" y="140"/>
                    <a:pt x="0" y="90"/>
                  </a:cubicBezTo>
                  <a:lnTo>
                    <a:pt x="0" y="90"/>
                  </a:lnTo>
                  <a:cubicBezTo>
                    <a:pt x="0" y="40"/>
                    <a:pt x="40" y="0"/>
                    <a:pt x="90" y="0"/>
                  </a:cubicBezTo>
                  <a:lnTo>
                    <a:pt x="90" y="0"/>
                  </a:lnTo>
                  <a:cubicBezTo>
                    <a:pt x="140" y="0"/>
                    <a:pt x="180" y="40"/>
                    <a:pt x="180" y="90"/>
                  </a:cubicBezTo>
                </a:path>
              </a:pathLst>
            </a:custGeom>
            <a:solidFill>
              <a:srgbClr val="376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00">
              <a:extLst>
                <a:ext uri="{FF2B5EF4-FFF2-40B4-BE49-F238E27FC236}">
                  <a16:creationId xmlns:a16="http://schemas.microsoft.com/office/drawing/2014/main" xmlns="" id="{50CA06E0-2184-1444-8B98-66470C7E2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20391" y="9725374"/>
              <a:ext cx="126342" cy="126342"/>
            </a:xfrm>
            <a:custGeom>
              <a:avLst/>
              <a:gdLst>
                <a:gd name="T0" fmla="*/ 100 w 101"/>
                <a:gd name="T1" fmla="*/ 51 h 103"/>
                <a:gd name="T2" fmla="*/ 100 w 101"/>
                <a:gd name="T3" fmla="*/ 51 h 103"/>
                <a:gd name="T4" fmla="*/ 50 w 101"/>
                <a:gd name="T5" fmla="*/ 102 h 103"/>
                <a:gd name="T6" fmla="*/ 50 w 101"/>
                <a:gd name="T7" fmla="*/ 102 h 103"/>
                <a:gd name="T8" fmla="*/ 0 w 101"/>
                <a:gd name="T9" fmla="*/ 51 h 103"/>
                <a:gd name="T10" fmla="*/ 0 w 101"/>
                <a:gd name="T11" fmla="*/ 51 h 103"/>
                <a:gd name="T12" fmla="*/ 50 w 101"/>
                <a:gd name="T13" fmla="*/ 0 h 103"/>
                <a:gd name="T14" fmla="*/ 50 w 101"/>
                <a:gd name="T15" fmla="*/ 0 h 103"/>
                <a:gd name="T16" fmla="*/ 100 w 101"/>
                <a:gd name="T17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103">
                  <a:moveTo>
                    <a:pt x="100" y="51"/>
                  </a:moveTo>
                  <a:lnTo>
                    <a:pt x="100" y="51"/>
                  </a:lnTo>
                  <a:cubicBezTo>
                    <a:pt x="100" y="79"/>
                    <a:pt x="78" y="102"/>
                    <a:pt x="50" y="102"/>
                  </a:cubicBezTo>
                  <a:lnTo>
                    <a:pt x="50" y="102"/>
                  </a:lnTo>
                  <a:cubicBezTo>
                    <a:pt x="22" y="102"/>
                    <a:pt x="0" y="79"/>
                    <a:pt x="0" y="51"/>
                  </a:cubicBezTo>
                  <a:lnTo>
                    <a:pt x="0" y="51"/>
                  </a:lnTo>
                  <a:cubicBezTo>
                    <a:pt x="0" y="23"/>
                    <a:pt x="22" y="0"/>
                    <a:pt x="50" y="0"/>
                  </a:cubicBezTo>
                  <a:lnTo>
                    <a:pt x="50" y="0"/>
                  </a:lnTo>
                  <a:cubicBezTo>
                    <a:pt x="78" y="0"/>
                    <a:pt x="100" y="23"/>
                    <a:pt x="100" y="51"/>
                  </a:cubicBezTo>
                </a:path>
              </a:pathLst>
            </a:custGeom>
            <a:solidFill>
              <a:srgbClr val="00B1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01">
              <a:extLst>
                <a:ext uri="{FF2B5EF4-FFF2-40B4-BE49-F238E27FC236}">
                  <a16:creationId xmlns:a16="http://schemas.microsoft.com/office/drawing/2014/main" xmlns="" id="{84EAB5AC-C888-E04E-A533-C6969ED92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81804" y="9170577"/>
              <a:ext cx="225216" cy="225212"/>
            </a:xfrm>
            <a:custGeom>
              <a:avLst/>
              <a:gdLst>
                <a:gd name="T0" fmla="*/ 181 w 182"/>
                <a:gd name="T1" fmla="*/ 90 h 181"/>
                <a:gd name="T2" fmla="*/ 181 w 182"/>
                <a:gd name="T3" fmla="*/ 90 h 181"/>
                <a:gd name="T4" fmla="*/ 90 w 182"/>
                <a:gd name="T5" fmla="*/ 180 h 181"/>
                <a:gd name="T6" fmla="*/ 90 w 182"/>
                <a:gd name="T7" fmla="*/ 180 h 181"/>
                <a:gd name="T8" fmla="*/ 0 w 182"/>
                <a:gd name="T9" fmla="*/ 90 h 181"/>
                <a:gd name="T10" fmla="*/ 0 w 182"/>
                <a:gd name="T11" fmla="*/ 90 h 181"/>
                <a:gd name="T12" fmla="*/ 90 w 182"/>
                <a:gd name="T13" fmla="*/ 0 h 181"/>
                <a:gd name="T14" fmla="*/ 90 w 182"/>
                <a:gd name="T15" fmla="*/ 0 h 181"/>
                <a:gd name="T16" fmla="*/ 181 w 182"/>
                <a:gd name="T17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181">
                  <a:moveTo>
                    <a:pt x="181" y="90"/>
                  </a:moveTo>
                  <a:lnTo>
                    <a:pt x="181" y="90"/>
                  </a:lnTo>
                  <a:cubicBezTo>
                    <a:pt x="181" y="141"/>
                    <a:pt x="140" y="180"/>
                    <a:pt x="90" y="180"/>
                  </a:cubicBezTo>
                  <a:lnTo>
                    <a:pt x="90" y="180"/>
                  </a:lnTo>
                  <a:cubicBezTo>
                    <a:pt x="41" y="180"/>
                    <a:pt x="0" y="141"/>
                    <a:pt x="0" y="90"/>
                  </a:cubicBezTo>
                  <a:lnTo>
                    <a:pt x="0" y="90"/>
                  </a:lnTo>
                  <a:cubicBezTo>
                    <a:pt x="0" y="41"/>
                    <a:pt x="41" y="0"/>
                    <a:pt x="90" y="0"/>
                  </a:cubicBezTo>
                  <a:lnTo>
                    <a:pt x="90" y="0"/>
                  </a:lnTo>
                  <a:cubicBezTo>
                    <a:pt x="140" y="0"/>
                    <a:pt x="181" y="41"/>
                    <a:pt x="181" y="90"/>
                  </a:cubicBezTo>
                </a:path>
              </a:pathLst>
            </a:custGeom>
            <a:solidFill>
              <a:srgbClr val="376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02">
              <a:extLst>
                <a:ext uri="{FF2B5EF4-FFF2-40B4-BE49-F238E27FC236}">
                  <a16:creationId xmlns:a16="http://schemas.microsoft.com/office/drawing/2014/main" xmlns="" id="{4AFEA9BF-2BAF-F541-AD61-F2713A883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31244" y="9220013"/>
              <a:ext cx="126338" cy="126342"/>
            </a:xfrm>
            <a:custGeom>
              <a:avLst/>
              <a:gdLst>
                <a:gd name="T0" fmla="*/ 101 w 102"/>
                <a:gd name="T1" fmla="*/ 50 h 102"/>
                <a:gd name="T2" fmla="*/ 101 w 102"/>
                <a:gd name="T3" fmla="*/ 50 h 102"/>
                <a:gd name="T4" fmla="*/ 50 w 102"/>
                <a:gd name="T5" fmla="*/ 101 h 102"/>
                <a:gd name="T6" fmla="*/ 50 w 102"/>
                <a:gd name="T7" fmla="*/ 101 h 102"/>
                <a:gd name="T8" fmla="*/ 0 w 102"/>
                <a:gd name="T9" fmla="*/ 50 h 102"/>
                <a:gd name="T10" fmla="*/ 0 w 102"/>
                <a:gd name="T11" fmla="*/ 50 h 102"/>
                <a:gd name="T12" fmla="*/ 50 w 102"/>
                <a:gd name="T13" fmla="*/ 0 h 102"/>
                <a:gd name="T14" fmla="*/ 50 w 102"/>
                <a:gd name="T15" fmla="*/ 0 h 102"/>
                <a:gd name="T16" fmla="*/ 101 w 102"/>
                <a:gd name="T17" fmla="*/ 5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102">
                  <a:moveTo>
                    <a:pt x="101" y="50"/>
                  </a:moveTo>
                  <a:lnTo>
                    <a:pt x="101" y="50"/>
                  </a:lnTo>
                  <a:cubicBezTo>
                    <a:pt x="101" y="79"/>
                    <a:pt x="78" y="101"/>
                    <a:pt x="50" y="101"/>
                  </a:cubicBezTo>
                  <a:lnTo>
                    <a:pt x="50" y="101"/>
                  </a:lnTo>
                  <a:cubicBezTo>
                    <a:pt x="23" y="101"/>
                    <a:pt x="0" y="79"/>
                    <a:pt x="0" y="50"/>
                  </a:cubicBezTo>
                  <a:lnTo>
                    <a:pt x="0" y="50"/>
                  </a:lnTo>
                  <a:cubicBezTo>
                    <a:pt x="0" y="23"/>
                    <a:pt x="23" y="0"/>
                    <a:pt x="50" y="0"/>
                  </a:cubicBezTo>
                  <a:lnTo>
                    <a:pt x="50" y="0"/>
                  </a:lnTo>
                  <a:cubicBezTo>
                    <a:pt x="78" y="0"/>
                    <a:pt x="101" y="23"/>
                    <a:pt x="101" y="50"/>
                  </a:cubicBezTo>
                </a:path>
              </a:pathLst>
            </a:custGeom>
            <a:solidFill>
              <a:srgbClr val="00B1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03">
              <a:extLst>
                <a:ext uri="{FF2B5EF4-FFF2-40B4-BE49-F238E27FC236}">
                  <a16:creationId xmlns:a16="http://schemas.microsoft.com/office/drawing/2014/main" xmlns="" id="{30B98BB4-2065-924D-8823-BB29CCB0E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38721" y="10098898"/>
              <a:ext cx="653674" cy="417472"/>
            </a:xfrm>
            <a:custGeom>
              <a:avLst/>
              <a:gdLst>
                <a:gd name="T0" fmla="*/ 411 w 524"/>
                <a:gd name="T1" fmla="*/ 252 h 333"/>
                <a:gd name="T2" fmla="*/ 411 w 524"/>
                <a:gd name="T3" fmla="*/ 252 h 333"/>
                <a:gd name="T4" fmla="*/ 371 w 524"/>
                <a:gd name="T5" fmla="*/ 240 h 333"/>
                <a:gd name="T6" fmla="*/ 421 w 524"/>
                <a:gd name="T7" fmla="*/ 103 h 333"/>
                <a:gd name="T8" fmla="*/ 421 w 524"/>
                <a:gd name="T9" fmla="*/ 103 h 333"/>
                <a:gd name="T10" fmla="*/ 486 w 524"/>
                <a:gd name="T11" fmla="*/ 177 h 333"/>
                <a:gd name="T12" fmla="*/ 486 w 524"/>
                <a:gd name="T13" fmla="*/ 177 h 333"/>
                <a:gd name="T14" fmla="*/ 411 w 524"/>
                <a:gd name="T15" fmla="*/ 252 h 333"/>
                <a:gd name="T16" fmla="*/ 434 w 524"/>
                <a:gd name="T17" fmla="*/ 68 h 333"/>
                <a:gd name="T18" fmla="*/ 460 w 524"/>
                <a:gd name="T19" fmla="*/ 0 h 333"/>
                <a:gd name="T20" fmla="*/ 0 w 524"/>
                <a:gd name="T21" fmla="*/ 0 h 333"/>
                <a:gd name="T22" fmla="*/ 122 w 524"/>
                <a:gd name="T23" fmla="*/ 332 h 333"/>
                <a:gd name="T24" fmla="*/ 336 w 524"/>
                <a:gd name="T25" fmla="*/ 332 h 333"/>
                <a:gd name="T26" fmla="*/ 358 w 524"/>
                <a:gd name="T27" fmla="*/ 275 h 333"/>
                <a:gd name="T28" fmla="*/ 358 w 524"/>
                <a:gd name="T29" fmla="*/ 275 h 333"/>
                <a:gd name="T30" fmla="*/ 411 w 524"/>
                <a:gd name="T31" fmla="*/ 288 h 333"/>
                <a:gd name="T32" fmla="*/ 411 w 524"/>
                <a:gd name="T33" fmla="*/ 288 h 333"/>
                <a:gd name="T34" fmla="*/ 523 w 524"/>
                <a:gd name="T35" fmla="*/ 177 h 333"/>
                <a:gd name="T36" fmla="*/ 523 w 524"/>
                <a:gd name="T37" fmla="*/ 177 h 333"/>
                <a:gd name="T38" fmla="*/ 434 w 524"/>
                <a:gd name="T39" fmla="*/ 68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4" h="333">
                  <a:moveTo>
                    <a:pt x="411" y="252"/>
                  </a:moveTo>
                  <a:lnTo>
                    <a:pt x="411" y="252"/>
                  </a:lnTo>
                  <a:cubicBezTo>
                    <a:pt x="397" y="252"/>
                    <a:pt x="382" y="247"/>
                    <a:pt x="371" y="240"/>
                  </a:cubicBezTo>
                  <a:lnTo>
                    <a:pt x="421" y="103"/>
                  </a:lnTo>
                  <a:lnTo>
                    <a:pt x="421" y="103"/>
                  </a:lnTo>
                  <a:cubicBezTo>
                    <a:pt x="458" y="108"/>
                    <a:pt x="486" y="140"/>
                    <a:pt x="486" y="177"/>
                  </a:cubicBezTo>
                  <a:lnTo>
                    <a:pt x="486" y="177"/>
                  </a:lnTo>
                  <a:cubicBezTo>
                    <a:pt x="486" y="218"/>
                    <a:pt x="452" y="252"/>
                    <a:pt x="411" y="252"/>
                  </a:cubicBezTo>
                  <a:close/>
                  <a:moveTo>
                    <a:pt x="434" y="68"/>
                  </a:moveTo>
                  <a:lnTo>
                    <a:pt x="460" y="0"/>
                  </a:lnTo>
                  <a:lnTo>
                    <a:pt x="0" y="0"/>
                  </a:lnTo>
                  <a:lnTo>
                    <a:pt x="122" y="332"/>
                  </a:lnTo>
                  <a:lnTo>
                    <a:pt x="336" y="332"/>
                  </a:lnTo>
                  <a:lnTo>
                    <a:pt x="358" y="275"/>
                  </a:lnTo>
                  <a:lnTo>
                    <a:pt x="358" y="275"/>
                  </a:lnTo>
                  <a:cubicBezTo>
                    <a:pt x="374" y="283"/>
                    <a:pt x="392" y="288"/>
                    <a:pt x="411" y="288"/>
                  </a:cubicBezTo>
                  <a:lnTo>
                    <a:pt x="411" y="288"/>
                  </a:lnTo>
                  <a:cubicBezTo>
                    <a:pt x="472" y="288"/>
                    <a:pt x="523" y="238"/>
                    <a:pt x="523" y="177"/>
                  </a:cubicBezTo>
                  <a:lnTo>
                    <a:pt x="523" y="177"/>
                  </a:lnTo>
                  <a:cubicBezTo>
                    <a:pt x="523" y="124"/>
                    <a:pt x="484" y="79"/>
                    <a:pt x="434" y="68"/>
                  </a:cubicBezTo>
                  <a:close/>
                </a:path>
              </a:pathLst>
            </a:custGeom>
            <a:solidFill>
              <a:srgbClr val="00B1FF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04">
              <a:extLst>
                <a:ext uri="{FF2B5EF4-FFF2-40B4-BE49-F238E27FC236}">
                  <a16:creationId xmlns:a16="http://schemas.microsoft.com/office/drawing/2014/main" xmlns="" id="{E57F5787-CDC8-274C-A8DD-332289233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11983" y="6989836"/>
              <a:ext cx="2625677" cy="2938782"/>
            </a:xfrm>
            <a:custGeom>
              <a:avLst/>
              <a:gdLst>
                <a:gd name="T0" fmla="*/ 2053 w 2106"/>
                <a:gd name="T1" fmla="*/ 2360 h 2361"/>
                <a:gd name="T2" fmla="*/ 474 w 2106"/>
                <a:gd name="T3" fmla="*/ 2360 h 2361"/>
                <a:gd name="T4" fmla="*/ 474 w 2106"/>
                <a:gd name="T5" fmla="*/ 2360 h 2361"/>
                <a:gd name="T6" fmla="*/ 428 w 2106"/>
                <a:gd name="T7" fmla="*/ 2322 h 2361"/>
                <a:gd name="T8" fmla="*/ 30 w 2106"/>
                <a:gd name="T9" fmla="*/ 304 h 2361"/>
                <a:gd name="T10" fmla="*/ 30 w 2106"/>
                <a:gd name="T11" fmla="*/ 304 h 2361"/>
                <a:gd name="T12" fmla="*/ 273 w 2106"/>
                <a:gd name="T13" fmla="*/ 7 h 2361"/>
                <a:gd name="T14" fmla="*/ 1509 w 2106"/>
                <a:gd name="T15" fmla="*/ 1 h 2361"/>
                <a:gd name="T16" fmla="*/ 1509 w 2106"/>
                <a:gd name="T17" fmla="*/ 1 h 2361"/>
                <a:gd name="T18" fmla="*/ 1670 w 2106"/>
                <a:gd name="T19" fmla="*/ 133 h 2361"/>
                <a:gd name="T20" fmla="*/ 2099 w 2106"/>
                <a:gd name="T21" fmla="*/ 2304 h 2361"/>
                <a:gd name="T22" fmla="*/ 2099 w 2106"/>
                <a:gd name="T23" fmla="*/ 2304 h 2361"/>
                <a:gd name="T24" fmla="*/ 2053 w 2106"/>
                <a:gd name="T25" fmla="*/ 2360 h 2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6" h="2361">
                  <a:moveTo>
                    <a:pt x="2053" y="2360"/>
                  </a:moveTo>
                  <a:lnTo>
                    <a:pt x="474" y="2360"/>
                  </a:lnTo>
                  <a:lnTo>
                    <a:pt x="474" y="2360"/>
                  </a:lnTo>
                  <a:cubicBezTo>
                    <a:pt x="451" y="2360"/>
                    <a:pt x="432" y="2344"/>
                    <a:pt x="428" y="2322"/>
                  </a:cubicBezTo>
                  <a:lnTo>
                    <a:pt x="30" y="304"/>
                  </a:lnTo>
                  <a:lnTo>
                    <a:pt x="30" y="304"/>
                  </a:lnTo>
                  <a:cubicBezTo>
                    <a:pt x="0" y="151"/>
                    <a:pt x="117" y="8"/>
                    <a:pt x="273" y="7"/>
                  </a:cubicBezTo>
                  <a:lnTo>
                    <a:pt x="1509" y="1"/>
                  </a:lnTo>
                  <a:lnTo>
                    <a:pt x="1509" y="1"/>
                  </a:lnTo>
                  <a:cubicBezTo>
                    <a:pt x="1588" y="0"/>
                    <a:pt x="1655" y="56"/>
                    <a:pt x="1670" y="133"/>
                  </a:cubicBezTo>
                  <a:lnTo>
                    <a:pt x="2099" y="2304"/>
                  </a:lnTo>
                  <a:lnTo>
                    <a:pt x="2099" y="2304"/>
                  </a:lnTo>
                  <a:cubicBezTo>
                    <a:pt x="2105" y="2333"/>
                    <a:pt x="2083" y="2360"/>
                    <a:pt x="2053" y="236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05">
              <a:extLst>
                <a:ext uri="{FF2B5EF4-FFF2-40B4-BE49-F238E27FC236}">
                  <a16:creationId xmlns:a16="http://schemas.microsoft.com/office/drawing/2014/main" xmlns="" id="{A4943017-A8A9-0F4E-B90C-9F8FCCB01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59171" y="7193080"/>
              <a:ext cx="2378487" cy="2735538"/>
            </a:xfrm>
            <a:custGeom>
              <a:avLst/>
              <a:gdLst>
                <a:gd name="T0" fmla="*/ 1904 w 1911"/>
                <a:gd name="T1" fmla="*/ 2140 h 2197"/>
                <a:gd name="T2" fmla="*/ 1481 w 1911"/>
                <a:gd name="T3" fmla="*/ 0 h 2197"/>
                <a:gd name="T4" fmla="*/ 163 w 1911"/>
                <a:gd name="T5" fmla="*/ 7 h 2197"/>
                <a:gd name="T6" fmla="*/ 163 w 1911"/>
                <a:gd name="T7" fmla="*/ 7 h 2197"/>
                <a:gd name="T8" fmla="*/ 18 w 1911"/>
                <a:gd name="T9" fmla="*/ 184 h 2197"/>
                <a:gd name="T10" fmla="*/ 415 w 1911"/>
                <a:gd name="T11" fmla="*/ 2196 h 2197"/>
                <a:gd name="T12" fmla="*/ 1858 w 1911"/>
                <a:gd name="T13" fmla="*/ 2196 h 2197"/>
                <a:gd name="T14" fmla="*/ 1858 w 1911"/>
                <a:gd name="T15" fmla="*/ 2196 h 2197"/>
                <a:gd name="T16" fmla="*/ 1904 w 1911"/>
                <a:gd name="T17" fmla="*/ 2140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1" h="2197">
                  <a:moveTo>
                    <a:pt x="1904" y="2140"/>
                  </a:moveTo>
                  <a:lnTo>
                    <a:pt x="1481" y="0"/>
                  </a:lnTo>
                  <a:lnTo>
                    <a:pt x="163" y="7"/>
                  </a:lnTo>
                  <a:lnTo>
                    <a:pt x="163" y="7"/>
                  </a:lnTo>
                  <a:cubicBezTo>
                    <a:pt x="70" y="7"/>
                    <a:pt x="0" y="93"/>
                    <a:pt x="18" y="184"/>
                  </a:cubicBezTo>
                  <a:lnTo>
                    <a:pt x="415" y="2196"/>
                  </a:lnTo>
                  <a:lnTo>
                    <a:pt x="1858" y="2196"/>
                  </a:lnTo>
                  <a:lnTo>
                    <a:pt x="1858" y="2196"/>
                  </a:lnTo>
                  <a:cubicBezTo>
                    <a:pt x="1888" y="2196"/>
                    <a:pt x="1910" y="2169"/>
                    <a:pt x="1904" y="2140"/>
                  </a:cubicBezTo>
                </a:path>
              </a:pathLst>
            </a:custGeom>
            <a:solidFill>
              <a:srgbClr val="565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106">
              <a:extLst>
                <a:ext uri="{FF2B5EF4-FFF2-40B4-BE49-F238E27FC236}">
                  <a16:creationId xmlns:a16="http://schemas.microsoft.com/office/drawing/2014/main" xmlns="" id="{612E349D-3826-994F-9F88-57DEF9B5B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58045" y="9928618"/>
              <a:ext cx="2724550" cy="422962"/>
            </a:xfrm>
            <a:custGeom>
              <a:avLst/>
              <a:gdLst>
                <a:gd name="T0" fmla="*/ 2018 w 2188"/>
                <a:gd name="T1" fmla="*/ 337 h 338"/>
                <a:gd name="T2" fmla="*/ 168 w 2188"/>
                <a:gd name="T3" fmla="*/ 337 h 338"/>
                <a:gd name="T4" fmla="*/ 168 w 2188"/>
                <a:gd name="T5" fmla="*/ 337 h 338"/>
                <a:gd name="T6" fmla="*/ 0 w 2188"/>
                <a:gd name="T7" fmla="*/ 169 h 338"/>
                <a:gd name="T8" fmla="*/ 0 w 2188"/>
                <a:gd name="T9" fmla="*/ 169 h 338"/>
                <a:gd name="T10" fmla="*/ 168 w 2188"/>
                <a:gd name="T11" fmla="*/ 0 h 338"/>
                <a:gd name="T12" fmla="*/ 2018 w 2188"/>
                <a:gd name="T13" fmla="*/ 0 h 338"/>
                <a:gd name="T14" fmla="*/ 2018 w 2188"/>
                <a:gd name="T15" fmla="*/ 0 h 338"/>
                <a:gd name="T16" fmla="*/ 2187 w 2188"/>
                <a:gd name="T17" fmla="*/ 169 h 338"/>
                <a:gd name="T18" fmla="*/ 2187 w 2188"/>
                <a:gd name="T19" fmla="*/ 169 h 338"/>
                <a:gd name="T20" fmla="*/ 2018 w 2188"/>
                <a:gd name="T21" fmla="*/ 337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8" h="338">
                  <a:moveTo>
                    <a:pt x="2018" y="337"/>
                  </a:moveTo>
                  <a:lnTo>
                    <a:pt x="168" y="337"/>
                  </a:lnTo>
                  <a:lnTo>
                    <a:pt x="168" y="337"/>
                  </a:lnTo>
                  <a:cubicBezTo>
                    <a:pt x="75" y="337"/>
                    <a:pt x="0" y="262"/>
                    <a:pt x="0" y="169"/>
                  </a:cubicBezTo>
                  <a:lnTo>
                    <a:pt x="0" y="169"/>
                  </a:lnTo>
                  <a:cubicBezTo>
                    <a:pt x="0" y="75"/>
                    <a:pt x="75" y="0"/>
                    <a:pt x="168" y="0"/>
                  </a:cubicBezTo>
                  <a:lnTo>
                    <a:pt x="2018" y="0"/>
                  </a:lnTo>
                  <a:lnTo>
                    <a:pt x="2018" y="0"/>
                  </a:lnTo>
                  <a:cubicBezTo>
                    <a:pt x="2111" y="0"/>
                    <a:pt x="2187" y="75"/>
                    <a:pt x="2187" y="169"/>
                  </a:cubicBezTo>
                  <a:lnTo>
                    <a:pt x="2187" y="169"/>
                  </a:lnTo>
                  <a:cubicBezTo>
                    <a:pt x="2187" y="262"/>
                    <a:pt x="2111" y="337"/>
                    <a:pt x="2018" y="337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107">
              <a:extLst>
                <a:ext uri="{FF2B5EF4-FFF2-40B4-BE49-F238E27FC236}">
                  <a16:creationId xmlns:a16="http://schemas.microsoft.com/office/drawing/2014/main" xmlns="" id="{DC9C2E8C-C0A6-8D47-8C9D-692CA7D34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4101" y="10351578"/>
              <a:ext cx="758041" cy="1516080"/>
            </a:xfrm>
            <a:custGeom>
              <a:avLst/>
              <a:gdLst>
                <a:gd name="T0" fmla="*/ 30 w 608"/>
                <a:gd name="T1" fmla="*/ 1208 h 1217"/>
                <a:gd name="T2" fmla="*/ 30 w 608"/>
                <a:gd name="T3" fmla="*/ 1208 h 1217"/>
                <a:gd name="T4" fmla="*/ 30 w 608"/>
                <a:gd name="T5" fmla="*/ 1208 h 1217"/>
                <a:gd name="T6" fmla="*/ 7 w 608"/>
                <a:gd name="T7" fmla="*/ 1156 h 1217"/>
                <a:gd name="T8" fmla="*/ 420 w 608"/>
                <a:gd name="T9" fmla="*/ 0 h 1217"/>
                <a:gd name="T10" fmla="*/ 607 w 608"/>
                <a:gd name="T11" fmla="*/ 0 h 1217"/>
                <a:gd name="T12" fmla="*/ 83 w 608"/>
                <a:gd name="T13" fmla="*/ 1188 h 1217"/>
                <a:gd name="T14" fmla="*/ 83 w 608"/>
                <a:gd name="T15" fmla="*/ 1188 h 1217"/>
                <a:gd name="T16" fmla="*/ 30 w 608"/>
                <a:gd name="T17" fmla="*/ 1208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8" h="1217">
                  <a:moveTo>
                    <a:pt x="30" y="1208"/>
                  </a:moveTo>
                  <a:lnTo>
                    <a:pt x="30" y="1208"/>
                  </a:lnTo>
                  <a:lnTo>
                    <a:pt x="30" y="1208"/>
                  </a:lnTo>
                  <a:cubicBezTo>
                    <a:pt x="9" y="1199"/>
                    <a:pt x="0" y="1176"/>
                    <a:pt x="7" y="1156"/>
                  </a:cubicBezTo>
                  <a:lnTo>
                    <a:pt x="420" y="0"/>
                  </a:lnTo>
                  <a:lnTo>
                    <a:pt x="607" y="0"/>
                  </a:lnTo>
                  <a:lnTo>
                    <a:pt x="83" y="1188"/>
                  </a:lnTo>
                  <a:lnTo>
                    <a:pt x="83" y="1188"/>
                  </a:lnTo>
                  <a:cubicBezTo>
                    <a:pt x="74" y="1208"/>
                    <a:pt x="50" y="1216"/>
                    <a:pt x="30" y="1208"/>
                  </a:cubicBezTo>
                </a:path>
              </a:pathLst>
            </a:custGeom>
            <a:solidFill>
              <a:srgbClr val="D1D3D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08">
              <a:extLst>
                <a:ext uri="{FF2B5EF4-FFF2-40B4-BE49-F238E27FC236}">
                  <a16:creationId xmlns:a16="http://schemas.microsoft.com/office/drawing/2014/main" xmlns="" id="{C48BBA3D-366F-BC46-A828-0D11D632C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6933" y="10351578"/>
              <a:ext cx="758041" cy="1516080"/>
            </a:xfrm>
            <a:custGeom>
              <a:avLst/>
              <a:gdLst>
                <a:gd name="T0" fmla="*/ 29 w 609"/>
                <a:gd name="T1" fmla="*/ 1208 h 1217"/>
                <a:gd name="T2" fmla="*/ 29 w 609"/>
                <a:gd name="T3" fmla="*/ 1208 h 1217"/>
                <a:gd name="T4" fmla="*/ 29 w 609"/>
                <a:gd name="T5" fmla="*/ 1208 h 1217"/>
                <a:gd name="T6" fmla="*/ 7 w 609"/>
                <a:gd name="T7" fmla="*/ 1156 h 1217"/>
                <a:gd name="T8" fmla="*/ 420 w 609"/>
                <a:gd name="T9" fmla="*/ 0 h 1217"/>
                <a:gd name="T10" fmla="*/ 608 w 609"/>
                <a:gd name="T11" fmla="*/ 0 h 1217"/>
                <a:gd name="T12" fmla="*/ 83 w 609"/>
                <a:gd name="T13" fmla="*/ 1188 h 1217"/>
                <a:gd name="T14" fmla="*/ 83 w 609"/>
                <a:gd name="T15" fmla="*/ 1188 h 1217"/>
                <a:gd name="T16" fmla="*/ 29 w 609"/>
                <a:gd name="T17" fmla="*/ 1208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9" h="1217">
                  <a:moveTo>
                    <a:pt x="29" y="1208"/>
                  </a:moveTo>
                  <a:lnTo>
                    <a:pt x="29" y="1208"/>
                  </a:lnTo>
                  <a:lnTo>
                    <a:pt x="29" y="1208"/>
                  </a:lnTo>
                  <a:cubicBezTo>
                    <a:pt x="10" y="1199"/>
                    <a:pt x="0" y="1176"/>
                    <a:pt x="7" y="1156"/>
                  </a:cubicBezTo>
                  <a:lnTo>
                    <a:pt x="420" y="0"/>
                  </a:lnTo>
                  <a:lnTo>
                    <a:pt x="608" y="0"/>
                  </a:lnTo>
                  <a:lnTo>
                    <a:pt x="83" y="1188"/>
                  </a:lnTo>
                  <a:lnTo>
                    <a:pt x="83" y="1188"/>
                  </a:lnTo>
                  <a:cubicBezTo>
                    <a:pt x="73" y="1208"/>
                    <a:pt x="50" y="1216"/>
                    <a:pt x="29" y="1208"/>
                  </a:cubicBezTo>
                </a:path>
              </a:pathLst>
            </a:custGeom>
            <a:solidFill>
              <a:srgbClr val="D1D3D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xmlns="" id="{5071D336-0303-C44C-A236-82B13DCD2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8339" y="10351579"/>
              <a:ext cx="1678766" cy="1508687"/>
            </a:xfrm>
            <a:custGeom>
              <a:avLst/>
              <a:gdLst>
                <a:gd name="connsiteX0" fmla="*/ 928328 w 1678766"/>
                <a:gd name="connsiteY0" fmla="*/ 0 h 1508687"/>
                <a:gd name="connsiteX1" fmla="*/ 1161092 w 1678766"/>
                <a:gd name="connsiteY1" fmla="*/ 0 h 1508687"/>
                <a:gd name="connsiteX2" fmla="*/ 1675166 w 1678766"/>
                <a:gd name="connsiteY2" fmla="*/ 1440089 h 1508687"/>
                <a:gd name="connsiteX3" fmla="*/ 1647782 w 1678766"/>
                <a:gd name="connsiteY3" fmla="*/ 1504868 h 1508687"/>
                <a:gd name="connsiteX4" fmla="*/ 1581810 w 1678766"/>
                <a:gd name="connsiteY4" fmla="*/ 1479953 h 1508687"/>
                <a:gd name="connsiteX5" fmla="*/ 0 w 1678766"/>
                <a:gd name="connsiteY5" fmla="*/ 0 h 1508687"/>
                <a:gd name="connsiteX6" fmla="*/ 232766 w 1678766"/>
                <a:gd name="connsiteY6" fmla="*/ 0 h 1508687"/>
                <a:gd name="connsiteX7" fmla="*/ 746840 w 1678766"/>
                <a:gd name="connsiteY7" fmla="*/ 1440089 h 1508687"/>
                <a:gd name="connsiteX8" fmla="*/ 719456 w 1678766"/>
                <a:gd name="connsiteY8" fmla="*/ 1504868 h 1508687"/>
                <a:gd name="connsiteX9" fmla="*/ 653484 w 1678766"/>
                <a:gd name="connsiteY9" fmla="*/ 1479953 h 150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8766" h="1508687">
                  <a:moveTo>
                    <a:pt x="928328" y="0"/>
                  </a:moveTo>
                  <a:lnTo>
                    <a:pt x="1161092" y="0"/>
                  </a:lnTo>
                  <a:lnTo>
                    <a:pt x="1675166" y="1440089"/>
                  </a:lnTo>
                  <a:cubicBezTo>
                    <a:pt x="1685124" y="1465004"/>
                    <a:pt x="1673920" y="1493656"/>
                    <a:pt x="1647782" y="1504868"/>
                  </a:cubicBezTo>
                  <a:cubicBezTo>
                    <a:pt x="1622886" y="1514834"/>
                    <a:pt x="1594258" y="1504868"/>
                    <a:pt x="1581810" y="1479953"/>
                  </a:cubicBezTo>
                  <a:close/>
                  <a:moveTo>
                    <a:pt x="0" y="0"/>
                  </a:moveTo>
                  <a:lnTo>
                    <a:pt x="232766" y="0"/>
                  </a:lnTo>
                  <a:lnTo>
                    <a:pt x="746840" y="1440089"/>
                  </a:lnTo>
                  <a:cubicBezTo>
                    <a:pt x="756798" y="1465004"/>
                    <a:pt x="744350" y="1493656"/>
                    <a:pt x="719456" y="1504868"/>
                  </a:cubicBezTo>
                  <a:cubicBezTo>
                    <a:pt x="694560" y="1514834"/>
                    <a:pt x="664688" y="1504868"/>
                    <a:pt x="653484" y="1479953"/>
                  </a:cubicBezTo>
                  <a:close/>
                </a:path>
              </a:pathLst>
            </a:custGeom>
            <a:solidFill>
              <a:srgbClr val="D1D3D2">
                <a:alpha val="50000"/>
              </a:srgb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111">
              <a:extLst>
                <a:ext uri="{FF2B5EF4-FFF2-40B4-BE49-F238E27FC236}">
                  <a16:creationId xmlns:a16="http://schemas.microsoft.com/office/drawing/2014/main" xmlns="" id="{24A9177F-E0A9-1E48-8804-055C19F19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71610" y="11417231"/>
              <a:ext cx="335075" cy="390007"/>
            </a:xfrm>
            <a:custGeom>
              <a:avLst/>
              <a:gdLst>
                <a:gd name="T0" fmla="*/ 203 w 268"/>
                <a:gd name="T1" fmla="*/ 313 h 314"/>
                <a:gd name="T2" fmla="*/ 0 w 268"/>
                <a:gd name="T3" fmla="*/ 313 h 314"/>
                <a:gd name="T4" fmla="*/ 66 w 268"/>
                <a:gd name="T5" fmla="*/ 0 h 314"/>
                <a:gd name="T6" fmla="*/ 267 w 268"/>
                <a:gd name="T7" fmla="*/ 0 h 314"/>
                <a:gd name="T8" fmla="*/ 203 w 268"/>
                <a:gd name="T9" fmla="*/ 313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314">
                  <a:moveTo>
                    <a:pt x="203" y="313"/>
                  </a:moveTo>
                  <a:lnTo>
                    <a:pt x="0" y="313"/>
                  </a:lnTo>
                  <a:lnTo>
                    <a:pt x="66" y="0"/>
                  </a:lnTo>
                  <a:lnTo>
                    <a:pt x="267" y="0"/>
                  </a:lnTo>
                  <a:lnTo>
                    <a:pt x="203" y="313"/>
                  </a:lnTo>
                </a:path>
              </a:pathLst>
            </a:custGeom>
            <a:solidFill>
              <a:srgbClr val="FED7A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112">
              <a:extLst>
                <a:ext uri="{FF2B5EF4-FFF2-40B4-BE49-F238E27FC236}">
                  <a16:creationId xmlns:a16="http://schemas.microsoft.com/office/drawing/2014/main" xmlns="" id="{3A88E571-4CDC-5240-8FC0-83954A4DD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11186" y="11807239"/>
              <a:ext cx="648180" cy="274652"/>
            </a:xfrm>
            <a:custGeom>
              <a:avLst/>
              <a:gdLst>
                <a:gd name="T0" fmla="*/ 50 w 520"/>
                <a:gd name="T1" fmla="*/ 0 h 219"/>
                <a:gd name="T2" fmla="*/ 45 w 520"/>
                <a:gd name="T3" fmla="*/ 3 h 219"/>
                <a:gd name="T4" fmla="*/ 45 w 520"/>
                <a:gd name="T5" fmla="*/ 3 h 219"/>
                <a:gd name="T6" fmla="*/ 0 w 520"/>
                <a:gd name="T7" fmla="*/ 128 h 219"/>
                <a:gd name="T8" fmla="*/ 0 w 520"/>
                <a:gd name="T9" fmla="*/ 217 h 219"/>
                <a:gd name="T10" fmla="*/ 117 w 520"/>
                <a:gd name="T11" fmla="*/ 217 h 219"/>
                <a:gd name="T12" fmla="*/ 140 w 520"/>
                <a:gd name="T13" fmla="*/ 194 h 219"/>
                <a:gd name="T14" fmla="*/ 164 w 520"/>
                <a:gd name="T15" fmla="*/ 218 h 219"/>
                <a:gd name="T16" fmla="*/ 519 w 520"/>
                <a:gd name="T17" fmla="*/ 218 h 219"/>
                <a:gd name="T18" fmla="*/ 519 w 520"/>
                <a:gd name="T19" fmla="*/ 218 h 219"/>
                <a:gd name="T20" fmla="*/ 478 w 520"/>
                <a:gd name="T21" fmla="*/ 163 h 219"/>
                <a:gd name="T22" fmla="*/ 320 w 520"/>
                <a:gd name="T23" fmla="*/ 117 h 219"/>
                <a:gd name="T24" fmla="*/ 252 w 520"/>
                <a:gd name="T25" fmla="*/ 0 h 219"/>
                <a:gd name="T26" fmla="*/ 50 w 520"/>
                <a:gd name="T27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0" h="219">
                  <a:moveTo>
                    <a:pt x="50" y="0"/>
                  </a:moveTo>
                  <a:lnTo>
                    <a:pt x="45" y="3"/>
                  </a:lnTo>
                  <a:lnTo>
                    <a:pt x="45" y="3"/>
                  </a:lnTo>
                  <a:cubicBezTo>
                    <a:pt x="17" y="20"/>
                    <a:pt x="0" y="44"/>
                    <a:pt x="0" y="128"/>
                  </a:cubicBezTo>
                  <a:lnTo>
                    <a:pt x="0" y="217"/>
                  </a:lnTo>
                  <a:lnTo>
                    <a:pt x="117" y="217"/>
                  </a:lnTo>
                  <a:lnTo>
                    <a:pt x="140" y="194"/>
                  </a:lnTo>
                  <a:lnTo>
                    <a:pt x="164" y="218"/>
                  </a:lnTo>
                  <a:lnTo>
                    <a:pt x="519" y="218"/>
                  </a:lnTo>
                  <a:lnTo>
                    <a:pt x="519" y="218"/>
                  </a:lnTo>
                  <a:cubicBezTo>
                    <a:pt x="519" y="192"/>
                    <a:pt x="503" y="169"/>
                    <a:pt x="478" y="163"/>
                  </a:cubicBezTo>
                  <a:lnTo>
                    <a:pt x="320" y="117"/>
                  </a:lnTo>
                  <a:lnTo>
                    <a:pt x="252" y="0"/>
                  </a:lnTo>
                  <a:lnTo>
                    <a:pt x="50" y="0"/>
                  </a:lnTo>
                </a:path>
              </a:pathLst>
            </a:custGeom>
            <a:solidFill>
              <a:srgbClr val="4040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113">
              <a:extLst>
                <a:ext uri="{FF2B5EF4-FFF2-40B4-BE49-F238E27FC236}">
                  <a16:creationId xmlns:a16="http://schemas.microsoft.com/office/drawing/2014/main" xmlns="" id="{06586C56-E676-264E-ADAC-2B9C0261D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0893" y="11417231"/>
              <a:ext cx="335077" cy="390007"/>
            </a:xfrm>
            <a:custGeom>
              <a:avLst/>
              <a:gdLst>
                <a:gd name="T0" fmla="*/ 202 w 268"/>
                <a:gd name="T1" fmla="*/ 313 h 314"/>
                <a:gd name="T2" fmla="*/ 0 w 268"/>
                <a:gd name="T3" fmla="*/ 313 h 314"/>
                <a:gd name="T4" fmla="*/ 65 w 268"/>
                <a:gd name="T5" fmla="*/ 0 h 314"/>
                <a:gd name="T6" fmla="*/ 267 w 268"/>
                <a:gd name="T7" fmla="*/ 0 h 314"/>
                <a:gd name="T8" fmla="*/ 202 w 268"/>
                <a:gd name="T9" fmla="*/ 313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314">
                  <a:moveTo>
                    <a:pt x="202" y="313"/>
                  </a:moveTo>
                  <a:lnTo>
                    <a:pt x="0" y="313"/>
                  </a:lnTo>
                  <a:lnTo>
                    <a:pt x="65" y="0"/>
                  </a:lnTo>
                  <a:lnTo>
                    <a:pt x="267" y="0"/>
                  </a:lnTo>
                  <a:lnTo>
                    <a:pt x="202" y="313"/>
                  </a:lnTo>
                </a:path>
              </a:pathLst>
            </a:custGeom>
            <a:solidFill>
              <a:srgbClr val="FED7A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114">
              <a:extLst>
                <a:ext uri="{FF2B5EF4-FFF2-40B4-BE49-F238E27FC236}">
                  <a16:creationId xmlns:a16="http://schemas.microsoft.com/office/drawing/2014/main" xmlns="" id="{3F98EF78-7033-C84C-B652-B8FCABF0F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79219" y="9467201"/>
              <a:ext cx="681137" cy="2664126"/>
            </a:xfrm>
            <a:custGeom>
              <a:avLst/>
              <a:gdLst>
                <a:gd name="T0" fmla="*/ 529 w 549"/>
                <a:gd name="T1" fmla="*/ 2137 h 2138"/>
                <a:gd name="T2" fmla="*/ 529 w 549"/>
                <a:gd name="T3" fmla="*/ 2137 h 2138"/>
                <a:gd name="T4" fmla="*/ 512 w 549"/>
                <a:gd name="T5" fmla="*/ 2123 h 2138"/>
                <a:gd name="T6" fmla="*/ 2 w 549"/>
                <a:gd name="T7" fmla="*/ 24 h 2138"/>
                <a:gd name="T8" fmla="*/ 2 w 549"/>
                <a:gd name="T9" fmla="*/ 24 h 2138"/>
                <a:gd name="T10" fmla="*/ 16 w 549"/>
                <a:gd name="T11" fmla="*/ 3 h 2138"/>
                <a:gd name="T12" fmla="*/ 16 w 549"/>
                <a:gd name="T13" fmla="*/ 3 h 2138"/>
                <a:gd name="T14" fmla="*/ 37 w 549"/>
                <a:gd name="T15" fmla="*/ 16 h 2138"/>
                <a:gd name="T16" fmla="*/ 546 w 549"/>
                <a:gd name="T17" fmla="*/ 2115 h 2138"/>
                <a:gd name="T18" fmla="*/ 546 w 549"/>
                <a:gd name="T19" fmla="*/ 2115 h 2138"/>
                <a:gd name="T20" fmla="*/ 533 w 549"/>
                <a:gd name="T21" fmla="*/ 2136 h 2138"/>
                <a:gd name="T22" fmla="*/ 533 w 549"/>
                <a:gd name="T23" fmla="*/ 2136 h 2138"/>
                <a:gd name="T24" fmla="*/ 529 w 549"/>
                <a:gd name="T25" fmla="*/ 2137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9" h="2138">
                  <a:moveTo>
                    <a:pt x="529" y="2137"/>
                  </a:moveTo>
                  <a:lnTo>
                    <a:pt x="529" y="2137"/>
                  </a:lnTo>
                  <a:cubicBezTo>
                    <a:pt x="521" y="2137"/>
                    <a:pt x="514" y="2132"/>
                    <a:pt x="512" y="2123"/>
                  </a:cubicBezTo>
                  <a:lnTo>
                    <a:pt x="2" y="24"/>
                  </a:lnTo>
                  <a:lnTo>
                    <a:pt x="2" y="24"/>
                  </a:lnTo>
                  <a:cubicBezTo>
                    <a:pt x="0" y="14"/>
                    <a:pt x="6" y="5"/>
                    <a:pt x="16" y="3"/>
                  </a:cubicBezTo>
                  <a:lnTo>
                    <a:pt x="16" y="3"/>
                  </a:lnTo>
                  <a:cubicBezTo>
                    <a:pt x="25" y="0"/>
                    <a:pt x="35" y="6"/>
                    <a:pt x="37" y="16"/>
                  </a:cubicBezTo>
                  <a:lnTo>
                    <a:pt x="546" y="2115"/>
                  </a:lnTo>
                  <a:lnTo>
                    <a:pt x="546" y="2115"/>
                  </a:lnTo>
                  <a:cubicBezTo>
                    <a:pt x="548" y="2124"/>
                    <a:pt x="542" y="2134"/>
                    <a:pt x="533" y="2136"/>
                  </a:cubicBezTo>
                  <a:lnTo>
                    <a:pt x="533" y="2136"/>
                  </a:lnTo>
                  <a:cubicBezTo>
                    <a:pt x="531" y="2136"/>
                    <a:pt x="530" y="2137"/>
                    <a:pt x="529" y="213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15">
              <a:extLst>
                <a:ext uri="{FF2B5EF4-FFF2-40B4-BE49-F238E27FC236}">
                  <a16:creationId xmlns:a16="http://schemas.microsoft.com/office/drawing/2014/main" xmlns="" id="{E35A7156-4FB9-7440-9466-9492F0AA4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1021" y="9165083"/>
              <a:ext cx="2449898" cy="2323560"/>
            </a:xfrm>
            <a:custGeom>
              <a:avLst/>
              <a:gdLst>
                <a:gd name="T0" fmla="*/ 0 w 1967"/>
                <a:gd name="T1" fmla="*/ 80 h 1867"/>
                <a:gd name="T2" fmla="*/ 0 w 1967"/>
                <a:gd name="T3" fmla="*/ 80 h 1867"/>
                <a:gd name="T4" fmla="*/ 335 w 1967"/>
                <a:gd name="T5" fmla="*/ 615 h 1867"/>
                <a:gd name="T6" fmla="*/ 1360 w 1967"/>
                <a:gd name="T7" fmla="*/ 615 h 1867"/>
                <a:gd name="T8" fmla="*/ 1195 w 1967"/>
                <a:gd name="T9" fmla="*/ 1866 h 1867"/>
                <a:gd name="T10" fmla="*/ 1546 w 1967"/>
                <a:gd name="T11" fmla="*/ 1866 h 1867"/>
                <a:gd name="T12" fmla="*/ 1546 w 1967"/>
                <a:gd name="T13" fmla="*/ 1866 h 1867"/>
                <a:gd name="T14" fmla="*/ 1935 w 1967"/>
                <a:gd name="T15" fmla="*/ 494 h 1867"/>
                <a:gd name="T16" fmla="*/ 1935 w 1967"/>
                <a:gd name="T17" fmla="*/ 494 h 1867"/>
                <a:gd name="T18" fmla="*/ 1714 w 1967"/>
                <a:gd name="T19" fmla="*/ 182 h 1867"/>
                <a:gd name="T20" fmla="*/ 526 w 1967"/>
                <a:gd name="T21" fmla="*/ 0 h 1867"/>
                <a:gd name="T22" fmla="*/ 0 w 1967"/>
                <a:gd name="T23" fmla="*/ 80 h 1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67" h="1867">
                  <a:moveTo>
                    <a:pt x="0" y="80"/>
                  </a:moveTo>
                  <a:lnTo>
                    <a:pt x="0" y="80"/>
                  </a:lnTo>
                  <a:cubicBezTo>
                    <a:pt x="0" y="80"/>
                    <a:pt x="14" y="615"/>
                    <a:pt x="335" y="615"/>
                  </a:cubicBezTo>
                  <a:lnTo>
                    <a:pt x="1360" y="615"/>
                  </a:lnTo>
                  <a:lnTo>
                    <a:pt x="1195" y="1866"/>
                  </a:lnTo>
                  <a:lnTo>
                    <a:pt x="1546" y="1866"/>
                  </a:lnTo>
                  <a:lnTo>
                    <a:pt x="1546" y="1866"/>
                  </a:lnTo>
                  <a:cubicBezTo>
                    <a:pt x="1546" y="1866"/>
                    <a:pt x="1779" y="1219"/>
                    <a:pt x="1935" y="494"/>
                  </a:cubicBezTo>
                  <a:lnTo>
                    <a:pt x="1935" y="494"/>
                  </a:lnTo>
                  <a:cubicBezTo>
                    <a:pt x="1966" y="346"/>
                    <a:pt x="1865" y="202"/>
                    <a:pt x="1714" y="182"/>
                  </a:cubicBezTo>
                  <a:lnTo>
                    <a:pt x="526" y="0"/>
                  </a:lnTo>
                  <a:lnTo>
                    <a:pt x="0" y="80"/>
                  </a:lnTo>
                </a:path>
              </a:pathLst>
            </a:custGeom>
            <a:solidFill>
              <a:srgbClr val="1620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16">
              <a:extLst>
                <a:ext uri="{FF2B5EF4-FFF2-40B4-BE49-F238E27FC236}">
                  <a16:creationId xmlns:a16="http://schemas.microsoft.com/office/drawing/2014/main" xmlns="" id="{5426B206-3FA7-874D-93E2-48B970832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2841" y="9209026"/>
              <a:ext cx="2433421" cy="2279615"/>
            </a:xfrm>
            <a:custGeom>
              <a:avLst/>
              <a:gdLst>
                <a:gd name="T0" fmla="*/ 6 w 1954"/>
                <a:gd name="T1" fmla="*/ 105 h 1830"/>
                <a:gd name="T2" fmla="*/ 6 w 1954"/>
                <a:gd name="T3" fmla="*/ 105 h 1830"/>
                <a:gd name="T4" fmla="*/ 321 w 1954"/>
                <a:gd name="T5" fmla="*/ 578 h 1830"/>
                <a:gd name="T6" fmla="*/ 1346 w 1954"/>
                <a:gd name="T7" fmla="*/ 578 h 1830"/>
                <a:gd name="T8" fmla="*/ 1181 w 1954"/>
                <a:gd name="T9" fmla="*/ 1829 h 1830"/>
                <a:gd name="T10" fmla="*/ 1532 w 1954"/>
                <a:gd name="T11" fmla="*/ 1829 h 1830"/>
                <a:gd name="T12" fmla="*/ 1532 w 1954"/>
                <a:gd name="T13" fmla="*/ 1829 h 1830"/>
                <a:gd name="T14" fmla="*/ 1921 w 1954"/>
                <a:gd name="T15" fmla="*/ 457 h 1830"/>
                <a:gd name="T16" fmla="*/ 1921 w 1954"/>
                <a:gd name="T17" fmla="*/ 457 h 1830"/>
                <a:gd name="T18" fmla="*/ 1701 w 1954"/>
                <a:gd name="T19" fmla="*/ 145 h 1830"/>
                <a:gd name="T20" fmla="*/ 887 w 1954"/>
                <a:gd name="T21" fmla="*/ 0 h 1830"/>
                <a:gd name="T22" fmla="*/ 6 w 1954"/>
                <a:gd name="T23" fmla="*/ 105 h 1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54" h="1830">
                  <a:moveTo>
                    <a:pt x="6" y="105"/>
                  </a:moveTo>
                  <a:lnTo>
                    <a:pt x="6" y="105"/>
                  </a:lnTo>
                  <a:cubicBezTo>
                    <a:pt x="6" y="105"/>
                    <a:pt x="0" y="578"/>
                    <a:pt x="321" y="578"/>
                  </a:cubicBezTo>
                  <a:lnTo>
                    <a:pt x="1346" y="578"/>
                  </a:lnTo>
                  <a:lnTo>
                    <a:pt x="1181" y="1829"/>
                  </a:lnTo>
                  <a:lnTo>
                    <a:pt x="1532" y="1829"/>
                  </a:lnTo>
                  <a:lnTo>
                    <a:pt x="1532" y="1829"/>
                  </a:lnTo>
                  <a:cubicBezTo>
                    <a:pt x="1532" y="1829"/>
                    <a:pt x="1765" y="1182"/>
                    <a:pt x="1921" y="457"/>
                  </a:cubicBezTo>
                  <a:lnTo>
                    <a:pt x="1921" y="457"/>
                  </a:lnTo>
                  <a:cubicBezTo>
                    <a:pt x="1953" y="309"/>
                    <a:pt x="1851" y="165"/>
                    <a:pt x="1701" y="145"/>
                  </a:cubicBezTo>
                  <a:lnTo>
                    <a:pt x="887" y="0"/>
                  </a:lnTo>
                  <a:lnTo>
                    <a:pt x="6" y="105"/>
                  </a:lnTo>
                </a:path>
              </a:pathLst>
            </a:custGeom>
            <a:solidFill>
              <a:srgbClr val="2A398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117">
              <a:extLst>
                <a:ext uri="{FF2B5EF4-FFF2-40B4-BE49-F238E27FC236}">
                  <a16:creationId xmlns:a16="http://schemas.microsoft.com/office/drawing/2014/main" xmlns="" id="{AD41165A-38DB-7940-8E23-922826BD0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08209" y="8022527"/>
              <a:ext cx="1406219" cy="1016216"/>
            </a:xfrm>
            <a:custGeom>
              <a:avLst/>
              <a:gdLst>
                <a:gd name="T0" fmla="*/ 297 w 1130"/>
                <a:gd name="T1" fmla="*/ 0 h 814"/>
                <a:gd name="T2" fmla="*/ 393 w 1130"/>
                <a:gd name="T3" fmla="*/ 375 h 814"/>
                <a:gd name="T4" fmla="*/ 1129 w 1130"/>
                <a:gd name="T5" fmla="*/ 675 h 814"/>
                <a:gd name="T6" fmla="*/ 1026 w 1130"/>
                <a:gd name="T7" fmla="*/ 813 h 814"/>
                <a:gd name="T8" fmla="*/ 294 w 1130"/>
                <a:gd name="T9" fmla="*/ 596 h 814"/>
                <a:gd name="T10" fmla="*/ 294 w 1130"/>
                <a:gd name="T11" fmla="*/ 596 h 814"/>
                <a:gd name="T12" fmla="*/ 93 w 1130"/>
                <a:gd name="T13" fmla="*/ 388 h 814"/>
                <a:gd name="T14" fmla="*/ 0 w 1130"/>
                <a:gd name="T15" fmla="*/ 31 h 814"/>
                <a:gd name="T16" fmla="*/ 297 w 1130"/>
                <a:gd name="T17" fmla="*/ 0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0" h="814">
                  <a:moveTo>
                    <a:pt x="297" y="0"/>
                  </a:moveTo>
                  <a:lnTo>
                    <a:pt x="393" y="375"/>
                  </a:lnTo>
                  <a:lnTo>
                    <a:pt x="1129" y="675"/>
                  </a:lnTo>
                  <a:lnTo>
                    <a:pt x="1026" y="813"/>
                  </a:lnTo>
                  <a:lnTo>
                    <a:pt x="294" y="596"/>
                  </a:lnTo>
                  <a:lnTo>
                    <a:pt x="294" y="596"/>
                  </a:lnTo>
                  <a:cubicBezTo>
                    <a:pt x="195" y="567"/>
                    <a:pt x="119" y="488"/>
                    <a:pt x="93" y="388"/>
                  </a:cubicBezTo>
                  <a:lnTo>
                    <a:pt x="0" y="31"/>
                  </a:lnTo>
                  <a:lnTo>
                    <a:pt x="297" y="0"/>
                  </a:lnTo>
                </a:path>
              </a:pathLst>
            </a:custGeom>
            <a:solidFill>
              <a:srgbClr val="FBBD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118">
              <a:extLst>
                <a:ext uri="{FF2B5EF4-FFF2-40B4-BE49-F238E27FC236}">
                  <a16:creationId xmlns:a16="http://schemas.microsoft.com/office/drawing/2014/main" xmlns="" id="{63C4ED1C-A1D2-B246-A9FB-126C574A5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82993" y="7308432"/>
              <a:ext cx="653674" cy="950298"/>
            </a:xfrm>
            <a:custGeom>
              <a:avLst/>
              <a:gdLst>
                <a:gd name="T0" fmla="*/ 243 w 524"/>
                <a:gd name="T1" fmla="*/ 0 h 763"/>
                <a:gd name="T2" fmla="*/ 243 w 524"/>
                <a:gd name="T3" fmla="*/ 0 h 763"/>
                <a:gd name="T4" fmla="*/ 523 w 524"/>
                <a:gd name="T5" fmla="*/ 642 h 763"/>
                <a:gd name="T6" fmla="*/ 523 w 524"/>
                <a:gd name="T7" fmla="*/ 642 h 763"/>
                <a:gd name="T8" fmla="*/ 180 w 524"/>
                <a:gd name="T9" fmla="*/ 652 h 763"/>
                <a:gd name="T10" fmla="*/ 180 w 524"/>
                <a:gd name="T11" fmla="*/ 652 h 763"/>
                <a:gd name="T12" fmla="*/ 243 w 524"/>
                <a:gd name="T13" fmla="*/ 0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4" h="763">
                  <a:moveTo>
                    <a:pt x="243" y="0"/>
                  </a:moveTo>
                  <a:lnTo>
                    <a:pt x="243" y="0"/>
                  </a:lnTo>
                  <a:cubicBezTo>
                    <a:pt x="243" y="0"/>
                    <a:pt x="447" y="41"/>
                    <a:pt x="523" y="642"/>
                  </a:cubicBezTo>
                  <a:lnTo>
                    <a:pt x="523" y="642"/>
                  </a:lnTo>
                  <a:cubicBezTo>
                    <a:pt x="523" y="642"/>
                    <a:pt x="279" y="762"/>
                    <a:pt x="180" y="652"/>
                  </a:cubicBezTo>
                  <a:lnTo>
                    <a:pt x="180" y="652"/>
                  </a:lnTo>
                  <a:cubicBezTo>
                    <a:pt x="180" y="652"/>
                    <a:pt x="0" y="39"/>
                    <a:pt x="243" y="0"/>
                  </a:cubicBezTo>
                </a:path>
              </a:pathLst>
            </a:custGeom>
            <a:solidFill>
              <a:srgbClr val="376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119">
              <a:extLst>
                <a:ext uri="{FF2B5EF4-FFF2-40B4-BE49-F238E27FC236}">
                  <a16:creationId xmlns:a16="http://schemas.microsoft.com/office/drawing/2014/main" xmlns="" id="{367DBDF2-EE27-3447-95DD-2D133C101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84383" y="9467201"/>
              <a:ext cx="681137" cy="2664126"/>
            </a:xfrm>
            <a:custGeom>
              <a:avLst/>
              <a:gdLst>
                <a:gd name="T0" fmla="*/ 19 w 549"/>
                <a:gd name="T1" fmla="*/ 2137 h 2138"/>
                <a:gd name="T2" fmla="*/ 19 w 549"/>
                <a:gd name="T3" fmla="*/ 2137 h 2138"/>
                <a:gd name="T4" fmla="*/ 15 w 549"/>
                <a:gd name="T5" fmla="*/ 2136 h 2138"/>
                <a:gd name="T6" fmla="*/ 15 w 549"/>
                <a:gd name="T7" fmla="*/ 2136 h 2138"/>
                <a:gd name="T8" fmla="*/ 2 w 549"/>
                <a:gd name="T9" fmla="*/ 2115 h 2138"/>
                <a:gd name="T10" fmla="*/ 511 w 549"/>
                <a:gd name="T11" fmla="*/ 16 h 2138"/>
                <a:gd name="T12" fmla="*/ 511 w 549"/>
                <a:gd name="T13" fmla="*/ 16 h 2138"/>
                <a:gd name="T14" fmla="*/ 532 w 549"/>
                <a:gd name="T15" fmla="*/ 3 h 2138"/>
                <a:gd name="T16" fmla="*/ 532 w 549"/>
                <a:gd name="T17" fmla="*/ 3 h 2138"/>
                <a:gd name="T18" fmla="*/ 546 w 549"/>
                <a:gd name="T19" fmla="*/ 24 h 2138"/>
                <a:gd name="T20" fmla="*/ 36 w 549"/>
                <a:gd name="T21" fmla="*/ 2123 h 2138"/>
                <a:gd name="T22" fmla="*/ 36 w 549"/>
                <a:gd name="T23" fmla="*/ 2123 h 2138"/>
                <a:gd name="T24" fmla="*/ 19 w 549"/>
                <a:gd name="T25" fmla="*/ 2137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9" h="2138">
                  <a:moveTo>
                    <a:pt x="19" y="2137"/>
                  </a:moveTo>
                  <a:lnTo>
                    <a:pt x="19" y="2137"/>
                  </a:lnTo>
                  <a:cubicBezTo>
                    <a:pt x="18" y="2137"/>
                    <a:pt x="16" y="2136"/>
                    <a:pt x="15" y="2136"/>
                  </a:cubicBezTo>
                  <a:lnTo>
                    <a:pt x="15" y="2136"/>
                  </a:lnTo>
                  <a:cubicBezTo>
                    <a:pt x="5" y="2134"/>
                    <a:pt x="0" y="2124"/>
                    <a:pt x="2" y="2115"/>
                  </a:cubicBezTo>
                  <a:lnTo>
                    <a:pt x="511" y="16"/>
                  </a:lnTo>
                  <a:lnTo>
                    <a:pt x="511" y="16"/>
                  </a:lnTo>
                  <a:cubicBezTo>
                    <a:pt x="513" y="6"/>
                    <a:pt x="523" y="0"/>
                    <a:pt x="532" y="3"/>
                  </a:cubicBezTo>
                  <a:lnTo>
                    <a:pt x="532" y="3"/>
                  </a:lnTo>
                  <a:cubicBezTo>
                    <a:pt x="542" y="5"/>
                    <a:pt x="548" y="14"/>
                    <a:pt x="546" y="24"/>
                  </a:cubicBezTo>
                  <a:lnTo>
                    <a:pt x="36" y="2123"/>
                  </a:lnTo>
                  <a:lnTo>
                    <a:pt x="36" y="2123"/>
                  </a:lnTo>
                  <a:cubicBezTo>
                    <a:pt x="35" y="2132"/>
                    <a:pt x="27" y="2137"/>
                    <a:pt x="19" y="213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120">
              <a:extLst>
                <a:ext uri="{FF2B5EF4-FFF2-40B4-BE49-F238E27FC236}">
                  <a16:creationId xmlns:a16="http://schemas.microsoft.com/office/drawing/2014/main" xmlns="" id="{8D9DDF5F-1124-4F43-86FA-18B4C1F67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20320" y="9467201"/>
              <a:ext cx="681137" cy="2664126"/>
            </a:xfrm>
            <a:custGeom>
              <a:avLst/>
              <a:gdLst>
                <a:gd name="T0" fmla="*/ 19 w 549"/>
                <a:gd name="T1" fmla="*/ 2137 h 2138"/>
                <a:gd name="T2" fmla="*/ 19 w 549"/>
                <a:gd name="T3" fmla="*/ 2137 h 2138"/>
                <a:gd name="T4" fmla="*/ 15 w 549"/>
                <a:gd name="T5" fmla="*/ 2136 h 2138"/>
                <a:gd name="T6" fmla="*/ 15 w 549"/>
                <a:gd name="T7" fmla="*/ 2136 h 2138"/>
                <a:gd name="T8" fmla="*/ 2 w 549"/>
                <a:gd name="T9" fmla="*/ 2115 h 2138"/>
                <a:gd name="T10" fmla="*/ 511 w 549"/>
                <a:gd name="T11" fmla="*/ 16 h 2138"/>
                <a:gd name="T12" fmla="*/ 511 w 549"/>
                <a:gd name="T13" fmla="*/ 16 h 2138"/>
                <a:gd name="T14" fmla="*/ 532 w 549"/>
                <a:gd name="T15" fmla="*/ 3 h 2138"/>
                <a:gd name="T16" fmla="*/ 532 w 549"/>
                <a:gd name="T17" fmla="*/ 3 h 2138"/>
                <a:gd name="T18" fmla="*/ 546 w 549"/>
                <a:gd name="T19" fmla="*/ 24 h 2138"/>
                <a:gd name="T20" fmla="*/ 36 w 549"/>
                <a:gd name="T21" fmla="*/ 2123 h 2138"/>
                <a:gd name="T22" fmla="*/ 36 w 549"/>
                <a:gd name="T23" fmla="*/ 2123 h 2138"/>
                <a:gd name="T24" fmla="*/ 19 w 549"/>
                <a:gd name="T25" fmla="*/ 2137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9" h="2138">
                  <a:moveTo>
                    <a:pt x="19" y="2137"/>
                  </a:moveTo>
                  <a:lnTo>
                    <a:pt x="19" y="2137"/>
                  </a:lnTo>
                  <a:cubicBezTo>
                    <a:pt x="18" y="2137"/>
                    <a:pt x="17" y="2136"/>
                    <a:pt x="15" y="2136"/>
                  </a:cubicBezTo>
                  <a:lnTo>
                    <a:pt x="15" y="2136"/>
                  </a:lnTo>
                  <a:cubicBezTo>
                    <a:pt x="6" y="2134"/>
                    <a:pt x="0" y="2124"/>
                    <a:pt x="2" y="2115"/>
                  </a:cubicBezTo>
                  <a:lnTo>
                    <a:pt x="511" y="16"/>
                  </a:lnTo>
                  <a:lnTo>
                    <a:pt x="511" y="16"/>
                  </a:lnTo>
                  <a:cubicBezTo>
                    <a:pt x="513" y="6"/>
                    <a:pt x="523" y="0"/>
                    <a:pt x="532" y="3"/>
                  </a:cubicBezTo>
                  <a:lnTo>
                    <a:pt x="532" y="3"/>
                  </a:lnTo>
                  <a:cubicBezTo>
                    <a:pt x="542" y="5"/>
                    <a:pt x="548" y="14"/>
                    <a:pt x="546" y="24"/>
                  </a:cubicBezTo>
                  <a:lnTo>
                    <a:pt x="36" y="2123"/>
                  </a:lnTo>
                  <a:lnTo>
                    <a:pt x="36" y="2123"/>
                  </a:lnTo>
                  <a:cubicBezTo>
                    <a:pt x="35" y="2132"/>
                    <a:pt x="27" y="2137"/>
                    <a:pt x="19" y="213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1">
              <a:extLst>
                <a:ext uri="{FF2B5EF4-FFF2-40B4-BE49-F238E27FC236}">
                  <a16:creationId xmlns:a16="http://schemas.microsoft.com/office/drawing/2014/main" xmlns="" id="{37613D65-CC19-D747-BABF-F4F2DCD69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15154" y="9467201"/>
              <a:ext cx="681137" cy="2664126"/>
            </a:xfrm>
            <a:custGeom>
              <a:avLst/>
              <a:gdLst>
                <a:gd name="T0" fmla="*/ 528 w 548"/>
                <a:gd name="T1" fmla="*/ 2137 h 2138"/>
                <a:gd name="T2" fmla="*/ 528 w 548"/>
                <a:gd name="T3" fmla="*/ 2137 h 2138"/>
                <a:gd name="T4" fmla="*/ 511 w 548"/>
                <a:gd name="T5" fmla="*/ 2123 h 2138"/>
                <a:gd name="T6" fmla="*/ 1 w 548"/>
                <a:gd name="T7" fmla="*/ 24 h 2138"/>
                <a:gd name="T8" fmla="*/ 1 w 548"/>
                <a:gd name="T9" fmla="*/ 24 h 2138"/>
                <a:gd name="T10" fmla="*/ 15 w 548"/>
                <a:gd name="T11" fmla="*/ 3 h 2138"/>
                <a:gd name="T12" fmla="*/ 15 w 548"/>
                <a:gd name="T13" fmla="*/ 3 h 2138"/>
                <a:gd name="T14" fmla="*/ 36 w 548"/>
                <a:gd name="T15" fmla="*/ 16 h 2138"/>
                <a:gd name="T16" fmla="*/ 545 w 548"/>
                <a:gd name="T17" fmla="*/ 2115 h 2138"/>
                <a:gd name="T18" fmla="*/ 545 w 548"/>
                <a:gd name="T19" fmla="*/ 2115 h 2138"/>
                <a:gd name="T20" fmla="*/ 532 w 548"/>
                <a:gd name="T21" fmla="*/ 2136 h 2138"/>
                <a:gd name="T22" fmla="*/ 532 w 548"/>
                <a:gd name="T23" fmla="*/ 2136 h 2138"/>
                <a:gd name="T24" fmla="*/ 528 w 548"/>
                <a:gd name="T25" fmla="*/ 2137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8" h="2138">
                  <a:moveTo>
                    <a:pt x="528" y="2137"/>
                  </a:moveTo>
                  <a:lnTo>
                    <a:pt x="528" y="2137"/>
                  </a:lnTo>
                  <a:cubicBezTo>
                    <a:pt x="520" y="2137"/>
                    <a:pt x="513" y="2132"/>
                    <a:pt x="511" y="2123"/>
                  </a:cubicBezTo>
                  <a:lnTo>
                    <a:pt x="1" y="24"/>
                  </a:lnTo>
                  <a:lnTo>
                    <a:pt x="1" y="24"/>
                  </a:lnTo>
                  <a:cubicBezTo>
                    <a:pt x="0" y="14"/>
                    <a:pt x="5" y="5"/>
                    <a:pt x="15" y="3"/>
                  </a:cubicBezTo>
                  <a:lnTo>
                    <a:pt x="15" y="3"/>
                  </a:lnTo>
                  <a:cubicBezTo>
                    <a:pt x="24" y="0"/>
                    <a:pt x="34" y="6"/>
                    <a:pt x="36" y="16"/>
                  </a:cubicBezTo>
                  <a:lnTo>
                    <a:pt x="545" y="2115"/>
                  </a:lnTo>
                  <a:lnTo>
                    <a:pt x="545" y="2115"/>
                  </a:lnTo>
                  <a:cubicBezTo>
                    <a:pt x="547" y="2124"/>
                    <a:pt x="542" y="2134"/>
                    <a:pt x="532" y="2136"/>
                  </a:cubicBezTo>
                  <a:lnTo>
                    <a:pt x="532" y="2136"/>
                  </a:lnTo>
                  <a:cubicBezTo>
                    <a:pt x="531" y="2136"/>
                    <a:pt x="529" y="2137"/>
                    <a:pt x="528" y="213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xmlns="" id="{209936AE-A5AD-254F-A27D-23466C56E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31573" y="7193079"/>
              <a:ext cx="1481879" cy="2154613"/>
            </a:xfrm>
            <a:custGeom>
              <a:avLst/>
              <a:gdLst>
                <a:gd name="connsiteX0" fmla="*/ 709211 w 1481879"/>
                <a:gd name="connsiteY0" fmla="*/ 0 h 2154613"/>
                <a:gd name="connsiteX1" fmla="*/ 1152157 w 1481879"/>
                <a:gd name="connsiteY1" fmla="*/ 112118 h 2154613"/>
                <a:gd name="connsiteX2" fmla="*/ 1378607 w 1481879"/>
                <a:gd name="connsiteY2" fmla="*/ 1758998 h 2154613"/>
                <a:gd name="connsiteX3" fmla="*/ 1481879 w 1481879"/>
                <a:gd name="connsiteY3" fmla="*/ 1969529 h 2154613"/>
                <a:gd name="connsiteX4" fmla="*/ 184147 w 1481879"/>
                <a:gd name="connsiteY4" fmla="*/ 2146426 h 2154613"/>
                <a:gd name="connsiteX5" fmla="*/ 195345 w 1481879"/>
                <a:gd name="connsiteY5" fmla="*/ 1938386 h 2154613"/>
                <a:gd name="connsiteX6" fmla="*/ 0 w 1481879"/>
                <a:gd name="connsiteY6" fmla="*/ 252887 h 2154613"/>
                <a:gd name="connsiteX7" fmla="*/ 373269 w 1481879"/>
                <a:gd name="connsiteY7" fmla="*/ 62288 h 215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1879" h="2154613">
                  <a:moveTo>
                    <a:pt x="709211" y="0"/>
                  </a:moveTo>
                  <a:lnTo>
                    <a:pt x="1152157" y="112118"/>
                  </a:lnTo>
                  <a:lnTo>
                    <a:pt x="1378607" y="1758998"/>
                  </a:lnTo>
                  <a:lnTo>
                    <a:pt x="1481879" y="1969529"/>
                  </a:lnTo>
                  <a:cubicBezTo>
                    <a:pt x="455389" y="2212450"/>
                    <a:pt x="184147" y="2146426"/>
                    <a:pt x="184147" y="2146426"/>
                  </a:cubicBezTo>
                  <a:lnTo>
                    <a:pt x="195345" y="1938386"/>
                  </a:lnTo>
                  <a:lnTo>
                    <a:pt x="0" y="252887"/>
                  </a:lnTo>
                  <a:lnTo>
                    <a:pt x="373269" y="62288"/>
                  </a:lnTo>
                  <a:close/>
                </a:path>
              </a:pathLst>
            </a:custGeom>
            <a:gradFill>
              <a:gsLst>
                <a:gs pos="1000">
                  <a:srgbClr val="00B1FF"/>
                </a:gs>
                <a:gs pos="89000">
                  <a:srgbClr val="3762FF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123">
              <a:extLst>
                <a:ext uri="{FF2B5EF4-FFF2-40B4-BE49-F238E27FC236}">
                  <a16:creationId xmlns:a16="http://schemas.microsoft.com/office/drawing/2014/main" xmlns="" id="{A5D84EE3-E08E-C640-89C7-B3C61F405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34949" y="8209290"/>
              <a:ext cx="2032427" cy="884383"/>
            </a:xfrm>
            <a:custGeom>
              <a:avLst/>
              <a:gdLst>
                <a:gd name="T0" fmla="*/ 90 w 1631"/>
                <a:gd name="T1" fmla="*/ 0 h 709"/>
                <a:gd name="T2" fmla="*/ 90 w 1631"/>
                <a:gd name="T3" fmla="*/ 0 h 709"/>
                <a:gd name="T4" fmla="*/ 194 w 1631"/>
                <a:gd name="T5" fmla="*/ 616 h 709"/>
                <a:gd name="T6" fmla="*/ 194 w 1631"/>
                <a:gd name="T7" fmla="*/ 616 h 709"/>
                <a:gd name="T8" fmla="*/ 1165 w 1631"/>
                <a:gd name="T9" fmla="*/ 530 h 709"/>
                <a:gd name="T10" fmla="*/ 1165 w 1631"/>
                <a:gd name="T11" fmla="*/ 530 h 709"/>
                <a:gd name="T12" fmla="*/ 1337 w 1631"/>
                <a:gd name="T13" fmla="*/ 539 h 709"/>
                <a:gd name="T14" fmla="*/ 1395 w 1631"/>
                <a:gd name="T15" fmla="*/ 485 h 709"/>
                <a:gd name="T16" fmla="*/ 1395 w 1631"/>
                <a:gd name="T17" fmla="*/ 485 h 709"/>
                <a:gd name="T18" fmla="*/ 1517 w 1631"/>
                <a:gd name="T19" fmla="*/ 560 h 709"/>
                <a:gd name="T20" fmla="*/ 1532 w 1631"/>
                <a:gd name="T21" fmla="*/ 541 h 709"/>
                <a:gd name="T22" fmla="*/ 1532 w 1631"/>
                <a:gd name="T23" fmla="*/ 541 h 709"/>
                <a:gd name="T24" fmla="*/ 1630 w 1631"/>
                <a:gd name="T25" fmla="*/ 534 h 709"/>
                <a:gd name="T26" fmla="*/ 1430 w 1631"/>
                <a:gd name="T27" fmla="*/ 344 h 709"/>
                <a:gd name="T28" fmla="*/ 1172 w 1631"/>
                <a:gd name="T29" fmla="*/ 404 h 709"/>
                <a:gd name="T30" fmla="*/ 376 w 1631"/>
                <a:gd name="T31" fmla="*/ 379 h 709"/>
                <a:gd name="T32" fmla="*/ 392 w 1631"/>
                <a:gd name="T33" fmla="*/ 52 h 709"/>
                <a:gd name="T34" fmla="*/ 90 w 1631"/>
                <a:gd name="T35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1" h="709">
                  <a:moveTo>
                    <a:pt x="90" y="0"/>
                  </a:moveTo>
                  <a:lnTo>
                    <a:pt x="90" y="0"/>
                  </a:lnTo>
                  <a:cubicBezTo>
                    <a:pt x="90" y="0"/>
                    <a:pt x="0" y="525"/>
                    <a:pt x="194" y="616"/>
                  </a:cubicBezTo>
                  <a:lnTo>
                    <a:pt x="194" y="616"/>
                  </a:lnTo>
                  <a:cubicBezTo>
                    <a:pt x="387" y="708"/>
                    <a:pt x="1165" y="530"/>
                    <a:pt x="1165" y="530"/>
                  </a:cubicBezTo>
                  <a:lnTo>
                    <a:pt x="1165" y="530"/>
                  </a:lnTo>
                  <a:cubicBezTo>
                    <a:pt x="1165" y="530"/>
                    <a:pt x="1246" y="607"/>
                    <a:pt x="1337" y="539"/>
                  </a:cubicBezTo>
                  <a:lnTo>
                    <a:pt x="1395" y="485"/>
                  </a:lnTo>
                  <a:lnTo>
                    <a:pt x="1395" y="485"/>
                  </a:lnTo>
                  <a:cubicBezTo>
                    <a:pt x="1395" y="485"/>
                    <a:pt x="1442" y="558"/>
                    <a:pt x="1517" y="560"/>
                  </a:cubicBezTo>
                  <a:lnTo>
                    <a:pt x="1532" y="541"/>
                  </a:lnTo>
                  <a:lnTo>
                    <a:pt x="1532" y="541"/>
                  </a:lnTo>
                  <a:cubicBezTo>
                    <a:pt x="1532" y="541"/>
                    <a:pt x="1578" y="553"/>
                    <a:pt x="1630" y="534"/>
                  </a:cubicBezTo>
                  <a:lnTo>
                    <a:pt x="1430" y="344"/>
                  </a:lnTo>
                  <a:lnTo>
                    <a:pt x="1172" y="404"/>
                  </a:lnTo>
                  <a:lnTo>
                    <a:pt x="376" y="379"/>
                  </a:lnTo>
                  <a:lnTo>
                    <a:pt x="392" y="52"/>
                  </a:lnTo>
                  <a:lnTo>
                    <a:pt x="90" y="0"/>
                  </a:lnTo>
                </a:path>
              </a:pathLst>
            </a:custGeom>
            <a:solidFill>
              <a:srgbClr val="FED7A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124">
              <a:extLst>
                <a:ext uri="{FF2B5EF4-FFF2-40B4-BE49-F238E27FC236}">
                  <a16:creationId xmlns:a16="http://schemas.microsoft.com/office/drawing/2014/main" xmlns="" id="{FF895CD5-C378-C344-9E78-1D9FCCEEA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84978" y="11807239"/>
              <a:ext cx="648180" cy="274652"/>
            </a:xfrm>
            <a:custGeom>
              <a:avLst/>
              <a:gdLst>
                <a:gd name="T0" fmla="*/ 51 w 521"/>
                <a:gd name="T1" fmla="*/ 0 h 219"/>
                <a:gd name="T2" fmla="*/ 45 w 521"/>
                <a:gd name="T3" fmla="*/ 3 h 219"/>
                <a:gd name="T4" fmla="*/ 45 w 521"/>
                <a:gd name="T5" fmla="*/ 3 h 219"/>
                <a:gd name="T6" fmla="*/ 0 w 521"/>
                <a:gd name="T7" fmla="*/ 128 h 219"/>
                <a:gd name="T8" fmla="*/ 0 w 521"/>
                <a:gd name="T9" fmla="*/ 217 h 219"/>
                <a:gd name="T10" fmla="*/ 118 w 521"/>
                <a:gd name="T11" fmla="*/ 217 h 219"/>
                <a:gd name="T12" fmla="*/ 141 w 521"/>
                <a:gd name="T13" fmla="*/ 194 h 219"/>
                <a:gd name="T14" fmla="*/ 165 w 521"/>
                <a:gd name="T15" fmla="*/ 218 h 219"/>
                <a:gd name="T16" fmla="*/ 520 w 521"/>
                <a:gd name="T17" fmla="*/ 218 h 219"/>
                <a:gd name="T18" fmla="*/ 520 w 521"/>
                <a:gd name="T19" fmla="*/ 218 h 219"/>
                <a:gd name="T20" fmla="*/ 479 w 521"/>
                <a:gd name="T21" fmla="*/ 163 h 219"/>
                <a:gd name="T22" fmla="*/ 321 w 521"/>
                <a:gd name="T23" fmla="*/ 117 h 219"/>
                <a:gd name="T24" fmla="*/ 253 w 521"/>
                <a:gd name="T25" fmla="*/ 0 h 219"/>
                <a:gd name="T26" fmla="*/ 51 w 521"/>
                <a:gd name="T27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1" h="219">
                  <a:moveTo>
                    <a:pt x="51" y="0"/>
                  </a:moveTo>
                  <a:lnTo>
                    <a:pt x="45" y="3"/>
                  </a:lnTo>
                  <a:lnTo>
                    <a:pt x="45" y="3"/>
                  </a:lnTo>
                  <a:cubicBezTo>
                    <a:pt x="17" y="20"/>
                    <a:pt x="0" y="44"/>
                    <a:pt x="0" y="128"/>
                  </a:cubicBezTo>
                  <a:lnTo>
                    <a:pt x="0" y="217"/>
                  </a:lnTo>
                  <a:lnTo>
                    <a:pt x="118" y="217"/>
                  </a:lnTo>
                  <a:lnTo>
                    <a:pt x="141" y="194"/>
                  </a:lnTo>
                  <a:lnTo>
                    <a:pt x="165" y="218"/>
                  </a:lnTo>
                  <a:lnTo>
                    <a:pt x="520" y="218"/>
                  </a:lnTo>
                  <a:lnTo>
                    <a:pt x="520" y="218"/>
                  </a:lnTo>
                  <a:cubicBezTo>
                    <a:pt x="520" y="192"/>
                    <a:pt x="503" y="169"/>
                    <a:pt x="479" y="163"/>
                  </a:cubicBezTo>
                  <a:lnTo>
                    <a:pt x="321" y="117"/>
                  </a:lnTo>
                  <a:lnTo>
                    <a:pt x="253" y="0"/>
                  </a:lnTo>
                  <a:lnTo>
                    <a:pt x="51" y="0"/>
                  </a:lnTo>
                </a:path>
              </a:pathLst>
            </a:custGeom>
            <a:solidFill>
              <a:srgbClr val="565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125">
              <a:extLst>
                <a:ext uri="{FF2B5EF4-FFF2-40B4-BE49-F238E27FC236}">
                  <a16:creationId xmlns:a16="http://schemas.microsoft.com/office/drawing/2014/main" xmlns="" id="{B94D91B3-3678-8945-A7CA-43F2B3460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98348" y="9313395"/>
              <a:ext cx="1538053" cy="109861"/>
            </a:xfrm>
            <a:custGeom>
              <a:avLst/>
              <a:gdLst>
                <a:gd name="T0" fmla="*/ 1196 w 1235"/>
                <a:gd name="T1" fmla="*/ 88 h 89"/>
                <a:gd name="T2" fmla="*/ 0 w 1235"/>
                <a:gd name="T3" fmla="*/ 88 h 89"/>
                <a:gd name="T4" fmla="*/ 38 w 1235"/>
                <a:gd name="T5" fmla="*/ 0 h 89"/>
                <a:gd name="T6" fmla="*/ 1234 w 1235"/>
                <a:gd name="T7" fmla="*/ 0 h 89"/>
                <a:gd name="T8" fmla="*/ 1196 w 1235"/>
                <a:gd name="T9" fmla="*/ 8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5" h="89">
                  <a:moveTo>
                    <a:pt x="1196" y="88"/>
                  </a:moveTo>
                  <a:lnTo>
                    <a:pt x="0" y="88"/>
                  </a:lnTo>
                  <a:lnTo>
                    <a:pt x="38" y="0"/>
                  </a:lnTo>
                  <a:lnTo>
                    <a:pt x="1234" y="0"/>
                  </a:lnTo>
                  <a:lnTo>
                    <a:pt x="1196" y="8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126">
              <a:extLst>
                <a:ext uri="{FF2B5EF4-FFF2-40B4-BE49-F238E27FC236}">
                  <a16:creationId xmlns:a16="http://schemas.microsoft.com/office/drawing/2014/main" xmlns="" id="{C5D9F677-F9E5-2A48-BD40-B9303F5DA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03116" y="9423255"/>
              <a:ext cx="4641622" cy="126338"/>
            </a:xfrm>
            <a:custGeom>
              <a:avLst/>
              <a:gdLst>
                <a:gd name="T0" fmla="*/ 3674 w 3726"/>
                <a:gd name="T1" fmla="*/ 101 h 102"/>
                <a:gd name="T2" fmla="*/ 51 w 3726"/>
                <a:gd name="T3" fmla="*/ 101 h 102"/>
                <a:gd name="T4" fmla="*/ 51 w 3726"/>
                <a:gd name="T5" fmla="*/ 101 h 102"/>
                <a:gd name="T6" fmla="*/ 0 w 3726"/>
                <a:gd name="T7" fmla="*/ 51 h 102"/>
                <a:gd name="T8" fmla="*/ 0 w 3726"/>
                <a:gd name="T9" fmla="*/ 51 h 102"/>
                <a:gd name="T10" fmla="*/ 51 w 3726"/>
                <a:gd name="T11" fmla="*/ 0 h 102"/>
                <a:gd name="T12" fmla="*/ 3674 w 3726"/>
                <a:gd name="T13" fmla="*/ 0 h 102"/>
                <a:gd name="T14" fmla="*/ 3674 w 3726"/>
                <a:gd name="T15" fmla="*/ 0 h 102"/>
                <a:gd name="T16" fmla="*/ 3725 w 3726"/>
                <a:gd name="T17" fmla="*/ 51 h 102"/>
                <a:gd name="T18" fmla="*/ 3725 w 3726"/>
                <a:gd name="T19" fmla="*/ 51 h 102"/>
                <a:gd name="T20" fmla="*/ 3674 w 3726"/>
                <a:gd name="T21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6" h="102">
                  <a:moveTo>
                    <a:pt x="3674" y="101"/>
                  </a:moveTo>
                  <a:lnTo>
                    <a:pt x="51" y="101"/>
                  </a:lnTo>
                  <a:lnTo>
                    <a:pt x="51" y="101"/>
                  </a:lnTo>
                  <a:cubicBezTo>
                    <a:pt x="23" y="101"/>
                    <a:pt x="0" y="78"/>
                    <a:pt x="0" y="51"/>
                  </a:cubicBezTo>
                  <a:lnTo>
                    <a:pt x="0" y="51"/>
                  </a:lnTo>
                  <a:cubicBezTo>
                    <a:pt x="0" y="22"/>
                    <a:pt x="23" y="0"/>
                    <a:pt x="51" y="0"/>
                  </a:cubicBezTo>
                  <a:lnTo>
                    <a:pt x="3674" y="0"/>
                  </a:lnTo>
                  <a:lnTo>
                    <a:pt x="3674" y="0"/>
                  </a:lnTo>
                  <a:cubicBezTo>
                    <a:pt x="3702" y="0"/>
                    <a:pt x="3725" y="22"/>
                    <a:pt x="3725" y="51"/>
                  </a:cubicBezTo>
                  <a:lnTo>
                    <a:pt x="3725" y="51"/>
                  </a:lnTo>
                  <a:cubicBezTo>
                    <a:pt x="3725" y="78"/>
                    <a:pt x="3702" y="101"/>
                    <a:pt x="3674" y="101"/>
                  </a:cubicBezTo>
                </a:path>
              </a:pathLst>
            </a:custGeom>
            <a:solidFill>
              <a:srgbClr val="D1D3D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27">
              <a:extLst>
                <a:ext uri="{FF2B5EF4-FFF2-40B4-BE49-F238E27FC236}">
                  <a16:creationId xmlns:a16="http://schemas.microsoft.com/office/drawing/2014/main" xmlns="" id="{DC8F5798-3113-B54A-A402-849800741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71742" y="8000557"/>
              <a:ext cx="2125810" cy="1422700"/>
            </a:xfrm>
            <a:custGeom>
              <a:avLst/>
              <a:gdLst>
                <a:gd name="T0" fmla="*/ 1196 w 1706"/>
                <a:gd name="T1" fmla="*/ 1142 h 1143"/>
                <a:gd name="T2" fmla="*/ 0 w 1706"/>
                <a:gd name="T3" fmla="*/ 1142 h 1143"/>
                <a:gd name="T4" fmla="*/ 509 w 1706"/>
                <a:gd name="T5" fmla="*/ 0 h 1143"/>
                <a:gd name="T6" fmla="*/ 1705 w 1706"/>
                <a:gd name="T7" fmla="*/ 0 h 1143"/>
                <a:gd name="T8" fmla="*/ 1196 w 1706"/>
                <a:gd name="T9" fmla="*/ 1142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6" h="1143">
                  <a:moveTo>
                    <a:pt x="1196" y="1142"/>
                  </a:moveTo>
                  <a:lnTo>
                    <a:pt x="0" y="1142"/>
                  </a:lnTo>
                  <a:lnTo>
                    <a:pt x="509" y="0"/>
                  </a:lnTo>
                  <a:lnTo>
                    <a:pt x="1705" y="0"/>
                  </a:lnTo>
                  <a:lnTo>
                    <a:pt x="1196" y="1142"/>
                  </a:lnTo>
                </a:path>
              </a:pathLst>
            </a:custGeom>
            <a:gradFill>
              <a:gsLst>
                <a:gs pos="36000">
                  <a:srgbClr val="E8E9E9"/>
                </a:gs>
                <a:gs pos="99000">
                  <a:srgbClr val="D1D3D2"/>
                </a:gs>
                <a:gs pos="1000">
                  <a:srgbClr val="FFFFFF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28">
              <a:extLst>
                <a:ext uri="{FF2B5EF4-FFF2-40B4-BE49-F238E27FC236}">
                  <a16:creationId xmlns:a16="http://schemas.microsoft.com/office/drawing/2014/main" xmlns="" id="{743FBC03-D3AF-164A-BC73-A1EB68146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7110" y="8522397"/>
              <a:ext cx="335075" cy="384513"/>
            </a:xfrm>
            <a:custGeom>
              <a:avLst/>
              <a:gdLst>
                <a:gd name="T0" fmla="*/ 238 w 270"/>
                <a:gd name="T1" fmla="*/ 175 h 308"/>
                <a:gd name="T2" fmla="*/ 238 w 270"/>
                <a:gd name="T3" fmla="*/ 175 h 308"/>
                <a:gd name="T4" fmla="*/ 78 w 270"/>
                <a:gd name="T5" fmla="*/ 294 h 308"/>
                <a:gd name="T6" fmla="*/ 78 w 270"/>
                <a:gd name="T7" fmla="*/ 294 h 308"/>
                <a:gd name="T8" fmla="*/ 31 w 270"/>
                <a:gd name="T9" fmla="*/ 131 h 308"/>
                <a:gd name="T10" fmla="*/ 31 w 270"/>
                <a:gd name="T11" fmla="*/ 131 h 308"/>
                <a:gd name="T12" fmla="*/ 191 w 270"/>
                <a:gd name="T13" fmla="*/ 12 h 308"/>
                <a:gd name="T14" fmla="*/ 191 w 270"/>
                <a:gd name="T15" fmla="*/ 12 h 308"/>
                <a:gd name="T16" fmla="*/ 238 w 270"/>
                <a:gd name="T17" fmla="*/ 175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0" h="308">
                  <a:moveTo>
                    <a:pt x="238" y="175"/>
                  </a:moveTo>
                  <a:lnTo>
                    <a:pt x="238" y="175"/>
                  </a:lnTo>
                  <a:cubicBezTo>
                    <a:pt x="207" y="253"/>
                    <a:pt x="135" y="307"/>
                    <a:pt x="78" y="294"/>
                  </a:cubicBezTo>
                  <a:lnTo>
                    <a:pt x="78" y="294"/>
                  </a:lnTo>
                  <a:cubicBezTo>
                    <a:pt x="21" y="282"/>
                    <a:pt x="0" y="209"/>
                    <a:pt x="31" y="131"/>
                  </a:cubicBezTo>
                  <a:lnTo>
                    <a:pt x="31" y="131"/>
                  </a:lnTo>
                  <a:cubicBezTo>
                    <a:pt x="62" y="53"/>
                    <a:pt x="134" y="0"/>
                    <a:pt x="191" y="12"/>
                  </a:cubicBezTo>
                  <a:lnTo>
                    <a:pt x="191" y="12"/>
                  </a:lnTo>
                  <a:cubicBezTo>
                    <a:pt x="248" y="24"/>
                    <a:pt x="269" y="97"/>
                    <a:pt x="238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129">
              <a:extLst>
                <a:ext uri="{FF2B5EF4-FFF2-40B4-BE49-F238E27FC236}">
                  <a16:creationId xmlns:a16="http://schemas.microsoft.com/office/drawing/2014/main" xmlns="" id="{543027D1-D9B0-F942-B0A4-ED6D2DECF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05099" y="6808565"/>
              <a:ext cx="439443" cy="609727"/>
            </a:xfrm>
            <a:custGeom>
              <a:avLst/>
              <a:gdLst>
                <a:gd name="T0" fmla="*/ 122 w 353"/>
                <a:gd name="T1" fmla="*/ 0 h 490"/>
                <a:gd name="T2" fmla="*/ 0 w 353"/>
                <a:gd name="T3" fmla="*/ 361 h 490"/>
                <a:gd name="T4" fmla="*/ 0 w 353"/>
                <a:gd name="T5" fmla="*/ 361 h 490"/>
                <a:gd name="T6" fmla="*/ 243 w 353"/>
                <a:gd name="T7" fmla="*/ 484 h 490"/>
                <a:gd name="T8" fmla="*/ 243 w 353"/>
                <a:gd name="T9" fmla="*/ 484 h 490"/>
                <a:gd name="T10" fmla="*/ 270 w 353"/>
                <a:gd name="T11" fmla="*/ 311 h 490"/>
                <a:gd name="T12" fmla="*/ 327 w 353"/>
                <a:gd name="T13" fmla="*/ 149 h 490"/>
                <a:gd name="T14" fmla="*/ 122 w 3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3" h="490">
                  <a:moveTo>
                    <a:pt x="122" y="0"/>
                  </a:moveTo>
                  <a:lnTo>
                    <a:pt x="0" y="361"/>
                  </a:lnTo>
                  <a:lnTo>
                    <a:pt x="0" y="361"/>
                  </a:lnTo>
                  <a:cubicBezTo>
                    <a:pt x="0" y="361"/>
                    <a:pt x="134" y="489"/>
                    <a:pt x="243" y="484"/>
                  </a:cubicBezTo>
                  <a:lnTo>
                    <a:pt x="243" y="484"/>
                  </a:lnTo>
                  <a:cubicBezTo>
                    <a:pt x="352" y="479"/>
                    <a:pt x="270" y="311"/>
                    <a:pt x="270" y="311"/>
                  </a:cubicBezTo>
                  <a:lnTo>
                    <a:pt x="327" y="149"/>
                  </a:lnTo>
                  <a:lnTo>
                    <a:pt x="122" y="0"/>
                  </a:lnTo>
                </a:path>
              </a:pathLst>
            </a:custGeom>
            <a:solidFill>
              <a:srgbClr val="FED7A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130">
              <a:extLst>
                <a:ext uri="{FF2B5EF4-FFF2-40B4-BE49-F238E27FC236}">
                  <a16:creationId xmlns:a16="http://schemas.microsoft.com/office/drawing/2014/main" xmlns="" id="{77AFD274-32CA-9E4B-8C95-07D48EDC6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9034" y="7445761"/>
              <a:ext cx="714095" cy="889873"/>
            </a:xfrm>
            <a:custGeom>
              <a:avLst/>
              <a:gdLst>
                <a:gd name="T0" fmla="*/ 291 w 575"/>
                <a:gd name="T1" fmla="*/ 0 h 716"/>
                <a:gd name="T2" fmla="*/ 291 w 575"/>
                <a:gd name="T3" fmla="*/ 0 h 716"/>
                <a:gd name="T4" fmla="*/ 43 w 575"/>
                <a:gd name="T5" fmla="*/ 691 h 716"/>
                <a:gd name="T6" fmla="*/ 477 w 575"/>
                <a:gd name="T7" fmla="*/ 715 h 716"/>
                <a:gd name="T8" fmla="*/ 477 w 575"/>
                <a:gd name="T9" fmla="*/ 715 h 716"/>
                <a:gd name="T10" fmla="*/ 291 w 575"/>
                <a:gd name="T11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5" h="716">
                  <a:moveTo>
                    <a:pt x="291" y="0"/>
                  </a:moveTo>
                  <a:lnTo>
                    <a:pt x="291" y="0"/>
                  </a:lnTo>
                  <a:cubicBezTo>
                    <a:pt x="291" y="0"/>
                    <a:pt x="0" y="57"/>
                    <a:pt x="43" y="691"/>
                  </a:cubicBezTo>
                  <a:lnTo>
                    <a:pt x="477" y="715"/>
                  </a:lnTo>
                  <a:lnTo>
                    <a:pt x="477" y="715"/>
                  </a:lnTo>
                  <a:cubicBezTo>
                    <a:pt x="477" y="715"/>
                    <a:pt x="574" y="0"/>
                    <a:pt x="291" y="0"/>
                  </a:cubicBezTo>
                </a:path>
              </a:pathLst>
            </a:custGeom>
            <a:solidFill>
              <a:srgbClr val="376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131">
              <a:extLst>
                <a:ext uri="{FF2B5EF4-FFF2-40B4-BE49-F238E27FC236}">
                  <a16:creationId xmlns:a16="http://schemas.microsoft.com/office/drawing/2014/main" xmlns="" id="{18103B97-E5E2-3649-BDFE-EAF24E3F7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75383" y="6841524"/>
              <a:ext cx="241693" cy="329582"/>
            </a:xfrm>
            <a:custGeom>
              <a:avLst/>
              <a:gdLst>
                <a:gd name="T0" fmla="*/ 142 w 195"/>
                <a:gd name="T1" fmla="*/ 265 h 266"/>
                <a:gd name="T2" fmla="*/ 194 w 195"/>
                <a:gd name="T3" fmla="*/ 120 h 266"/>
                <a:gd name="T4" fmla="*/ 27 w 195"/>
                <a:gd name="T5" fmla="*/ 0 h 266"/>
                <a:gd name="T6" fmla="*/ 27 w 195"/>
                <a:gd name="T7" fmla="*/ 0 h 266"/>
                <a:gd name="T8" fmla="*/ 142 w 195"/>
                <a:gd name="T9" fmla="*/ 265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266">
                  <a:moveTo>
                    <a:pt x="142" y="265"/>
                  </a:moveTo>
                  <a:lnTo>
                    <a:pt x="194" y="120"/>
                  </a:lnTo>
                  <a:lnTo>
                    <a:pt x="27" y="0"/>
                  </a:lnTo>
                  <a:lnTo>
                    <a:pt x="27" y="0"/>
                  </a:lnTo>
                  <a:cubicBezTo>
                    <a:pt x="18" y="49"/>
                    <a:pt x="0" y="215"/>
                    <a:pt x="142" y="265"/>
                  </a:cubicBezTo>
                </a:path>
              </a:pathLst>
            </a:custGeom>
            <a:solidFill>
              <a:srgbClr val="FBBD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132">
              <a:extLst>
                <a:ext uri="{FF2B5EF4-FFF2-40B4-BE49-F238E27FC236}">
                  <a16:creationId xmlns:a16="http://schemas.microsoft.com/office/drawing/2014/main" xmlns="" id="{6634913A-0E7F-A445-A6EA-42B6A97FD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09465" y="6226303"/>
              <a:ext cx="681137" cy="922832"/>
            </a:xfrm>
            <a:custGeom>
              <a:avLst/>
              <a:gdLst>
                <a:gd name="T0" fmla="*/ 544 w 545"/>
                <a:gd name="T1" fmla="*/ 273 h 743"/>
                <a:gd name="T2" fmla="*/ 544 w 545"/>
                <a:gd name="T3" fmla="*/ 273 h 743"/>
                <a:gd name="T4" fmla="*/ 350 w 545"/>
                <a:gd name="T5" fmla="*/ 717 h 743"/>
                <a:gd name="T6" fmla="*/ 350 w 545"/>
                <a:gd name="T7" fmla="*/ 717 h 743"/>
                <a:gd name="T8" fmla="*/ 0 w 545"/>
                <a:gd name="T9" fmla="*/ 273 h 743"/>
                <a:gd name="T10" fmla="*/ 0 w 545"/>
                <a:gd name="T11" fmla="*/ 273 h 743"/>
                <a:gd name="T12" fmla="*/ 272 w 545"/>
                <a:gd name="T13" fmla="*/ 0 h 743"/>
                <a:gd name="T14" fmla="*/ 272 w 545"/>
                <a:gd name="T15" fmla="*/ 0 h 743"/>
                <a:gd name="T16" fmla="*/ 544 w 545"/>
                <a:gd name="T17" fmla="*/ 27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5" h="743">
                  <a:moveTo>
                    <a:pt x="544" y="273"/>
                  </a:moveTo>
                  <a:lnTo>
                    <a:pt x="544" y="273"/>
                  </a:lnTo>
                  <a:cubicBezTo>
                    <a:pt x="544" y="423"/>
                    <a:pt x="491" y="693"/>
                    <a:pt x="350" y="717"/>
                  </a:cubicBezTo>
                  <a:lnTo>
                    <a:pt x="350" y="717"/>
                  </a:lnTo>
                  <a:cubicBezTo>
                    <a:pt x="198" y="742"/>
                    <a:pt x="0" y="576"/>
                    <a:pt x="0" y="273"/>
                  </a:cubicBezTo>
                  <a:lnTo>
                    <a:pt x="0" y="273"/>
                  </a:lnTo>
                  <a:cubicBezTo>
                    <a:pt x="0" y="122"/>
                    <a:pt x="122" y="0"/>
                    <a:pt x="272" y="0"/>
                  </a:cubicBezTo>
                  <a:lnTo>
                    <a:pt x="272" y="0"/>
                  </a:lnTo>
                  <a:cubicBezTo>
                    <a:pt x="423" y="0"/>
                    <a:pt x="544" y="122"/>
                    <a:pt x="544" y="273"/>
                  </a:cubicBezTo>
                </a:path>
              </a:pathLst>
            </a:custGeom>
            <a:solidFill>
              <a:srgbClr val="FED7A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33">
              <a:extLst>
                <a:ext uri="{FF2B5EF4-FFF2-40B4-BE49-F238E27FC236}">
                  <a16:creationId xmlns:a16="http://schemas.microsoft.com/office/drawing/2014/main" xmlns="" id="{490C8AEA-208B-0548-B345-6B078FD5A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3266" y="6012072"/>
              <a:ext cx="1202975" cy="1032693"/>
            </a:xfrm>
            <a:custGeom>
              <a:avLst/>
              <a:gdLst>
                <a:gd name="T0" fmla="*/ 178 w 966"/>
                <a:gd name="T1" fmla="*/ 772 h 828"/>
                <a:gd name="T2" fmla="*/ 178 w 966"/>
                <a:gd name="T3" fmla="*/ 772 h 828"/>
                <a:gd name="T4" fmla="*/ 306 w 966"/>
                <a:gd name="T5" fmla="*/ 615 h 828"/>
                <a:gd name="T6" fmla="*/ 306 w 966"/>
                <a:gd name="T7" fmla="*/ 615 h 828"/>
                <a:gd name="T8" fmla="*/ 230 w 966"/>
                <a:gd name="T9" fmla="*/ 479 h 828"/>
                <a:gd name="T10" fmla="*/ 230 w 966"/>
                <a:gd name="T11" fmla="*/ 479 h 828"/>
                <a:gd name="T12" fmla="*/ 338 w 966"/>
                <a:gd name="T13" fmla="*/ 527 h 828"/>
                <a:gd name="T14" fmla="*/ 338 w 966"/>
                <a:gd name="T15" fmla="*/ 527 h 828"/>
                <a:gd name="T16" fmla="*/ 408 w 966"/>
                <a:gd name="T17" fmla="*/ 435 h 828"/>
                <a:gd name="T18" fmla="*/ 408 w 966"/>
                <a:gd name="T19" fmla="*/ 435 h 828"/>
                <a:gd name="T20" fmla="*/ 594 w 966"/>
                <a:gd name="T21" fmla="*/ 357 h 828"/>
                <a:gd name="T22" fmla="*/ 594 w 966"/>
                <a:gd name="T23" fmla="*/ 357 h 828"/>
                <a:gd name="T24" fmla="*/ 736 w 966"/>
                <a:gd name="T25" fmla="*/ 433 h 828"/>
                <a:gd name="T26" fmla="*/ 736 w 966"/>
                <a:gd name="T27" fmla="*/ 433 h 828"/>
                <a:gd name="T28" fmla="*/ 736 w 966"/>
                <a:gd name="T29" fmla="*/ 498 h 828"/>
                <a:gd name="T30" fmla="*/ 736 w 966"/>
                <a:gd name="T31" fmla="*/ 498 h 828"/>
                <a:gd name="T32" fmla="*/ 867 w 966"/>
                <a:gd name="T33" fmla="*/ 434 h 828"/>
                <a:gd name="T34" fmla="*/ 867 w 966"/>
                <a:gd name="T35" fmla="*/ 434 h 828"/>
                <a:gd name="T36" fmla="*/ 799 w 966"/>
                <a:gd name="T37" fmla="*/ 370 h 828"/>
                <a:gd name="T38" fmla="*/ 799 w 966"/>
                <a:gd name="T39" fmla="*/ 370 h 828"/>
                <a:gd name="T40" fmla="*/ 908 w 966"/>
                <a:gd name="T41" fmla="*/ 206 h 828"/>
                <a:gd name="T42" fmla="*/ 908 w 966"/>
                <a:gd name="T43" fmla="*/ 206 h 828"/>
                <a:gd name="T44" fmla="*/ 666 w 966"/>
                <a:gd name="T45" fmla="*/ 144 h 828"/>
                <a:gd name="T46" fmla="*/ 666 w 966"/>
                <a:gd name="T47" fmla="*/ 144 h 828"/>
                <a:gd name="T48" fmla="*/ 554 w 966"/>
                <a:gd name="T49" fmla="*/ 11 h 828"/>
                <a:gd name="T50" fmla="*/ 554 w 966"/>
                <a:gd name="T51" fmla="*/ 11 h 828"/>
                <a:gd name="T52" fmla="*/ 107 w 966"/>
                <a:gd name="T53" fmla="*/ 163 h 828"/>
                <a:gd name="T54" fmla="*/ 107 w 966"/>
                <a:gd name="T55" fmla="*/ 163 h 828"/>
                <a:gd name="T56" fmla="*/ 5 w 966"/>
                <a:gd name="T57" fmla="*/ 304 h 828"/>
                <a:gd name="T58" fmla="*/ 5 w 966"/>
                <a:gd name="T59" fmla="*/ 304 h 828"/>
                <a:gd name="T60" fmla="*/ 142 w 966"/>
                <a:gd name="T61" fmla="*/ 631 h 828"/>
                <a:gd name="T62" fmla="*/ 142 w 966"/>
                <a:gd name="T63" fmla="*/ 631 h 828"/>
                <a:gd name="T64" fmla="*/ 180 w 966"/>
                <a:gd name="T65" fmla="*/ 739 h 828"/>
                <a:gd name="T66" fmla="*/ 178 w 966"/>
                <a:gd name="T67" fmla="*/ 772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6" h="828">
                  <a:moveTo>
                    <a:pt x="178" y="772"/>
                  </a:moveTo>
                  <a:lnTo>
                    <a:pt x="178" y="772"/>
                  </a:lnTo>
                  <a:cubicBezTo>
                    <a:pt x="178" y="772"/>
                    <a:pt x="310" y="827"/>
                    <a:pt x="306" y="615"/>
                  </a:cubicBezTo>
                  <a:lnTo>
                    <a:pt x="306" y="615"/>
                  </a:lnTo>
                  <a:cubicBezTo>
                    <a:pt x="306" y="615"/>
                    <a:pt x="198" y="586"/>
                    <a:pt x="230" y="479"/>
                  </a:cubicBezTo>
                  <a:lnTo>
                    <a:pt x="230" y="479"/>
                  </a:lnTo>
                  <a:cubicBezTo>
                    <a:pt x="264" y="359"/>
                    <a:pt x="362" y="453"/>
                    <a:pt x="338" y="527"/>
                  </a:cubicBezTo>
                  <a:lnTo>
                    <a:pt x="338" y="527"/>
                  </a:lnTo>
                  <a:cubicBezTo>
                    <a:pt x="332" y="550"/>
                    <a:pt x="403" y="572"/>
                    <a:pt x="408" y="435"/>
                  </a:cubicBezTo>
                  <a:lnTo>
                    <a:pt x="408" y="435"/>
                  </a:lnTo>
                  <a:cubicBezTo>
                    <a:pt x="408" y="435"/>
                    <a:pt x="534" y="476"/>
                    <a:pt x="594" y="357"/>
                  </a:cubicBezTo>
                  <a:lnTo>
                    <a:pt x="594" y="357"/>
                  </a:lnTo>
                  <a:cubicBezTo>
                    <a:pt x="594" y="357"/>
                    <a:pt x="609" y="438"/>
                    <a:pt x="736" y="433"/>
                  </a:cubicBezTo>
                  <a:lnTo>
                    <a:pt x="736" y="433"/>
                  </a:lnTo>
                  <a:cubicBezTo>
                    <a:pt x="736" y="433"/>
                    <a:pt x="727" y="491"/>
                    <a:pt x="736" y="498"/>
                  </a:cubicBezTo>
                  <a:lnTo>
                    <a:pt x="736" y="498"/>
                  </a:lnTo>
                  <a:cubicBezTo>
                    <a:pt x="746" y="505"/>
                    <a:pt x="875" y="483"/>
                    <a:pt x="867" y="434"/>
                  </a:cubicBezTo>
                  <a:lnTo>
                    <a:pt x="867" y="434"/>
                  </a:lnTo>
                  <a:cubicBezTo>
                    <a:pt x="860" y="386"/>
                    <a:pt x="799" y="370"/>
                    <a:pt x="799" y="370"/>
                  </a:cubicBezTo>
                  <a:lnTo>
                    <a:pt x="799" y="370"/>
                  </a:lnTo>
                  <a:cubicBezTo>
                    <a:pt x="799" y="370"/>
                    <a:pt x="965" y="287"/>
                    <a:pt x="908" y="206"/>
                  </a:cubicBezTo>
                  <a:lnTo>
                    <a:pt x="908" y="206"/>
                  </a:lnTo>
                  <a:cubicBezTo>
                    <a:pt x="852" y="125"/>
                    <a:pt x="666" y="144"/>
                    <a:pt x="666" y="144"/>
                  </a:cubicBezTo>
                  <a:lnTo>
                    <a:pt x="666" y="144"/>
                  </a:lnTo>
                  <a:cubicBezTo>
                    <a:pt x="666" y="144"/>
                    <a:pt x="721" y="21"/>
                    <a:pt x="554" y="11"/>
                  </a:cubicBezTo>
                  <a:lnTo>
                    <a:pt x="554" y="11"/>
                  </a:lnTo>
                  <a:cubicBezTo>
                    <a:pt x="387" y="0"/>
                    <a:pt x="81" y="26"/>
                    <a:pt x="107" y="163"/>
                  </a:cubicBezTo>
                  <a:lnTo>
                    <a:pt x="107" y="163"/>
                  </a:lnTo>
                  <a:cubicBezTo>
                    <a:pt x="107" y="163"/>
                    <a:pt x="11" y="165"/>
                    <a:pt x="5" y="304"/>
                  </a:cubicBezTo>
                  <a:lnTo>
                    <a:pt x="5" y="304"/>
                  </a:lnTo>
                  <a:cubicBezTo>
                    <a:pt x="0" y="444"/>
                    <a:pt x="53" y="646"/>
                    <a:pt x="142" y="631"/>
                  </a:cubicBezTo>
                  <a:lnTo>
                    <a:pt x="142" y="631"/>
                  </a:lnTo>
                  <a:cubicBezTo>
                    <a:pt x="142" y="631"/>
                    <a:pt x="115" y="689"/>
                    <a:pt x="180" y="739"/>
                  </a:cubicBezTo>
                  <a:lnTo>
                    <a:pt x="178" y="772"/>
                  </a:lnTo>
                </a:path>
              </a:pathLst>
            </a:custGeom>
            <a:solidFill>
              <a:srgbClr val="1620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34">
              <a:extLst>
                <a:ext uri="{FF2B5EF4-FFF2-40B4-BE49-F238E27FC236}">
                  <a16:creationId xmlns:a16="http://schemas.microsoft.com/office/drawing/2014/main" xmlns="" id="{5FDFFE56-F5F1-F34D-915E-34DA6687E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0667" y="9895657"/>
              <a:ext cx="697618" cy="1230443"/>
            </a:xfrm>
            <a:custGeom>
              <a:avLst/>
              <a:gdLst>
                <a:gd name="T0" fmla="*/ 488 w 561"/>
                <a:gd name="T1" fmla="*/ 576 h 986"/>
                <a:gd name="T2" fmla="*/ 488 w 561"/>
                <a:gd name="T3" fmla="*/ 576 h 986"/>
                <a:gd name="T4" fmla="*/ 513 w 561"/>
                <a:gd name="T5" fmla="*/ 531 h 986"/>
                <a:gd name="T6" fmla="*/ 513 w 561"/>
                <a:gd name="T7" fmla="*/ 531 h 986"/>
                <a:gd name="T8" fmla="*/ 548 w 561"/>
                <a:gd name="T9" fmla="*/ 458 h 986"/>
                <a:gd name="T10" fmla="*/ 548 w 561"/>
                <a:gd name="T11" fmla="*/ 458 h 986"/>
                <a:gd name="T12" fmla="*/ 549 w 561"/>
                <a:gd name="T13" fmla="*/ 447 h 986"/>
                <a:gd name="T14" fmla="*/ 549 w 561"/>
                <a:gd name="T15" fmla="*/ 447 h 986"/>
                <a:gd name="T16" fmla="*/ 532 w 561"/>
                <a:gd name="T17" fmla="*/ 364 h 986"/>
                <a:gd name="T18" fmla="*/ 532 w 561"/>
                <a:gd name="T19" fmla="*/ 364 h 986"/>
                <a:gd name="T20" fmla="*/ 523 w 561"/>
                <a:gd name="T21" fmla="*/ 276 h 986"/>
                <a:gd name="T22" fmla="*/ 523 w 561"/>
                <a:gd name="T23" fmla="*/ 276 h 986"/>
                <a:gd name="T24" fmla="*/ 528 w 561"/>
                <a:gd name="T25" fmla="*/ 261 h 986"/>
                <a:gd name="T26" fmla="*/ 528 w 561"/>
                <a:gd name="T27" fmla="*/ 261 h 986"/>
                <a:gd name="T28" fmla="*/ 543 w 561"/>
                <a:gd name="T29" fmla="*/ 90 h 986"/>
                <a:gd name="T30" fmla="*/ 543 w 561"/>
                <a:gd name="T31" fmla="*/ 90 h 986"/>
                <a:gd name="T32" fmla="*/ 479 w 561"/>
                <a:gd name="T33" fmla="*/ 8 h 986"/>
                <a:gd name="T34" fmla="*/ 479 w 561"/>
                <a:gd name="T35" fmla="*/ 8 h 986"/>
                <a:gd name="T36" fmla="*/ 399 w 561"/>
                <a:gd name="T37" fmla="*/ 19 h 986"/>
                <a:gd name="T38" fmla="*/ 399 w 561"/>
                <a:gd name="T39" fmla="*/ 19 h 986"/>
                <a:gd name="T40" fmla="*/ 327 w 561"/>
                <a:gd name="T41" fmla="*/ 151 h 986"/>
                <a:gd name="T42" fmla="*/ 327 w 561"/>
                <a:gd name="T43" fmla="*/ 151 h 986"/>
                <a:gd name="T44" fmla="*/ 320 w 561"/>
                <a:gd name="T45" fmla="*/ 217 h 986"/>
                <a:gd name="T46" fmla="*/ 320 w 561"/>
                <a:gd name="T47" fmla="*/ 217 h 986"/>
                <a:gd name="T48" fmla="*/ 243 w 561"/>
                <a:gd name="T49" fmla="*/ 294 h 986"/>
                <a:gd name="T50" fmla="*/ 243 w 561"/>
                <a:gd name="T51" fmla="*/ 294 h 986"/>
                <a:gd name="T52" fmla="*/ 176 w 561"/>
                <a:gd name="T53" fmla="*/ 352 h 986"/>
                <a:gd name="T54" fmla="*/ 176 w 561"/>
                <a:gd name="T55" fmla="*/ 353 h 986"/>
                <a:gd name="T56" fmla="*/ 176 w 561"/>
                <a:gd name="T57" fmla="*/ 353 h 986"/>
                <a:gd name="T58" fmla="*/ 167 w 561"/>
                <a:gd name="T59" fmla="*/ 425 h 986"/>
                <a:gd name="T60" fmla="*/ 167 w 561"/>
                <a:gd name="T61" fmla="*/ 425 h 986"/>
                <a:gd name="T62" fmla="*/ 165 w 561"/>
                <a:gd name="T63" fmla="*/ 481 h 986"/>
                <a:gd name="T64" fmla="*/ 165 w 561"/>
                <a:gd name="T65" fmla="*/ 481 h 986"/>
                <a:gd name="T66" fmla="*/ 135 w 561"/>
                <a:gd name="T67" fmla="*/ 531 h 986"/>
                <a:gd name="T68" fmla="*/ 135 w 561"/>
                <a:gd name="T69" fmla="*/ 531 h 986"/>
                <a:gd name="T70" fmla="*/ 50 w 561"/>
                <a:gd name="T71" fmla="*/ 666 h 986"/>
                <a:gd name="T72" fmla="*/ 50 w 561"/>
                <a:gd name="T73" fmla="*/ 666 h 986"/>
                <a:gd name="T74" fmla="*/ 49 w 561"/>
                <a:gd name="T75" fmla="*/ 670 h 986"/>
                <a:gd name="T76" fmla="*/ 49 w 561"/>
                <a:gd name="T77" fmla="*/ 670 h 986"/>
                <a:gd name="T78" fmla="*/ 203 w 561"/>
                <a:gd name="T79" fmla="*/ 951 h 986"/>
                <a:gd name="T80" fmla="*/ 203 w 561"/>
                <a:gd name="T81" fmla="*/ 951 h 986"/>
                <a:gd name="T82" fmla="*/ 484 w 561"/>
                <a:gd name="T83" fmla="*/ 797 h 986"/>
                <a:gd name="T84" fmla="*/ 484 w 561"/>
                <a:gd name="T85" fmla="*/ 797 h 986"/>
                <a:gd name="T86" fmla="*/ 485 w 561"/>
                <a:gd name="T87" fmla="*/ 794 h 986"/>
                <a:gd name="T88" fmla="*/ 485 w 561"/>
                <a:gd name="T89" fmla="*/ 794 h 986"/>
                <a:gd name="T90" fmla="*/ 486 w 561"/>
                <a:gd name="T91" fmla="*/ 633 h 986"/>
                <a:gd name="T92" fmla="*/ 486 w 561"/>
                <a:gd name="T93" fmla="*/ 633 h 986"/>
                <a:gd name="T94" fmla="*/ 488 w 561"/>
                <a:gd name="T95" fmla="*/ 576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61" h="986">
                  <a:moveTo>
                    <a:pt x="488" y="576"/>
                  </a:moveTo>
                  <a:lnTo>
                    <a:pt x="488" y="576"/>
                  </a:lnTo>
                  <a:cubicBezTo>
                    <a:pt x="493" y="558"/>
                    <a:pt x="502" y="543"/>
                    <a:pt x="513" y="531"/>
                  </a:cubicBezTo>
                  <a:lnTo>
                    <a:pt x="513" y="531"/>
                  </a:lnTo>
                  <a:cubicBezTo>
                    <a:pt x="532" y="510"/>
                    <a:pt x="545" y="485"/>
                    <a:pt x="548" y="458"/>
                  </a:cubicBezTo>
                  <a:lnTo>
                    <a:pt x="548" y="458"/>
                  </a:lnTo>
                  <a:cubicBezTo>
                    <a:pt x="549" y="454"/>
                    <a:pt x="549" y="450"/>
                    <a:pt x="549" y="447"/>
                  </a:cubicBezTo>
                  <a:lnTo>
                    <a:pt x="549" y="447"/>
                  </a:lnTo>
                  <a:cubicBezTo>
                    <a:pt x="553" y="418"/>
                    <a:pt x="547" y="389"/>
                    <a:pt x="532" y="364"/>
                  </a:cubicBezTo>
                  <a:lnTo>
                    <a:pt x="532" y="364"/>
                  </a:lnTo>
                  <a:cubicBezTo>
                    <a:pt x="518" y="338"/>
                    <a:pt x="513" y="307"/>
                    <a:pt x="523" y="276"/>
                  </a:cubicBezTo>
                  <a:lnTo>
                    <a:pt x="523" y="276"/>
                  </a:lnTo>
                  <a:cubicBezTo>
                    <a:pt x="524" y="271"/>
                    <a:pt x="526" y="266"/>
                    <a:pt x="528" y="261"/>
                  </a:cubicBezTo>
                  <a:lnTo>
                    <a:pt x="528" y="261"/>
                  </a:lnTo>
                  <a:cubicBezTo>
                    <a:pt x="553" y="207"/>
                    <a:pt x="560" y="146"/>
                    <a:pt x="543" y="90"/>
                  </a:cubicBezTo>
                  <a:lnTo>
                    <a:pt x="543" y="90"/>
                  </a:lnTo>
                  <a:cubicBezTo>
                    <a:pt x="530" y="47"/>
                    <a:pt x="509" y="18"/>
                    <a:pt x="479" y="8"/>
                  </a:cubicBezTo>
                  <a:lnTo>
                    <a:pt x="479" y="8"/>
                  </a:lnTo>
                  <a:cubicBezTo>
                    <a:pt x="452" y="0"/>
                    <a:pt x="426" y="4"/>
                    <a:pt x="399" y="19"/>
                  </a:cubicBezTo>
                  <a:lnTo>
                    <a:pt x="399" y="19"/>
                  </a:lnTo>
                  <a:cubicBezTo>
                    <a:pt x="352" y="46"/>
                    <a:pt x="324" y="98"/>
                    <a:pt x="327" y="151"/>
                  </a:cubicBezTo>
                  <a:lnTo>
                    <a:pt x="327" y="151"/>
                  </a:lnTo>
                  <a:cubicBezTo>
                    <a:pt x="328" y="175"/>
                    <a:pt x="325" y="199"/>
                    <a:pt x="320" y="217"/>
                  </a:cubicBezTo>
                  <a:lnTo>
                    <a:pt x="320" y="217"/>
                  </a:lnTo>
                  <a:cubicBezTo>
                    <a:pt x="308" y="255"/>
                    <a:pt x="279" y="283"/>
                    <a:pt x="243" y="294"/>
                  </a:cubicBezTo>
                  <a:lnTo>
                    <a:pt x="243" y="294"/>
                  </a:lnTo>
                  <a:cubicBezTo>
                    <a:pt x="214" y="303"/>
                    <a:pt x="189" y="324"/>
                    <a:pt x="176" y="352"/>
                  </a:cubicBezTo>
                  <a:lnTo>
                    <a:pt x="176" y="353"/>
                  </a:lnTo>
                  <a:lnTo>
                    <a:pt x="176" y="353"/>
                  </a:lnTo>
                  <a:cubicBezTo>
                    <a:pt x="165" y="376"/>
                    <a:pt x="162" y="401"/>
                    <a:pt x="167" y="425"/>
                  </a:cubicBezTo>
                  <a:lnTo>
                    <a:pt x="167" y="425"/>
                  </a:lnTo>
                  <a:cubicBezTo>
                    <a:pt x="171" y="443"/>
                    <a:pt x="170" y="462"/>
                    <a:pt x="165" y="481"/>
                  </a:cubicBezTo>
                  <a:lnTo>
                    <a:pt x="165" y="481"/>
                  </a:lnTo>
                  <a:cubicBezTo>
                    <a:pt x="159" y="501"/>
                    <a:pt x="149" y="517"/>
                    <a:pt x="135" y="531"/>
                  </a:cubicBezTo>
                  <a:lnTo>
                    <a:pt x="135" y="531"/>
                  </a:lnTo>
                  <a:cubicBezTo>
                    <a:pt x="96" y="569"/>
                    <a:pt x="66" y="614"/>
                    <a:pt x="50" y="666"/>
                  </a:cubicBezTo>
                  <a:lnTo>
                    <a:pt x="50" y="666"/>
                  </a:lnTo>
                  <a:cubicBezTo>
                    <a:pt x="50" y="668"/>
                    <a:pt x="50" y="669"/>
                    <a:pt x="49" y="670"/>
                  </a:cubicBezTo>
                  <a:lnTo>
                    <a:pt x="49" y="670"/>
                  </a:lnTo>
                  <a:cubicBezTo>
                    <a:pt x="0" y="839"/>
                    <a:pt x="83" y="915"/>
                    <a:pt x="203" y="951"/>
                  </a:cubicBezTo>
                  <a:lnTo>
                    <a:pt x="203" y="951"/>
                  </a:lnTo>
                  <a:cubicBezTo>
                    <a:pt x="323" y="985"/>
                    <a:pt x="434" y="965"/>
                    <a:pt x="484" y="797"/>
                  </a:cubicBezTo>
                  <a:lnTo>
                    <a:pt x="484" y="797"/>
                  </a:lnTo>
                  <a:cubicBezTo>
                    <a:pt x="484" y="796"/>
                    <a:pt x="484" y="795"/>
                    <a:pt x="485" y="794"/>
                  </a:cubicBezTo>
                  <a:lnTo>
                    <a:pt x="485" y="794"/>
                  </a:lnTo>
                  <a:cubicBezTo>
                    <a:pt x="499" y="741"/>
                    <a:pt x="498" y="686"/>
                    <a:pt x="486" y="633"/>
                  </a:cubicBezTo>
                  <a:lnTo>
                    <a:pt x="486" y="633"/>
                  </a:lnTo>
                  <a:cubicBezTo>
                    <a:pt x="482" y="614"/>
                    <a:pt x="482" y="595"/>
                    <a:pt x="488" y="57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135">
              <a:extLst>
                <a:ext uri="{FF2B5EF4-FFF2-40B4-BE49-F238E27FC236}">
                  <a16:creationId xmlns:a16="http://schemas.microsoft.com/office/drawing/2014/main" xmlns="" id="{2FF5322C-6658-AB4F-984B-B96EA8A8C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76305" y="10076928"/>
              <a:ext cx="296624" cy="917340"/>
            </a:xfrm>
            <a:custGeom>
              <a:avLst/>
              <a:gdLst>
                <a:gd name="T0" fmla="*/ 3 w 237"/>
                <a:gd name="T1" fmla="*/ 736 h 738"/>
                <a:gd name="T2" fmla="*/ 3 w 237"/>
                <a:gd name="T3" fmla="*/ 736 h 738"/>
                <a:gd name="T4" fmla="*/ 3 w 237"/>
                <a:gd name="T5" fmla="*/ 736 h 738"/>
                <a:gd name="T6" fmla="*/ 3 w 237"/>
                <a:gd name="T7" fmla="*/ 736 h 738"/>
                <a:gd name="T8" fmla="*/ 1 w 237"/>
                <a:gd name="T9" fmla="*/ 730 h 738"/>
                <a:gd name="T10" fmla="*/ 226 w 237"/>
                <a:gd name="T11" fmla="*/ 4 h 738"/>
                <a:gd name="T12" fmla="*/ 226 w 237"/>
                <a:gd name="T13" fmla="*/ 4 h 738"/>
                <a:gd name="T14" fmla="*/ 232 w 237"/>
                <a:gd name="T15" fmla="*/ 1 h 738"/>
                <a:gd name="T16" fmla="*/ 232 w 237"/>
                <a:gd name="T17" fmla="*/ 1 h 738"/>
                <a:gd name="T18" fmla="*/ 235 w 237"/>
                <a:gd name="T19" fmla="*/ 7 h 738"/>
                <a:gd name="T20" fmla="*/ 9 w 237"/>
                <a:gd name="T21" fmla="*/ 733 h 738"/>
                <a:gd name="T22" fmla="*/ 9 w 237"/>
                <a:gd name="T23" fmla="*/ 733 h 738"/>
                <a:gd name="T24" fmla="*/ 3 w 237"/>
                <a:gd name="T25" fmla="*/ 736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" h="738">
                  <a:moveTo>
                    <a:pt x="3" y="736"/>
                  </a:moveTo>
                  <a:lnTo>
                    <a:pt x="3" y="736"/>
                  </a:lnTo>
                  <a:lnTo>
                    <a:pt x="3" y="736"/>
                  </a:lnTo>
                  <a:lnTo>
                    <a:pt x="3" y="736"/>
                  </a:lnTo>
                  <a:cubicBezTo>
                    <a:pt x="1" y="735"/>
                    <a:pt x="0" y="732"/>
                    <a:pt x="1" y="730"/>
                  </a:cubicBezTo>
                  <a:lnTo>
                    <a:pt x="226" y="4"/>
                  </a:lnTo>
                  <a:lnTo>
                    <a:pt x="226" y="4"/>
                  </a:lnTo>
                  <a:cubicBezTo>
                    <a:pt x="227" y="2"/>
                    <a:pt x="229" y="0"/>
                    <a:pt x="232" y="1"/>
                  </a:cubicBezTo>
                  <a:lnTo>
                    <a:pt x="232" y="1"/>
                  </a:lnTo>
                  <a:cubicBezTo>
                    <a:pt x="234" y="2"/>
                    <a:pt x="236" y="4"/>
                    <a:pt x="235" y="7"/>
                  </a:cubicBezTo>
                  <a:lnTo>
                    <a:pt x="9" y="733"/>
                  </a:lnTo>
                  <a:lnTo>
                    <a:pt x="9" y="733"/>
                  </a:lnTo>
                  <a:cubicBezTo>
                    <a:pt x="8" y="735"/>
                    <a:pt x="6" y="737"/>
                    <a:pt x="3" y="73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136">
              <a:extLst>
                <a:ext uri="{FF2B5EF4-FFF2-40B4-BE49-F238E27FC236}">
                  <a16:creationId xmlns:a16="http://schemas.microsoft.com/office/drawing/2014/main" xmlns="" id="{ECDE556C-76EA-EE44-A82F-43C5F2E6B3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46855" y="9631990"/>
              <a:ext cx="966776" cy="1560025"/>
            </a:xfrm>
            <a:custGeom>
              <a:avLst/>
              <a:gdLst>
                <a:gd name="T0" fmla="*/ 540 w 777"/>
                <a:gd name="T1" fmla="*/ 596 h 1254"/>
                <a:gd name="T2" fmla="*/ 540 w 777"/>
                <a:gd name="T3" fmla="*/ 596 h 1254"/>
                <a:gd name="T4" fmla="*/ 532 w 777"/>
                <a:gd name="T5" fmla="*/ 530 h 1254"/>
                <a:gd name="T6" fmla="*/ 532 w 777"/>
                <a:gd name="T7" fmla="*/ 530 h 1254"/>
                <a:gd name="T8" fmla="*/ 514 w 777"/>
                <a:gd name="T9" fmla="*/ 429 h 1254"/>
                <a:gd name="T10" fmla="*/ 514 w 777"/>
                <a:gd name="T11" fmla="*/ 429 h 1254"/>
                <a:gd name="T12" fmla="*/ 507 w 777"/>
                <a:gd name="T13" fmla="*/ 416 h 1254"/>
                <a:gd name="T14" fmla="*/ 507 w 777"/>
                <a:gd name="T15" fmla="*/ 416 h 1254"/>
                <a:gd name="T16" fmla="*/ 427 w 777"/>
                <a:gd name="T17" fmla="*/ 343 h 1254"/>
                <a:gd name="T18" fmla="*/ 427 w 777"/>
                <a:gd name="T19" fmla="*/ 343 h 1254"/>
                <a:gd name="T20" fmla="*/ 351 w 777"/>
                <a:gd name="T21" fmla="*/ 259 h 1254"/>
                <a:gd name="T22" fmla="*/ 351 w 777"/>
                <a:gd name="T23" fmla="*/ 259 h 1254"/>
                <a:gd name="T24" fmla="*/ 345 w 777"/>
                <a:gd name="T25" fmla="*/ 239 h 1254"/>
                <a:gd name="T26" fmla="*/ 345 w 777"/>
                <a:gd name="T27" fmla="*/ 239 h 1254"/>
                <a:gd name="T28" fmla="*/ 233 w 777"/>
                <a:gd name="T29" fmla="*/ 50 h 1254"/>
                <a:gd name="T30" fmla="*/ 233 w 777"/>
                <a:gd name="T31" fmla="*/ 50 h 1254"/>
                <a:gd name="T32" fmla="*/ 104 w 777"/>
                <a:gd name="T33" fmla="*/ 14 h 1254"/>
                <a:gd name="T34" fmla="*/ 104 w 777"/>
                <a:gd name="T35" fmla="*/ 14 h 1254"/>
                <a:gd name="T36" fmla="*/ 30 w 777"/>
                <a:gd name="T37" fmla="*/ 84 h 1254"/>
                <a:gd name="T38" fmla="*/ 30 w 777"/>
                <a:gd name="T39" fmla="*/ 84 h 1254"/>
                <a:gd name="T40" fmla="*/ 54 w 777"/>
                <a:gd name="T41" fmla="*/ 276 h 1254"/>
                <a:gd name="T42" fmla="*/ 54 w 777"/>
                <a:gd name="T43" fmla="*/ 276 h 1254"/>
                <a:gd name="T44" fmla="*/ 96 w 777"/>
                <a:gd name="T45" fmla="*/ 349 h 1254"/>
                <a:gd name="T46" fmla="*/ 96 w 777"/>
                <a:gd name="T47" fmla="*/ 349 h 1254"/>
                <a:gd name="T48" fmla="*/ 74 w 777"/>
                <a:gd name="T49" fmla="*/ 487 h 1254"/>
                <a:gd name="T50" fmla="*/ 74 w 777"/>
                <a:gd name="T51" fmla="*/ 487 h 1254"/>
                <a:gd name="T52" fmla="*/ 48 w 777"/>
                <a:gd name="T53" fmla="*/ 598 h 1254"/>
                <a:gd name="T54" fmla="*/ 48 w 777"/>
                <a:gd name="T55" fmla="*/ 599 h 1254"/>
                <a:gd name="T56" fmla="*/ 48 w 777"/>
                <a:gd name="T57" fmla="*/ 599 h 1254"/>
                <a:gd name="T58" fmla="*/ 93 w 777"/>
                <a:gd name="T59" fmla="*/ 681 h 1254"/>
                <a:gd name="T60" fmla="*/ 93 w 777"/>
                <a:gd name="T61" fmla="*/ 681 h 1254"/>
                <a:gd name="T62" fmla="*/ 133 w 777"/>
                <a:gd name="T63" fmla="*/ 741 h 1254"/>
                <a:gd name="T64" fmla="*/ 133 w 777"/>
                <a:gd name="T65" fmla="*/ 741 h 1254"/>
                <a:gd name="T66" fmla="*/ 140 w 777"/>
                <a:gd name="T67" fmla="*/ 813 h 1254"/>
                <a:gd name="T68" fmla="*/ 140 w 777"/>
                <a:gd name="T69" fmla="*/ 813 h 1254"/>
                <a:gd name="T70" fmla="*/ 153 w 777"/>
                <a:gd name="T71" fmla="*/ 1019 h 1254"/>
                <a:gd name="T72" fmla="*/ 153 w 777"/>
                <a:gd name="T73" fmla="*/ 1019 h 1254"/>
                <a:gd name="T74" fmla="*/ 154 w 777"/>
                <a:gd name="T75" fmla="*/ 1023 h 1254"/>
                <a:gd name="T76" fmla="*/ 154 w 777"/>
                <a:gd name="T77" fmla="*/ 1023 h 1254"/>
                <a:gd name="T78" fmla="*/ 524 w 777"/>
                <a:gd name="T79" fmla="*/ 1199 h 1254"/>
                <a:gd name="T80" fmla="*/ 524 w 777"/>
                <a:gd name="T81" fmla="*/ 1199 h 1254"/>
                <a:gd name="T82" fmla="*/ 701 w 777"/>
                <a:gd name="T83" fmla="*/ 829 h 1254"/>
                <a:gd name="T84" fmla="*/ 701 w 777"/>
                <a:gd name="T85" fmla="*/ 829 h 1254"/>
                <a:gd name="T86" fmla="*/ 699 w 777"/>
                <a:gd name="T87" fmla="*/ 825 h 1254"/>
                <a:gd name="T88" fmla="*/ 699 w 777"/>
                <a:gd name="T89" fmla="*/ 825 h 1254"/>
                <a:gd name="T90" fmla="*/ 581 w 777"/>
                <a:gd name="T91" fmla="*/ 657 h 1254"/>
                <a:gd name="T92" fmla="*/ 581 w 777"/>
                <a:gd name="T93" fmla="*/ 657 h 1254"/>
                <a:gd name="T94" fmla="*/ 540 w 777"/>
                <a:gd name="T95" fmla="*/ 596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77" h="1254">
                  <a:moveTo>
                    <a:pt x="540" y="596"/>
                  </a:moveTo>
                  <a:lnTo>
                    <a:pt x="540" y="596"/>
                  </a:lnTo>
                  <a:cubicBezTo>
                    <a:pt x="532" y="574"/>
                    <a:pt x="529" y="551"/>
                    <a:pt x="532" y="530"/>
                  </a:cubicBezTo>
                  <a:lnTo>
                    <a:pt x="532" y="530"/>
                  </a:lnTo>
                  <a:cubicBezTo>
                    <a:pt x="536" y="495"/>
                    <a:pt x="531" y="460"/>
                    <a:pt x="514" y="429"/>
                  </a:cubicBezTo>
                  <a:lnTo>
                    <a:pt x="514" y="429"/>
                  </a:lnTo>
                  <a:cubicBezTo>
                    <a:pt x="511" y="424"/>
                    <a:pt x="509" y="420"/>
                    <a:pt x="507" y="416"/>
                  </a:cubicBezTo>
                  <a:lnTo>
                    <a:pt x="507" y="416"/>
                  </a:lnTo>
                  <a:cubicBezTo>
                    <a:pt x="489" y="383"/>
                    <a:pt x="460" y="358"/>
                    <a:pt x="427" y="343"/>
                  </a:cubicBezTo>
                  <a:lnTo>
                    <a:pt x="427" y="343"/>
                  </a:lnTo>
                  <a:cubicBezTo>
                    <a:pt x="392" y="327"/>
                    <a:pt x="364" y="298"/>
                    <a:pt x="351" y="259"/>
                  </a:cubicBezTo>
                  <a:lnTo>
                    <a:pt x="351" y="259"/>
                  </a:lnTo>
                  <a:cubicBezTo>
                    <a:pt x="348" y="252"/>
                    <a:pt x="346" y="246"/>
                    <a:pt x="345" y="239"/>
                  </a:cubicBezTo>
                  <a:lnTo>
                    <a:pt x="345" y="239"/>
                  </a:lnTo>
                  <a:cubicBezTo>
                    <a:pt x="330" y="165"/>
                    <a:pt x="293" y="96"/>
                    <a:pt x="233" y="50"/>
                  </a:cubicBezTo>
                  <a:lnTo>
                    <a:pt x="233" y="50"/>
                  </a:lnTo>
                  <a:cubicBezTo>
                    <a:pt x="187" y="15"/>
                    <a:pt x="143" y="0"/>
                    <a:pt x="104" y="14"/>
                  </a:cubicBezTo>
                  <a:lnTo>
                    <a:pt x="104" y="14"/>
                  </a:lnTo>
                  <a:cubicBezTo>
                    <a:pt x="71" y="26"/>
                    <a:pt x="46" y="48"/>
                    <a:pt x="30" y="84"/>
                  </a:cubicBezTo>
                  <a:lnTo>
                    <a:pt x="30" y="84"/>
                  </a:lnTo>
                  <a:cubicBezTo>
                    <a:pt x="0" y="147"/>
                    <a:pt x="11" y="222"/>
                    <a:pt x="54" y="276"/>
                  </a:cubicBezTo>
                  <a:lnTo>
                    <a:pt x="54" y="276"/>
                  </a:lnTo>
                  <a:cubicBezTo>
                    <a:pt x="73" y="300"/>
                    <a:pt x="88" y="327"/>
                    <a:pt x="96" y="349"/>
                  </a:cubicBezTo>
                  <a:lnTo>
                    <a:pt x="96" y="349"/>
                  </a:lnTo>
                  <a:cubicBezTo>
                    <a:pt x="114" y="398"/>
                    <a:pt x="104" y="449"/>
                    <a:pt x="74" y="487"/>
                  </a:cubicBezTo>
                  <a:lnTo>
                    <a:pt x="74" y="487"/>
                  </a:lnTo>
                  <a:cubicBezTo>
                    <a:pt x="51" y="519"/>
                    <a:pt x="41" y="559"/>
                    <a:pt x="48" y="598"/>
                  </a:cubicBezTo>
                  <a:lnTo>
                    <a:pt x="48" y="599"/>
                  </a:lnTo>
                  <a:lnTo>
                    <a:pt x="48" y="599"/>
                  </a:lnTo>
                  <a:cubicBezTo>
                    <a:pt x="54" y="631"/>
                    <a:pt x="70" y="659"/>
                    <a:pt x="93" y="681"/>
                  </a:cubicBezTo>
                  <a:lnTo>
                    <a:pt x="93" y="681"/>
                  </a:lnTo>
                  <a:cubicBezTo>
                    <a:pt x="111" y="696"/>
                    <a:pt x="125" y="717"/>
                    <a:pt x="133" y="741"/>
                  </a:cubicBezTo>
                  <a:lnTo>
                    <a:pt x="133" y="741"/>
                  </a:lnTo>
                  <a:cubicBezTo>
                    <a:pt x="142" y="764"/>
                    <a:pt x="143" y="790"/>
                    <a:pt x="140" y="813"/>
                  </a:cubicBezTo>
                  <a:lnTo>
                    <a:pt x="140" y="813"/>
                  </a:lnTo>
                  <a:cubicBezTo>
                    <a:pt x="127" y="883"/>
                    <a:pt x="130" y="953"/>
                    <a:pt x="153" y="1019"/>
                  </a:cubicBezTo>
                  <a:lnTo>
                    <a:pt x="153" y="1019"/>
                  </a:lnTo>
                  <a:cubicBezTo>
                    <a:pt x="153" y="1021"/>
                    <a:pt x="154" y="1022"/>
                    <a:pt x="154" y="1023"/>
                  </a:cubicBezTo>
                  <a:lnTo>
                    <a:pt x="154" y="1023"/>
                  </a:lnTo>
                  <a:cubicBezTo>
                    <a:pt x="230" y="1235"/>
                    <a:pt x="374" y="1253"/>
                    <a:pt x="524" y="1199"/>
                  </a:cubicBezTo>
                  <a:lnTo>
                    <a:pt x="524" y="1199"/>
                  </a:lnTo>
                  <a:cubicBezTo>
                    <a:pt x="676" y="1146"/>
                    <a:pt x="776" y="1041"/>
                    <a:pt x="701" y="829"/>
                  </a:cubicBezTo>
                  <a:lnTo>
                    <a:pt x="701" y="829"/>
                  </a:lnTo>
                  <a:cubicBezTo>
                    <a:pt x="700" y="828"/>
                    <a:pt x="700" y="826"/>
                    <a:pt x="699" y="825"/>
                  </a:cubicBezTo>
                  <a:lnTo>
                    <a:pt x="699" y="825"/>
                  </a:lnTo>
                  <a:cubicBezTo>
                    <a:pt x="676" y="759"/>
                    <a:pt x="633" y="703"/>
                    <a:pt x="581" y="657"/>
                  </a:cubicBezTo>
                  <a:lnTo>
                    <a:pt x="581" y="657"/>
                  </a:lnTo>
                  <a:cubicBezTo>
                    <a:pt x="562" y="641"/>
                    <a:pt x="548" y="621"/>
                    <a:pt x="540" y="596"/>
                  </a:cubicBezTo>
                </a:path>
              </a:pathLst>
            </a:custGeom>
            <a:solidFill>
              <a:srgbClr val="338A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137">
              <a:extLst>
                <a:ext uri="{FF2B5EF4-FFF2-40B4-BE49-F238E27FC236}">
                  <a16:creationId xmlns:a16="http://schemas.microsoft.com/office/drawing/2014/main" xmlns="" id="{E662C71A-FF67-3748-A5BE-E7CD69427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8550" y="9846219"/>
              <a:ext cx="400990" cy="1170020"/>
            </a:xfrm>
            <a:custGeom>
              <a:avLst/>
              <a:gdLst>
                <a:gd name="T0" fmla="*/ 319 w 324"/>
                <a:gd name="T1" fmla="*/ 936 h 938"/>
                <a:gd name="T2" fmla="*/ 319 w 324"/>
                <a:gd name="T3" fmla="*/ 936 h 938"/>
                <a:gd name="T4" fmla="*/ 319 w 324"/>
                <a:gd name="T5" fmla="*/ 936 h 938"/>
                <a:gd name="T6" fmla="*/ 319 w 324"/>
                <a:gd name="T7" fmla="*/ 936 h 938"/>
                <a:gd name="T8" fmla="*/ 311 w 324"/>
                <a:gd name="T9" fmla="*/ 932 h 938"/>
                <a:gd name="T10" fmla="*/ 1 w 324"/>
                <a:gd name="T11" fmla="*/ 8 h 938"/>
                <a:gd name="T12" fmla="*/ 1 w 324"/>
                <a:gd name="T13" fmla="*/ 8 h 938"/>
                <a:gd name="T14" fmla="*/ 5 w 324"/>
                <a:gd name="T15" fmla="*/ 1 h 938"/>
                <a:gd name="T16" fmla="*/ 5 w 324"/>
                <a:gd name="T17" fmla="*/ 1 h 938"/>
                <a:gd name="T18" fmla="*/ 11 w 324"/>
                <a:gd name="T19" fmla="*/ 4 h 938"/>
                <a:gd name="T20" fmla="*/ 322 w 324"/>
                <a:gd name="T21" fmla="*/ 928 h 938"/>
                <a:gd name="T22" fmla="*/ 322 w 324"/>
                <a:gd name="T23" fmla="*/ 928 h 938"/>
                <a:gd name="T24" fmla="*/ 319 w 324"/>
                <a:gd name="T25" fmla="*/ 936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4" h="938">
                  <a:moveTo>
                    <a:pt x="319" y="936"/>
                  </a:moveTo>
                  <a:lnTo>
                    <a:pt x="319" y="936"/>
                  </a:lnTo>
                  <a:lnTo>
                    <a:pt x="319" y="936"/>
                  </a:lnTo>
                  <a:lnTo>
                    <a:pt x="319" y="936"/>
                  </a:lnTo>
                  <a:cubicBezTo>
                    <a:pt x="315" y="937"/>
                    <a:pt x="313" y="935"/>
                    <a:pt x="311" y="932"/>
                  </a:cubicBezTo>
                  <a:lnTo>
                    <a:pt x="1" y="8"/>
                  </a:lnTo>
                  <a:lnTo>
                    <a:pt x="1" y="8"/>
                  </a:lnTo>
                  <a:cubicBezTo>
                    <a:pt x="0" y="6"/>
                    <a:pt x="1" y="2"/>
                    <a:pt x="5" y="1"/>
                  </a:cubicBezTo>
                  <a:lnTo>
                    <a:pt x="5" y="1"/>
                  </a:lnTo>
                  <a:cubicBezTo>
                    <a:pt x="8" y="0"/>
                    <a:pt x="11" y="2"/>
                    <a:pt x="11" y="4"/>
                  </a:cubicBezTo>
                  <a:lnTo>
                    <a:pt x="322" y="928"/>
                  </a:lnTo>
                  <a:lnTo>
                    <a:pt x="322" y="928"/>
                  </a:lnTo>
                  <a:cubicBezTo>
                    <a:pt x="323" y="931"/>
                    <a:pt x="321" y="935"/>
                    <a:pt x="319" y="93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138">
              <a:extLst>
                <a:ext uri="{FF2B5EF4-FFF2-40B4-BE49-F238E27FC236}">
                  <a16:creationId xmlns:a16="http://schemas.microsoft.com/office/drawing/2014/main" xmlns="" id="{487A553D-8719-CA4A-ACD7-419860AD5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16015" y="11186521"/>
              <a:ext cx="428458" cy="708605"/>
            </a:xfrm>
            <a:custGeom>
              <a:avLst/>
              <a:gdLst>
                <a:gd name="T0" fmla="*/ 0 w 342"/>
                <a:gd name="T1" fmla="*/ 0 h 571"/>
                <a:gd name="T2" fmla="*/ 89 w 342"/>
                <a:gd name="T3" fmla="*/ 500 h 571"/>
                <a:gd name="T4" fmla="*/ 89 w 342"/>
                <a:gd name="T5" fmla="*/ 500 h 571"/>
                <a:gd name="T6" fmla="*/ 172 w 342"/>
                <a:gd name="T7" fmla="*/ 570 h 571"/>
                <a:gd name="T8" fmla="*/ 341 w 342"/>
                <a:gd name="T9" fmla="*/ 570 h 571"/>
                <a:gd name="T10" fmla="*/ 240 w 342"/>
                <a:gd name="T11" fmla="*/ 0 h 571"/>
                <a:gd name="T12" fmla="*/ 0 w 342"/>
                <a:gd name="T13" fmla="*/ 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71">
                  <a:moveTo>
                    <a:pt x="0" y="0"/>
                  </a:moveTo>
                  <a:lnTo>
                    <a:pt x="89" y="500"/>
                  </a:lnTo>
                  <a:lnTo>
                    <a:pt x="89" y="500"/>
                  </a:lnTo>
                  <a:cubicBezTo>
                    <a:pt x="96" y="540"/>
                    <a:pt x="131" y="570"/>
                    <a:pt x="172" y="570"/>
                  </a:cubicBezTo>
                  <a:lnTo>
                    <a:pt x="341" y="570"/>
                  </a:lnTo>
                  <a:lnTo>
                    <a:pt x="240" y="0"/>
                  </a:lnTo>
                  <a:lnTo>
                    <a:pt x="0" y="0"/>
                  </a:lnTo>
                </a:path>
              </a:pathLst>
            </a:custGeom>
            <a:solidFill>
              <a:srgbClr val="CBDB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39">
              <a:extLst>
                <a:ext uri="{FF2B5EF4-FFF2-40B4-BE49-F238E27FC236}">
                  <a16:creationId xmlns:a16="http://schemas.microsoft.com/office/drawing/2014/main" xmlns="" id="{B45B093E-0B04-824E-AC91-55E0162108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12636" y="11186521"/>
              <a:ext cx="703110" cy="708605"/>
            </a:xfrm>
            <a:custGeom>
              <a:avLst/>
              <a:gdLst>
                <a:gd name="T0" fmla="*/ 0 w 563"/>
                <a:gd name="T1" fmla="*/ 0 h 571"/>
                <a:gd name="T2" fmla="*/ 101 w 563"/>
                <a:gd name="T3" fmla="*/ 570 h 571"/>
                <a:gd name="T4" fmla="*/ 391 w 563"/>
                <a:gd name="T5" fmla="*/ 570 h 571"/>
                <a:gd name="T6" fmla="*/ 391 w 563"/>
                <a:gd name="T7" fmla="*/ 570 h 571"/>
                <a:gd name="T8" fmla="*/ 474 w 563"/>
                <a:gd name="T9" fmla="*/ 500 h 571"/>
                <a:gd name="T10" fmla="*/ 562 w 563"/>
                <a:gd name="T11" fmla="*/ 0 h 571"/>
                <a:gd name="T12" fmla="*/ 0 w 563"/>
                <a:gd name="T13" fmla="*/ 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71">
                  <a:moveTo>
                    <a:pt x="0" y="0"/>
                  </a:moveTo>
                  <a:lnTo>
                    <a:pt x="101" y="570"/>
                  </a:lnTo>
                  <a:lnTo>
                    <a:pt x="391" y="570"/>
                  </a:lnTo>
                  <a:lnTo>
                    <a:pt x="391" y="570"/>
                  </a:lnTo>
                  <a:cubicBezTo>
                    <a:pt x="431" y="570"/>
                    <a:pt x="466" y="540"/>
                    <a:pt x="474" y="500"/>
                  </a:cubicBezTo>
                  <a:lnTo>
                    <a:pt x="562" y="0"/>
                  </a:lnTo>
                  <a:lnTo>
                    <a:pt x="0" y="0"/>
                  </a:lnTo>
                </a:path>
              </a:pathLst>
            </a:custGeom>
            <a:solidFill>
              <a:srgbClr val="BACC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40">
              <a:extLst>
                <a:ext uri="{FF2B5EF4-FFF2-40B4-BE49-F238E27FC236}">
                  <a16:creationId xmlns:a16="http://schemas.microsoft.com/office/drawing/2014/main" xmlns="" id="{DD6DB50F-B1F0-894C-A8A9-AF2EFB307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01652" y="10966799"/>
              <a:ext cx="856915" cy="225216"/>
            </a:xfrm>
            <a:custGeom>
              <a:avLst/>
              <a:gdLst>
                <a:gd name="T0" fmla="*/ 598 w 689"/>
                <a:gd name="T1" fmla="*/ 0 h 180"/>
                <a:gd name="T2" fmla="*/ 0 w 689"/>
                <a:gd name="T3" fmla="*/ 0 h 180"/>
                <a:gd name="T4" fmla="*/ 0 w 689"/>
                <a:gd name="T5" fmla="*/ 0 h 180"/>
                <a:gd name="T6" fmla="*/ 90 w 689"/>
                <a:gd name="T7" fmla="*/ 89 h 180"/>
                <a:gd name="T8" fmla="*/ 90 w 689"/>
                <a:gd name="T9" fmla="*/ 89 h 180"/>
                <a:gd name="T10" fmla="*/ 0 w 689"/>
                <a:gd name="T11" fmla="*/ 179 h 180"/>
                <a:gd name="T12" fmla="*/ 598 w 689"/>
                <a:gd name="T13" fmla="*/ 179 h 180"/>
                <a:gd name="T14" fmla="*/ 598 w 689"/>
                <a:gd name="T15" fmla="*/ 179 h 180"/>
                <a:gd name="T16" fmla="*/ 688 w 689"/>
                <a:gd name="T17" fmla="*/ 89 h 180"/>
                <a:gd name="T18" fmla="*/ 688 w 689"/>
                <a:gd name="T19" fmla="*/ 89 h 180"/>
                <a:gd name="T20" fmla="*/ 598 w 689"/>
                <a:gd name="T21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9" h="180">
                  <a:moveTo>
                    <a:pt x="598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9" y="0"/>
                    <a:pt x="90" y="40"/>
                    <a:pt x="90" y="89"/>
                  </a:cubicBezTo>
                  <a:lnTo>
                    <a:pt x="90" y="89"/>
                  </a:lnTo>
                  <a:cubicBezTo>
                    <a:pt x="90" y="139"/>
                    <a:pt x="49" y="179"/>
                    <a:pt x="0" y="179"/>
                  </a:cubicBezTo>
                  <a:lnTo>
                    <a:pt x="598" y="179"/>
                  </a:lnTo>
                  <a:lnTo>
                    <a:pt x="598" y="179"/>
                  </a:lnTo>
                  <a:cubicBezTo>
                    <a:pt x="647" y="179"/>
                    <a:pt x="688" y="139"/>
                    <a:pt x="688" y="89"/>
                  </a:cubicBezTo>
                  <a:lnTo>
                    <a:pt x="688" y="89"/>
                  </a:lnTo>
                  <a:cubicBezTo>
                    <a:pt x="688" y="40"/>
                    <a:pt x="647" y="0"/>
                    <a:pt x="598" y="0"/>
                  </a:cubicBezTo>
                </a:path>
              </a:pathLst>
            </a:custGeom>
            <a:solidFill>
              <a:srgbClr val="BACC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141">
              <a:extLst>
                <a:ext uri="{FF2B5EF4-FFF2-40B4-BE49-F238E27FC236}">
                  <a16:creationId xmlns:a16="http://schemas.microsoft.com/office/drawing/2014/main" xmlns="" id="{D18C2836-E410-5A40-BCF0-42B80098C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67703" y="10966799"/>
              <a:ext cx="549304" cy="225216"/>
            </a:xfrm>
            <a:custGeom>
              <a:avLst/>
              <a:gdLst>
                <a:gd name="T0" fmla="*/ 439 w 440"/>
                <a:gd name="T1" fmla="*/ 89 h 180"/>
                <a:gd name="T2" fmla="*/ 439 w 440"/>
                <a:gd name="T3" fmla="*/ 89 h 180"/>
                <a:gd name="T4" fmla="*/ 349 w 440"/>
                <a:gd name="T5" fmla="*/ 0 h 180"/>
                <a:gd name="T6" fmla="*/ 89 w 440"/>
                <a:gd name="T7" fmla="*/ 0 h 180"/>
                <a:gd name="T8" fmla="*/ 89 w 440"/>
                <a:gd name="T9" fmla="*/ 0 h 180"/>
                <a:gd name="T10" fmla="*/ 0 w 440"/>
                <a:gd name="T11" fmla="*/ 89 h 180"/>
                <a:gd name="T12" fmla="*/ 0 w 440"/>
                <a:gd name="T13" fmla="*/ 89 h 180"/>
                <a:gd name="T14" fmla="*/ 89 w 440"/>
                <a:gd name="T15" fmla="*/ 179 h 180"/>
                <a:gd name="T16" fmla="*/ 349 w 440"/>
                <a:gd name="T17" fmla="*/ 179 h 180"/>
                <a:gd name="T18" fmla="*/ 349 w 440"/>
                <a:gd name="T19" fmla="*/ 179 h 180"/>
                <a:gd name="T20" fmla="*/ 439 w 440"/>
                <a:gd name="T21" fmla="*/ 8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0" h="180">
                  <a:moveTo>
                    <a:pt x="439" y="89"/>
                  </a:moveTo>
                  <a:lnTo>
                    <a:pt x="439" y="89"/>
                  </a:lnTo>
                  <a:cubicBezTo>
                    <a:pt x="439" y="40"/>
                    <a:pt x="398" y="0"/>
                    <a:pt x="349" y="0"/>
                  </a:cubicBezTo>
                  <a:lnTo>
                    <a:pt x="89" y="0"/>
                  </a:lnTo>
                  <a:lnTo>
                    <a:pt x="89" y="0"/>
                  </a:lnTo>
                  <a:cubicBezTo>
                    <a:pt x="39" y="0"/>
                    <a:pt x="0" y="40"/>
                    <a:pt x="0" y="89"/>
                  </a:cubicBezTo>
                  <a:lnTo>
                    <a:pt x="0" y="89"/>
                  </a:lnTo>
                  <a:cubicBezTo>
                    <a:pt x="0" y="139"/>
                    <a:pt x="39" y="179"/>
                    <a:pt x="89" y="179"/>
                  </a:cubicBezTo>
                  <a:lnTo>
                    <a:pt x="349" y="179"/>
                  </a:lnTo>
                  <a:lnTo>
                    <a:pt x="349" y="179"/>
                  </a:lnTo>
                  <a:cubicBezTo>
                    <a:pt x="398" y="179"/>
                    <a:pt x="439" y="139"/>
                    <a:pt x="439" y="89"/>
                  </a:cubicBezTo>
                </a:path>
              </a:pathLst>
            </a:custGeom>
            <a:solidFill>
              <a:srgbClr val="CBDB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1" name="Freeform 142">
            <a:extLst>
              <a:ext uri="{FF2B5EF4-FFF2-40B4-BE49-F238E27FC236}">
                <a16:creationId xmlns:a16="http://schemas.microsoft.com/office/drawing/2014/main" xmlns="" id="{6BB53547-DFB8-044B-8947-8CC4E1F0F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14" y="1814045"/>
            <a:ext cx="2004962" cy="2057146"/>
          </a:xfrm>
          <a:prstGeom prst="round2DiagRect">
            <a:avLst>
              <a:gd name="adj1" fmla="val 36394"/>
              <a:gd name="adj2" fmla="val 0"/>
            </a:avLst>
          </a:prstGeom>
          <a:solidFill>
            <a:srgbClr val="FF9900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F094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Freeform 143">
            <a:extLst>
              <a:ext uri="{FF2B5EF4-FFF2-40B4-BE49-F238E27FC236}">
                <a16:creationId xmlns:a16="http://schemas.microsoft.com/office/drawing/2014/main" xmlns="" id="{08387927-1244-A24F-85FC-191DEABB3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630" y="1814045"/>
            <a:ext cx="2004962" cy="2057146"/>
          </a:xfrm>
          <a:prstGeom prst="round2DiagRect">
            <a:avLst>
              <a:gd name="adj1" fmla="val 35585"/>
              <a:gd name="adj2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Freeform 144">
            <a:extLst>
              <a:ext uri="{FF2B5EF4-FFF2-40B4-BE49-F238E27FC236}">
                <a16:creationId xmlns:a16="http://schemas.microsoft.com/office/drawing/2014/main" xmlns="" id="{34A35D45-B189-1544-A490-224541884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14" y="4255706"/>
            <a:ext cx="2004962" cy="2057145"/>
          </a:xfrm>
          <a:prstGeom prst="round2DiagRect">
            <a:avLst>
              <a:gd name="adj1" fmla="val 36514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Freeform 145">
            <a:extLst>
              <a:ext uri="{FF2B5EF4-FFF2-40B4-BE49-F238E27FC236}">
                <a16:creationId xmlns:a16="http://schemas.microsoft.com/office/drawing/2014/main" xmlns="" id="{5D2A85D0-FD5A-0545-ABED-2C3A3067A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630" y="4255706"/>
            <a:ext cx="2004962" cy="2057145"/>
          </a:xfrm>
          <a:prstGeom prst="round2DiagRect">
            <a:avLst>
              <a:gd name="adj1" fmla="val 36092"/>
              <a:gd name="adj2" fmla="val 0"/>
            </a:avLst>
          </a:prstGeom>
          <a:solidFill>
            <a:srgbClr val="338ABE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Freeform 85">
            <a:extLst>
              <a:ext uri="{FF2B5EF4-FFF2-40B4-BE49-F238E27FC236}">
                <a16:creationId xmlns:a16="http://schemas.microsoft.com/office/drawing/2014/main" xmlns="" id="{2F9661FB-CED2-F242-BF85-221774D56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049" y="2020036"/>
            <a:ext cx="607937" cy="480018"/>
          </a:xfrm>
          <a:custGeom>
            <a:avLst/>
            <a:gdLst>
              <a:gd name="connsiteX0" fmla="*/ 35287 w 351390"/>
              <a:gd name="connsiteY0" fmla="*/ 200082 h 277452"/>
              <a:gd name="connsiteX1" fmla="*/ 9754 w 351390"/>
              <a:gd name="connsiteY1" fmla="*/ 260179 h 277452"/>
              <a:gd name="connsiteX2" fmla="*/ 10113 w 351390"/>
              <a:gd name="connsiteY2" fmla="*/ 265577 h 277452"/>
              <a:gd name="connsiteX3" fmla="*/ 14788 w 351390"/>
              <a:gd name="connsiteY3" fmla="*/ 268456 h 277452"/>
              <a:gd name="connsiteX4" fmla="*/ 326577 w 351390"/>
              <a:gd name="connsiteY4" fmla="*/ 268456 h 277452"/>
              <a:gd name="connsiteX5" fmla="*/ 331612 w 351390"/>
              <a:gd name="connsiteY5" fmla="*/ 265577 h 277452"/>
              <a:gd name="connsiteX6" fmla="*/ 331971 w 351390"/>
              <a:gd name="connsiteY6" fmla="*/ 260179 h 277452"/>
              <a:gd name="connsiteX7" fmla="*/ 306079 w 351390"/>
              <a:gd name="connsiteY7" fmla="*/ 200082 h 277452"/>
              <a:gd name="connsiteX8" fmla="*/ 151829 w 351390"/>
              <a:gd name="connsiteY8" fmla="*/ 85961 h 277452"/>
              <a:gd name="connsiteX9" fmla="*/ 149695 w 351390"/>
              <a:gd name="connsiteY9" fmla="*/ 86323 h 277452"/>
              <a:gd name="connsiteX10" fmla="*/ 147917 w 351390"/>
              <a:gd name="connsiteY10" fmla="*/ 89938 h 277452"/>
              <a:gd name="connsiteX11" fmla="*/ 147917 w 351390"/>
              <a:gd name="connsiteY11" fmla="*/ 135488 h 277452"/>
              <a:gd name="connsiteX12" fmla="*/ 149695 w 351390"/>
              <a:gd name="connsiteY12" fmla="*/ 139103 h 277452"/>
              <a:gd name="connsiteX13" fmla="*/ 153963 w 351390"/>
              <a:gd name="connsiteY13" fmla="*/ 139103 h 277452"/>
              <a:gd name="connsiteX14" fmla="*/ 192731 w 351390"/>
              <a:gd name="connsiteY14" fmla="*/ 116328 h 277452"/>
              <a:gd name="connsiteX15" fmla="*/ 194510 w 351390"/>
              <a:gd name="connsiteY15" fmla="*/ 112713 h 277452"/>
              <a:gd name="connsiteX16" fmla="*/ 192731 w 351390"/>
              <a:gd name="connsiteY16" fmla="*/ 109098 h 277452"/>
              <a:gd name="connsiteX17" fmla="*/ 153963 w 351390"/>
              <a:gd name="connsiteY17" fmla="*/ 86323 h 277452"/>
              <a:gd name="connsiteX18" fmla="*/ 151829 w 351390"/>
              <a:gd name="connsiteY18" fmla="*/ 85961 h 277452"/>
              <a:gd name="connsiteX19" fmla="*/ 145427 w 351390"/>
              <a:gd name="connsiteY19" fmla="*/ 78369 h 277452"/>
              <a:gd name="connsiteX20" fmla="*/ 158231 w 351390"/>
              <a:gd name="connsiteY20" fmla="*/ 78369 h 277452"/>
              <a:gd name="connsiteX21" fmla="*/ 197355 w 351390"/>
              <a:gd name="connsiteY21" fmla="*/ 101144 h 277452"/>
              <a:gd name="connsiteX22" fmla="*/ 203757 w 351390"/>
              <a:gd name="connsiteY22" fmla="*/ 112713 h 277452"/>
              <a:gd name="connsiteX23" fmla="*/ 197355 w 351390"/>
              <a:gd name="connsiteY23" fmla="*/ 124281 h 277452"/>
              <a:gd name="connsiteX24" fmla="*/ 158231 w 351390"/>
              <a:gd name="connsiteY24" fmla="*/ 147056 h 277452"/>
              <a:gd name="connsiteX25" fmla="*/ 151829 w 351390"/>
              <a:gd name="connsiteY25" fmla="*/ 148864 h 277452"/>
              <a:gd name="connsiteX26" fmla="*/ 145427 w 351390"/>
              <a:gd name="connsiteY26" fmla="*/ 147056 h 277452"/>
              <a:gd name="connsiteX27" fmla="*/ 139025 w 351390"/>
              <a:gd name="connsiteY27" fmla="*/ 135488 h 277452"/>
              <a:gd name="connsiteX28" fmla="*/ 139025 w 351390"/>
              <a:gd name="connsiteY28" fmla="*/ 89938 h 277452"/>
              <a:gd name="connsiteX29" fmla="*/ 145427 w 351390"/>
              <a:gd name="connsiteY29" fmla="*/ 78369 h 277452"/>
              <a:gd name="connsiteX30" fmla="*/ 64775 w 351390"/>
              <a:gd name="connsiteY30" fmla="*/ 56138 h 277452"/>
              <a:gd name="connsiteX31" fmla="*/ 59021 w 351390"/>
              <a:gd name="connsiteY31" fmla="*/ 61536 h 277452"/>
              <a:gd name="connsiteX32" fmla="*/ 59021 w 351390"/>
              <a:gd name="connsiteY32" fmla="*/ 162657 h 277452"/>
              <a:gd name="connsiteX33" fmla="*/ 65135 w 351390"/>
              <a:gd name="connsiteY33" fmla="*/ 168775 h 277452"/>
              <a:gd name="connsiteX34" fmla="*/ 276230 w 351390"/>
              <a:gd name="connsiteY34" fmla="*/ 168775 h 277452"/>
              <a:gd name="connsiteX35" fmla="*/ 282703 w 351390"/>
              <a:gd name="connsiteY35" fmla="*/ 162657 h 277452"/>
              <a:gd name="connsiteX36" fmla="*/ 282703 w 351390"/>
              <a:gd name="connsiteY36" fmla="*/ 80969 h 277452"/>
              <a:gd name="connsiteX37" fmla="*/ 241707 w 351390"/>
              <a:gd name="connsiteY37" fmla="*/ 80969 h 277452"/>
              <a:gd name="connsiteX38" fmla="*/ 219770 w 351390"/>
              <a:gd name="connsiteY38" fmla="*/ 95723 h 277452"/>
              <a:gd name="connsiteX39" fmla="*/ 214376 w 351390"/>
              <a:gd name="connsiteY39" fmla="*/ 97162 h 277452"/>
              <a:gd name="connsiteX40" fmla="*/ 208982 w 351390"/>
              <a:gd name="connsiteY40" fmla="*/ 95723 h 277452"/>
              <a:gd name="connsiteX41" fmla="*/ 204307 w 351390"/>
              <a:gd name="connsiteY41" fmla="*/ 84567 h 277452"/>
              <a:gd name="connsiteX42" fmla="*/ 208982 w 351390"/>
              <a:gd name="connsiteY42" fmla="*/ 56498 h 277452"/>
              <a:gd name="connsiteX43" fmla="*/ 208982 w 351390"/>
              <a:gd name="connsiteY43" fmla="*/ 56138 h 277452"/>
              <a:gd name="connsiteX44" fmla="*/ 302826 w 351390"/>
              <a:gd name="connsiteY44" fmla="*/ 34925 h 277452"/>
              <a:gd name="connsiteX45" fmla="*/ 308551 w 351390"/>
              <a:gd name="connsiteY45" fmla="*/ 40313 h 277452"/>
              <a:gd name="connsiteX46" fmla="*/ 302826 w 351390"/>
              <a:gd name="connsiteY46" fmla="*/ 45701 h 277452"/>
              <a:gd name="connsiteX47" fmla="*/ 297775 w 351390"/>
              <a:gd name="connsiteY47" fmla="*/ 40313 h 277452"/>
              <a:gd name="connsiteX48" fmla="*/ 302826 w 351390"/>
              <a:gd name="connsiteY48" fmla="*/ 34925 h 277452"/>
              <a:gd name="connsiteX49" fmla="*/ 281526 w 351390"/>
              <a:gd name="connsiteY49" fmla="*/ 34925 h 277452"/>
              <a:gd name="connsiteX50" fmla="*/ 287876 w 351390"/>
              <a:gd name="connsiteY50" fmla="*/ 40313 h 277452"/>
              <a:gd name="connsiteX51" fmla="*/ 281526 w 351390"/>
              <a:gd name="connsiteY51" fmla="*/ 45701 h 277452"/>
              <a:gd name="connsiteX52" fmla="*/ 275550 w 351390"/>
              <a:gd name="connsiteY52" fmla="*/ 40313 h 277452"/>
              <a:gd name="connsiteX53" fmla="*/ 281526 w 351390"/>
              <a:gd name="connsiteY53" fmla="*/ 34925 h 277452"/>
              <a:gd name="connsiteX54" fmla="*/ 259675 w 351390"/>
              <a:gd name="connsiteY54" fmla="*/ 34925 h 277452"/>
              <a:gd name="connsiteX55" fmla="*/ 265651 w 351390"/>
              <a:gd name="connsiteY55" fmla="*/ 40313 h 277452"/>
              <a:gd name="connsiteX56" fmla="*/ 259675 w 351390"/>
              <a:gd name="connsiteY56" fmla="*/ 45701 h 277452"/>
              <a:gd name="connsiteX57" fmla="*/ 253325 w 351390"/>
              <a:gd name="connsiteY57" fmla="*/ 40313 h 277452"/>
              <a:gd name="connsiteX58" fmla="*/ 259675 w 351390"/>
              <a:gd name="connsiteY58" fmla="*/ 34925 h 277452"/>
              <a:gd name="connsiteX59" fmla="*/ 42839 w 351390"/>
              <a:gd name="connsiteY59" fmla="*/ 33827 h 277452"/>
              <a:gd name="connsiteX60" fmla="*/ 36725 w 351390"/>
              <a:gd name="connsiteY60" fmla="*/ 39585 h 277452"/>
              <a:gd name="connsiteX61" fmla="*/ 36725 w 351390"/>
              <a:gd name="connsiteY61" fmla="*/ 191086 h 277452"/>
              <a:gd name="connsiteX62" fmla="*/ 304640 w 351390"/>
              <a:gd name="connsiteY62" fmla="*/ 191086 h 277452"/>
              <a:gd name="connsiteX63" fmla="*/ 304640 w 351390"/>
              <a:gd name="connsiteY63" fmla="*/ 80969 h 277452"/>
              <a:gd name="connsiteX64" fmla="*/ 291334 w 351390"/>
              <a:gd name="connsiteY64" fmla="*/ 80969 h 277452"/>
              <a:gd name="connsiteX65" fmla="*/ 291334 w 351390"/>
              <a:gd name="connsiteY65" fmla="*/ 162657 h 277452"/>
              <a:gd name="connsiteX66" fmla="*/ 276230 w 351390"/>
              <a:gd name="connsiteY66" fmla="*/ 177771 h 277452"/>
              <a:gd name="connsiteX67" fmla="*/ 65135 w 351390"/>
              <a:gd name="connsiteY67" fmla="*/ 177771 h 277452"/>
              <a:gd name="connsiteX68" fmla="*/ 49671 w 351390"/>
              <a:gd name="connsiteY68" fmla="*/ 162657 h 277452"/>
              <a:gd name="connsiteX69" fmla="*/ 49671 w 351390"/>
              <a:gd name="connsiteY69" fmla="*/ 61536 h 277452"/>
              <a:gd name="connsiteX70" fmla="*/ 64775 w 351390"/>
              <a:gd name="connsiteY70" fmla="*/ 46782 h 277452"/>
              <a:gd name="connsiteX71" fmla="*/ 208982 w 351390"/>
              <a:gd name="connsiteY71" fmla="*/ 46782 h 277452"/>
              <a:gd name="connsiteX72" fmla="*/ 208982 w 351390"/>
              <a:gd name="connsiteY72" fmla="*/ 33827 h 277452"/>
              <a:gd name="connsiteX73" fmla="*/ 234874 w 351390"/>
              <a:gd name="connsiteY73" fmla="*/ 8996 h 277452"/>
              <a:gd name="connsiteX74" fmla="*/ 217972 w 351390"/>
              <a:gd name="connsiteY74" fmla="*/ 27349 h 277452"/>
              <a:gd name="connsiteX75" fmla="*/ 217972 w 351390"/>
              <a:gd name="connsiteY75" fmla="*/ 29508 h 277452"/>
              <a:gd name="connsiteX76" fmla="*/ 218332 w 351390"/>
              <a:gd name="connsiteY76" fmla="*/ 51460 h 277452"/>
              <a:gd name="connsiteX77" fmla="*/ 218332 w 351390"/>
              <a:gd name="connsiteY77" fmla="*/ 56858 h 277452"/>
              <a:gd name="connsiteX78" fmla="*/ 218332 w 351390"/>
              <a:gd name="connsiteY78" fmla="*/ 57938 h 277452"/>
              <a:gd name="connsiteX79" fmla="*/ 213297 w 351390"/>
              <a:gd name="connsiteY79" fmla="*/ 86367 h 277452"/>
              <a:gd name="connsiteX80" fmla="*/ 214016 w 351390"/>
              <a:gd name="connsiteY80" fmla="*/ 87806 h 277452"/>
              <a:gd name="connsiteX81" fmla="*/ 214736 w 351390"/>
              <a:gd name="connsiteY81" fmla="*/ 87806 h 277452"/>
              <a:gd name="connsiteX82" fmla="*/ 237751 w 351390"/>
              <a:gd name="connsiteY82" fmla="*/ 72692 h 277452"/>
              <a:gd name="connsiteX83" fmla="*/ 240269 w 351390"/>
              <a:gd name="connsiteY83" fmla="*/ 71972 h 277452"/>
              <a:gd name="connsiteX84" fmla="*/ 325498 w 351390"/>
              <a:gd name="connsiteY84" fmla="*/ 71972 h 277452"/>
              <a:gd name="connsiteX85" fmla="*/ 342040 w 351390"/>
              <a:gd name="connsiteY85" fmla="*/ 53260 h 277452"/>
              <a:gd name="connsiteX86" fmla="*/ 342040 w 351390"/>
              <a:gd name="connsiteY86" fmla="*/ 27349 h 277452"/>
              <a:gd name="connsiteX87" fmla="*/ 325498 w 351390"/>
              <a:gd name="connsiteY87" fmla="*/ 8996 h 277452"/>
              <a:gd name="connsiteX88" fmla="*/ 234874 w 351390"/>
              <a:gd name="connsiteY88" fmla="*/ 0 h 277452"/>
              <a:gd name="connsiteX89" fmla="*/ 325498 w 351390"/>
              <a:gd name="connsiteY89" fmla="*/ 0 h 277452"/>
              <a:gd name="connsiteX90" fmla="*/ 351390 w 351390"/>
              <a:gd name="connsiteY90" fmla="*/ 27349 h 277452"/>
              <a:gd name="connsiteX91" fmla="*/ 351390 w 351390"/>
              <a:gd name="connsiteY91" fmla="*/ 53260 h 277452"/>
              <a:gd name="connsiteX92" fmla="*/ 325498 w 351390"/>
              <a:gd name="connsiteY92" fmla="*/ 80969 h 277452"/>
              <a:gd name="connsiteX93" fmla="*/ 313631 w 351390"/>
              <a:gd name="connsiteY93" fmla="*/ 80969 h 277452"/>
              <a:gd name="connsiteX94" fmla="*/ 313631 w 351390"/>
              <a:gd name="connsiteY94" fmla="*/ 194685 h 277452"/>
              <a:gd name="connsiteX95" fmla="*/ 340242 w 351390"/>
              <a:gd name="connsiteY95" fmla="*/ 256580 h 277452"/>
              <a:gd name="connsiteX96" fmla="*/ 339163 w 351390"/>
              <a:gd name="connsiteY96" fmla="*/ 270975 h 277452"/>
              <a:gd name="connsiteX97" fmla="*/ 326577 w 351390"/>
              <a:gd name="connsiteY97" fmla="*/ 277452 h 277452"/>
              <a:gd name="connsiteX98" fmla="*/ 14788 w 351390"/>
              <a:gd name="connsiteY98" fmla="*/ 277452 h 277452"/>
              <a:gd name="connsiteX99" fmla="*/ 2202 w 351390"/>
              <a:gd name="connsiteY99" fmla="*/ 270975 h 277452"/>
              <a:gd name="connsiteX100" fmla="*/ 1123 w 351390"/>
              <a:gd name="connsiteY100" fmla="*/ 256580 h 277452"/>
              <a:gd name="connsiteX101" fmla="*/ 27735 w 351390"/>
              <a:gd name="connsiteY101" fmla="*/ 194685 h 277452"/>
              <a:gd name="connsiteX102" fmla="*/ 27735 w 351390"/>
              <a:gd name="connsiteY102" fmla="*/ 39585 h 277452"/>
              <a:gd name="connsiteX103" fmla="*/ 42839 w 351390"/>
              <a:gd name="connsiteY103" fmla="*/ 24830 h 277452"/>
              <a:gd name="connsiteX104" fmla="*/ 208982 w 351390"/>
              <a:gd name="connsiteY104" fmla="*/ 24830 h 277452"/>
              <a:gd name="connsiteX105" fmla="*/ 234874 w 351390"/>
              <a:gd name="connsiteY105" fmla="*/ 0 h 27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51390" h="277452">
                <a:moveTo>
                  <a:pt x="35287" y="200082"/>
                </a:moveTo>
                <a:lnTo>
                  <a:pt x="9754" y="260179"/>
                </a:lnTo>
                <a:cubicBezTo>
                  <a:pt x="8675" y="261978"/>
                  <a:pt x="9035" y="263778"/>
                  <a:pt x="10113" y="265577"/>
                </a:cubicBezTo>
                <a:cubicBezTo>
                  <a:pt x="11192" y="267376"/>
                  <a:pt x="12990" y="268456"/>
                  <a:pt x="14788" y="268456"/>
                </a:cubicBezTo>
                <a:lnTo>
                  <a:pt x="326577" y="268456"/>
                </a:lnTo>
                <a:cubicBezTo>
                  <a:pt x="328735" y="268456"/>
                  <a:pt x="330533" y="267376"/>
                  <a:pt x="331612" y="265577"/>
                </a:cubicBezTo>
                <a:cubicBezTo>
                  <a:pt x="332331" y="263778"/>
                  <a:pt x="332690" y="261978"/>
                  <a:pt x="331971" y="260179"/>
                </a:cubicBezTo>
                <a:lnTo>
                  <a:pt x="306079" y="200082"/>
                </a:lnTo>
                <a:close/>
                <a:moveTo>
                  <a:pt x="151829" y="85961"/>
                </a:moveTo>
                <a:cubicBezTo>
                  <a:pt x="150762" y="85961"/>
                  <a:pt x="150051" y="86323"/>
                  <a:pt x="149695" y="86323"/>
                </a:cubicBezTo>
                <a:cubicBezTo>
                  <a:pt x="149339" y="87046"/>
                  <a:pt x="147917" y="88130"/>
                  <a:pt x="147917" y="89938"/>
                </a:cubicBezTo>
                <a:lnTo>
                  <a:pt x="147917" y="135488"/>
                </a:lnTo>
                <a:cubicBezTo>
                  <a:pt x="147917" y="137657"/>
                  <a:pt x="149339" y="138741"/>
                  <a:pt x="149695" y="139103"/>
                </a:cubicBezTo>
                <a:cubicBezTo>
                  <a:pt x="150406" y="139464"/>
                  <a:pt x="151829" y="140188"/>
                  <a:pt x="153963" y="139103"/>
                </a:cubicBezTo>
                <a:lnTo>
                  <a:pt x="192731" y="116328"/>
                </a:lnTo>
                <a:cubicBezTo>
                  <a:pt x="194510" y="115243"/>
                  <a:pt x="194510" y="113436"/>
                  <a:pt x="194510" y="112713"/>
                </a:cubicBezTo>
                <a:cubicBezTo>
                  <a:pt x="194510" y="111990"/>
                  <a:pt x="194510" y="110544"/>
                  <a:pt x="192731" y="109098"/>
                </a:cubicBezTo>
                <a:lnTo>
                  <a:pt x="153963" y="86323"/>
                </a:lnTo>
                <a:cubicBezTo>
                  <a:pt x="153252" y="86323"/>
                  <a:pt x="152540" y="85961"/>
                  <a:pt x="151829" y="85961"/>
                </a:cubicBezTo>
                <a:close/>
                <a:moveTo>
                  <a:pt x="145427" y="78369"/>
                </a:moveTo>
                <a:cubicBezTo>
                  <a:pt x="149339" y="76200"/>
                  <a:pt x="154319" y="76200"/>
                  <a:pt x="158231" y="78369"/>
                </a:cubicBezTo>
                <a:lnTo>
                  <a:pt x="197355" y="101144"/>
                </a:lnTo>
                <a:cubicBezTo>
                  <a:pt x="201268" y="103675"/>
                  <a:pt x="203757" y="108013"/>
                  <a:pt x="203757" y="112713"/>
                </a:cubicBezTo>
                <a:cubicBezTo>
                  <a:pt x="203757" y="117412"/>
                  <a:pt x="201268" y="121750"/>
                  <a:pt x="197355" y="124281"/>
                </a:cubicBezTo>
                <a:lnTo>
                  <a:pt x="158231" y="147056"/>
                </a:lnTo>
                <a:cubicBezTo>
                  <a:pt x="156453" y="148141"/>
                  <a:pt x="153963" y="148864"/>
                  <a:pt x="151829" y="148864"/>
                </a:cubicBezTo>
                <a:cubicBezTo>
                  <a:pt x="149695" y="148864"/>
                  <a:pt x="147561" y="148141"/>
                  <a:pt x="145427" y="147056"/>
                </a:cubicBezTo>
                <a:cubicBezTo>
                  <a:pt x="141159" y="144526"/>
                  <a:pt x="139025" y="140549"/>
                  <a:pt x="139025" y="135488"/>
                </a:cubicBezTo>
                <a:lnTo>
                  <a:pt x="139025" y="89938"/>
                </a:lnTo>
                <a:cubicBezTo>
                  <a:pt x="139025" y="85238"/>
                  <a:pt x="141159" y="80900"/>
                  <a:pt x="145427" y="78369"/>
                </a:cubicBezTo>
                <a:close/>
                <a:moveTo>
                  <a:pt x="64775" y="56138"/>
                </a:moveTo>
                <a:cubicBezTo>
                  <a:pt x="61898" y="56138"/>
                  <a:pt x="59021" y="58657"/>
                  <a:pt x="59021" y="61536"/>
                </a:cubicBezTo>
                <a:lnTo>
                  <a:pt x="59021" y="162657"/>
                </a:lnTo>
                <a:cubicBezTo>
                  <a:pt x="59021" y="165896"/>
                  <a:pt x="61898" y="168775"/>
                  <a:pt x="65135" y="168775"/>
                </a:cubicBezTo>
                <a:lnTo>
                  <a:pt x="276230" y="168775"/>
                </a:lnTo>
                <a:cubicBezTo>
                  <a:pt x="279826" y="168775"/>
                  <a:pt x="282703" y="165896"/>
                  <a:pt x="282703" y="162657"/>
                </a:cubicBezTo>
                <a:lnTo>
                  <a:pt x="282703" y="80969"/>
                </a:lnTo>
                <a:lnTo>
                  <a:pt x="241707" y="80969"/>
                </a:lnTo>
                <a:lnTo>
                  <a:pt x="219770" y="95723"/>
                </a:lnTo>
                <a:cubicBezTo>
                  <a:pt x="217972" y="96803"/>
                  <a:pt x="216174" y="97162"/>
                  <a:pt x="214376" y="97162"/>
                </a:cubicBezTo>
                <a:cubicBezTo>
                  <a:pt x="212218" y="97162"/>
                  <a:pt x="210780" y="96803"/>
                  <a:pt x="208982" y="95723"/>
                </a:cubicBezTo>
                <a:cubicBezTo>
                  <a:pt x="205386" y="93204"/>
                  <a:pt x="203588" y="88886"/>
                  <a:pt x="204307" y="84567"/>
                </a:cubicBezTo>
                <a:lnTo>
                  <a:pt x="208982" y="56498"/>
                </a:lnTo>
                <a:lnTo>
                  <a:pt x="208982" y="56138"/>
                </a:lnTo>
                <a:close/>
                <a:moveTo>
                  <a:pt x="302826" y="34925"/>
                </a:moveTo>
                <a:cubicBezTo>
                  <a:pt x="306194" y="34925"/>
                  <a:pt x="308551" y="37282"/>
                  <a:pt x="308551" y="40313"/>
                </a:cubicBezTo>
                <a:cubicBezTo>
                  <a:pt x="308551" y="43343"/>
                  <a:pt x="306194" y="45701"/>
                  <a:pt x="302826" y="45701"/>
                </a:cubicBezTo>
                <a:cubicBezTo>
                  <a:pt x="300132" y="45701"/>
                  <a:pt x="297775" y="43343"/>
                  <a:pt x="297775" y="40313"/>
                </a:cubicBezTo>
                <a:cubicBezTo>
                  <a:pt x="297775" y="37282"/>
                  <a:pt x="300132" y="34925"/>
                  <a:pt x="302826" y="34925"/>
                </a:cubicBezTo>
                <a:close/>
                <a:moveTo>
                  <a:pt x="281526" y="34925"/>
                </a:moveTo>
                <a:cubicBezTo>
                  <a:pt x="284888" y="34925"/>
                  <a:pt x="287876" y="37282"/>
                  <a:pt x="287876" y="40313"/>
                </a:cubicBezTo>
                <a:cubicBezTo>
                  <a:pt x="287876" y="43343"/>
                  <a:pt x="284888" y="45701"/>
                  <a:pt x="281526" y="45701"/>
                </a:cubicBezTo>
                <a:cubicBezTo>
                  <a:pt x="278165" y="45701"/>
                  <a:pt x="275550" y="43343"/>
                  <a:pt x="275550" y="40313"/>
                </a:cubicBezTo>
                <a:cubicBezTo>
                  <a:pt x="275550" y="37282"/>
                  <a:pt x="278165" y="34925"/>
                  <a:pt x="281526" y="34925"/>
                </a:cubicBezTo>
                <a:close/>
                <a:moveTo>
                  <a:pt x="259675" y="34925"/>
                </a:moveTo>
                <a:cubicBezTo>
                  <a:pt x="263037" y="34925"/>
                  <a:pt x="265651" y="37282"/>
                  <a:pt x="265651" y="40313"/>
                </a:cubicBezTo>
                <a:cubicBezTo>
                  <a:pt x="265651" y="43343"/>
                  <a:pt x="263037" y="45701"/>
                  <a:pt x="259675" y="45701"/>
                </a:cubicBezTo>
                <a:cubicBezTo>
                  <a:pt x="255940" y="45701"/>
                  <a:pt x="253325" y="43343"/>
                  <a:pt x="253325" y="40313"/>
                </a:cubicBezTo>
                <a:cubicBezTo>
                  <a:pt x="253325" y="37282"/>
                  <a:pt x="255940" y="34925"/>
                  <a:pt x="259675" y="34925"/>
                </a:cubicBezTo>
                <a:close/>
                <a:moveTo>
                  <a:pt x="42839" y="33827"/>
                </a:moveTo>
                <a:cubicBezTo>
                  <a:pt x="39602" y="33827"/>
                  <a:pt x="36725" y="36346"/>
                  <a:pt x="36725" y="39585"/>
                </a:cubicBezTo>
                <a:lnTo>
                  <a:pt x="36725" y="191086"/>
                </a:lnTo>
                <a:lnTo>
                  <a:pt x="304640" y="191086"/>
                </a:lnTo>
                <a:lnTo>
                  <a:pt x="304640" y="80969"/>
                </a:lnTo>
                <a:lnTo>
                  <a:pt x="291334" y="80969"/>
                </a:lnTo>
                <a:lnTo>
                  <a:pt x="291334" y="162657"/>
                </a:lnTo>
                <a:cubicBezTo>
                  <a:pt x="291334" y="170934"/>
                  <a:pt x="284861" y="177771"/>
                  <a:pt x="276230" y="177771"/>
                </a:cubicBezTo>
                <a:lnTo>
                  <a:pt x="65135" y="177771"/>
                </a:lnTo>
                <a:cubicBezTo>
                  <a:pt x="56504" y="177771"/>
                  <a:pt x="49671" y="170934"/>
                  <a:pt x="49671" y="162657"/>
                </a:cubicBezTo>
                <a:lnTo>
                  <a:pt x="49671" y="61536"/>
                </a:lnTo>
                <a:cubicBezTo>
                  <a:pt x="49671" y="53619"/>
                  <a:pt x="56504" y="46782"/>
                  <a:pt x="64775" y="46782"/>
                </a:cubicBezTo>
                <a:lnTo>
                  <a:pt x="208982" y="46782"/>
                </a:lnTo>
                <a:lnTo>
                  <a:pt x="208982" y="33827"/>
                </a:lnTo>
                <a:close/>
                <a:moveTo>
                  <a:pt x="234874" y="8996"/>
                </a:moveTo>
                <a:cubicBezTo>
                  <a:pt x="225524" y="8996"/>
                  <a:pt x="217972" y="17273"/>
                  <a:pt x="217972" y="27349"/>
                </a:cubicBezTo>
                <a:lnTo>
                  <a:pt x="217972" y="29508"/>
                </a:lnTo>
                <a:lnTo>
                  <a:pt x="218332" y="51460"/>
                </a:lnTo>
                <a:lnTo>
                  <a:pt x="218332" y="56858"/>
                </a:lnTo>
                <a:cubicBezTo>
                  <a:pt x="218332" y="57218"/>
                  <a:pt x="218332" y="57578"/>
                  <a:pt x="218332" y="57938"/>
                </a:cubicBezTo>
                <a:lnTo>
                  <a:pt x="213297" y="86367"/>
                </a:lnTo>
                <a:cubicBezTo>
                  <a:pt x="212938" y="87446"/>
                  <a:pt x="213657" y="87806"/>
                  <a:pt x="214016" y="87806"/>
                </a:cubicBezTo>
                <a:cubicBezTo>
                  <a:pt x="214376" y="88166"/>
                  <a:pt x="214376" y="88166"/>
                  <a:pt x="214736" y="87806"/>
                </a:cubicBezTo>
                <a:lnTo>
                  <a:pt x="237751" y="72692"/>
                </a:lnTo>
                <a:cubicBezTo>
                  <a:pt x="238470" y="71972"/>
                  <a:pt x="239549" y="71972"/>
                  <a:pt x="240269" y="71972"/>
                </a:cubicBezTo>
                <a:lnTo>
                  <a:pt x="325498" y="71972"/>
                </a:lnTo>
                <a:cubicBezTo>
                  <a:pt x="334488" y="71972"/>
                  <a:pt x="342040" y="63336"/>
                  <a:pt x="342040" y="53260"/>
                </a:cubicBezTo>
                <a:lnTo>
                  <a:pt x="342040" y="27349"/>
                </a:lnTo>
                <a:cubicBezTo>
                  <a:pt x="342040" y="17273"/>
                  <a:pt x="334488" y="8996"/>
                  <a:pt x="325498" y="8996"/>
                </a:cubicBezTo>
                <a:close/>
                <a:moveTo>
                  <a:pt x="234874" y="0"/>
                </a:moveTo>
                <a:lnTo>
                  <a:pt x="325498" y="0"/>
                </a:lnTo>
                <a:cubicBezTo>
                  <a:pt x="339883" y="0"/>
                  <a:pt x="351390" y="12235"/>
                  <a:pt x="351390" y="27349"/>
                </a:cubicBezTo>
                <a:lnTo>
                  <a:pt x="351390" y="53260"/>
                </a:lnTo>
                <a:cubicBezTo>
                  <a:pt x="351390" y="68734"/>
                  <a:pt x="339883" y="80969"/>
                  <a:pt x="325498" y="80969"/>
                </a:cubicBezTo>
                <a:lnTo>
                  <a:pt x="313631" y="80969"/>
                </a:lnTo>
                <a:lnTo>
                  <a:pt x="313631" y="194685"/>
                </a:lnTo>
                <a:lnTo>
                  <a:pt x="340242" y="256580"/>
                </a:lnTo>
                <a:cubicBezTo>
                  <a:pt x="342400" y="261259"/>
                  <a:pt x="342040" y="266297"/>
                  <a:pt x="339163" y="270975"/>
                </a:cubicBezTo>
                <a:cubicBezTo>
                  <a:pt x="336287" y="274933"/>
                  <a:pt x="331612" y="277452"/>
                  <a:pt x="326577" y="277452"/>
                </a:cubicBezTo>
                <a:lnTo>
                  <a:pt x="14788" y="277452"/>
                </a:lnTo>
                <a:cubicBezTo>
                  <a:pt x="9754" y="277452"/>
                  <a:pt x="5079" y="274933"/>
                  <a:pt x="2202" y="270975"/>
                </a:cubicBezTo>
                <a:cubicBezTo>
                  <a:pt x="-315" y="266297"/>
                  <a:pt x="-675" y="261259"/>
                  <a:pt x="1123" y="256580"/>
                </a:cubicBezTo>
                <a:lnTo>
                  <a:pt x="27735" y="194685"/>
                </a:lnTo>
                <a:lnTo>
                  <a:pt x="27735" y="39585"/>
                </a:lnTo>
                <a:cubicBezTo>
                  <a:pt x="27735" y="31308"/>
                  <a:pt x="34567" y="24830"/>
                  <a:pt x="42839" y="24830"/>
                </a:cubicBezTo>
                <a:lnTo>
                  <a:pt x="208982" y="24830"/>
                </a:lnTo>
                <a:cubicBezTo>
                  <a:pt x="210420" y="10796"/>
                  <a:pt x="221209" y="0"/>
                  <a:pt x="234874" y="0"/>
                </a:cubicBezTo>
                <a:close/>
              </a:path>
            </a:pathLst>
          </a:custGeom>
          <a:solidFill>
            <a:srgbClr val="1113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Freeform 86">
            <a:extLst>
              <a:ext uri="{FF2B5EF4-FFF2-40B4-BE49-F238E27FC236}">
                <a16:creationId xmlns:a16="http://schemas.microsoft.com/office/drawing/2014/main" xmlns="" id="{01797912-C502-454A-8734-745F5F9CC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8994" y="4439719"/>
            <a:ext cx="600863" cy="471780"/>
          </a:xfrm>
          <a:custGeom>
            <a:avLst/>
            <a:gdLst>
              <a:gd name="connsiteX0" fmla="*/ 9377 w 347301"/>
              <a:gd name="connsiteY0" fmla="*/ 219448 h 272690"/>
              <a:gd name="connsiteX1" fmla="*/ 9377 w 347301"/>
              <a:gd name="connsiteY1" fmla="*/ 235636 h 272690"/>
              <a:gd name="connsiteX2" fmla="*/ 35343 w 347301"/>
              <a:gd name="connsiteY2" fmla="*/ 263697 h 272690"/>
              <a:gd name="connsiteX3" fmla="*/ 311237 w 347301"/>
              <a:gd name="connsiteY3" fmla="*/ 263697 h 272690"/>
              <a:gd name="connsiteX4" fmla="*/ 338285 w 347301"/>
              <a:gd name="connsiteY4" fmla="*/ 234917 h 272690"/>
              <a:gd name="connsiteX5" fmla="*/ 338285 w 347301"/>
              <a:gd name="connsiteY5" fmla="*/ 219448 h 272690"/>
              <a:gd name="connsiteX6" fmla="*/ 233698 w 347301"/>
              <a:gd name="connsiteY6" fmla="*/ 219448 h 272690"/>
              <a:gd name="connsiteX7" fmla="*/ 215666 w 347301"/>
              <a:gd name="connsiteY7" fmla="*/ 232039 h 272690"/>
              <a:gd name="connsiteX8" fmla="*/ 214223 w 347301"/>
              <a:gd name="connsiteY8" fmla="*/ 232399 h 272690"/>
              <a:gd name="connsiteX9" fmla="*/ 128390 w 347301"/>
              <a:gd name="connsiteY9" fmla="*/ 232399 h 272690"/>
              <a:gd name="connsiteX10" fmla="*/ 109636 w 347301"/>
              <a:gd name="connsiteY10" fmla="*/ 219448 h 272690"/>
              <a:gd name="connsiteX11" fmla="*/ 166286 w 347301"/>
              <a:gd name="connsiteY11" fmla="*/ 146050 h 272690"/>
              <a:gd name="connsiteX12" fmla="*/ 217162 w 347301"/>
              <a:gd name="connsiteY12" fmla="*/ 146050 h 272690"/>
              <a:gd name="connsiteX13" fmla="*/ 221887 w 347301"/>
              <a:gd name="connsiteY13" fmla="*/ 150813 h 272690"/>
              <a:gd name="connsiteX14" fmla="*/ 217162 w 347301"/>
              <a:gd name="connsiteY14" fmla="*/ 155209 h 272690"/>
              <a:gd name="connsiteX15" fmla="*/ 166286 w 347301"/>
              <a:gd name="connsiteY15" fmla="*/ 155209 h 272690"/>
              <a:gd name="connsiteX16" fmla="*/ 161925 w 347301"/>
              <a:gd name="connsiteY16" fmla="*/ 150813 h 272690"/>
              <a:gd name="connsiteX17" fmla="*/ 166286 w 347301"/>
              <a:gd name="connsiteY17" fmla="*/ 146050 h 272690"/>
              <a:gd name="connsiteX18" fmla="*/ 145373 w 347301"/>
              <a:gd name="connsiteY18" fmla="*/ 138342 h 272690"/>
              <a:gd name="connsiteX19" fmla="*/ 151834 w 347301"/>
              <a:gd name="connsiteY19" fmla="*/ 138342 h 272690"/>
              <a:gd name="connsiteX20" fmla="*/ 151475 w 347301"/>
              <a:gd name="connsiteY20" fmla="*/ 144884 h 272690"/>
              <a:gd name="connsiteX21" fmla="*/ 132811 w 347301"/>
              <a:gd name="connsiteY21" fmla="*/ 163781 h 272690"/>
              <a:gd name="connsiteX22" fmla="*/ 127069 w 347301"/>
              <a:gd name="connsiteY22" fmla="*/ 166325 h 272690"/>
              <a:gd name="connsiteX23" fmla="*/ 121685 w 347301"/>
              <a:gd name="connsiteY23" fmla="*/ 163781 h 272690"/>
              <a:gd name="connsiteX24" fmla="*/ 114507 w 347301"/>
              <a:gd name="connsiteY24" fmla="*/ 156513 h 272690"/>
              <a:gd name="connsiteX25" fmla="*/ 114866 w 347301"/>
              <a:gd name="connsiteY25" fmla="*/ 149971 h 272690"/>
              <a:gd name="connsiteX26" fmla="*/ 120967 w 347301"/>
              <a:gd name="connsiteY26" fmla="*/ 149971 h 272690"/>
              <a:gd name="connsiteX27" fmla="*/ 127069 w 347301"/>
              <a:gd name="connsiteY27" fmla="*/ 156513 h 272690"/>
              <a:gd name="connsiteX28" fmla="*/ 166621 w 347301"/>
              <a:gd name="connsiteY28" fmla="*/ 106363 h 272690"/>
              <a:gd name="connsiteX29" fmla="*/ 217193 w 347301"/>
              <a:gd name="connsiteY29" fmla="*/ 106363 h 272690"/>
              <a:gd name="connsiteX30" fmla="*/ 221889 w 347301"/>
              <a:gd name="connsiteY30" fmla="*/ 110949 h 272690"/>
              <a:gd name="connsiteX31" fmla="*/ 217193 w 347301"/>
              <a:gd name="connsiteY31" fmla="*/ 115535 h 272690"/>
              <a:gd name="connsiteX32" fmla="*/ 166621 w 347301"/>
              <a:gd name="connsiteY32" fmla="*/ 115535 h 272690"/>
              <a:gd name="connsiteX33" fmla="*/ 161925 w 347301"/>
              <a:gd name="connsiteY33" fmla="*/ 110949 h 272690"/>
              <a:gd name="connsiteX34" fmla="*/ 166621 w 347301"/>
              <a:gd name="connsiteY34" fmla="*/ 106363 h 272690"/>
              <a:gd name="connsiteX35" fmla="*/ 142123 w 347301"/>
              <a:gd name="connsiteY35" fmla="*/ 98655 h 272690"/>
              <a:gd name="connsiteX36" fmla="*/ 148640 w 347301"/>
              <a:gd name="connsiteY36" fmla="*/ 98655 h 272690"/>
              <a:gd name="connsiteX37" fmla="*/ 148640 w 347301"/>
              <a:gd name="connsiteY37" fmla="*/ 105196 h 272690"/>
              <a:gd name="connsiteX38" fmla="*/ 129813 w 347301"/>
              <a:gd name="connsiteY38" fmla="*/ 124456 h 272690"/>
              <a:gd name="connsiteX39" fmla="*/ 124020 w 347301"/>
              <a:gd name="connsiteY39" fmla="*/ 126636 h 272690"/>
              <a:gd name="connsiteX40" fmla="*/ 118589 w 347301"/>
              <a:gd name="connsiteY40" fmla="*/ 124093 h 272690"/>
              <a:gd name="connsiteX41" fmla="*/ 111347 w 347301"/>
              <a:gd name="connsiteY41" fmla="*/ 116825 h 272690"/>
              <a:gd name="connsiteX42" fmla="*/ 111347 w 347301"/>
              <a:gd name="connsiteY42" fmla="*/ 110283 h 272690"/>
              <a:gd name="connsiteX43" fmla="*/ 117865 w 347301"/>
              <a:gd name="connsiteY43" fmla="*/ 110283 h 272690"/>
              <a:gd name="connsiteX44" fmla="*/ 124020 w 347301"/>
              <a:gd name="connsiteY44" fmla="*/ 116825 h 272690"/>
              <a:gd name="connsiteX45" fmla="*/ 166286 w 347301"/>
              <a:gd name="connsiteY45" fmla="*/ 65088 h 272690"/>
              <a:gd name="connsiteX46" fmla="*/ 217162 w 347301"/>
              <a:gd name="connsiteY46" fmla="*/ 65088 h 272690"/>
              <a:gd name="connsiteX47" fmla="*/ 221887 w 347301"/>
              <a:gd name="connsiteY47" fmla="*/ 69850 h 272690"/>
              <a:gd name="connsiteX48" fmla="*/ 217162 w 347301"/>
              <a:gd name="connsiteY48" fmla="*/ 74246 h 272690"/>
              <a:gd name="connsiteX49" fmla="*/ 166286 w 347301"/>
              <a:gd name="connsiteY49" fmla="*/ 74246 h 272690"/>
              <a:gd name="connsiteX50" fmla="*/ 161925 w 347301"/>
              <a:gd name="connsiteY50" fmla="*/ 69850 h 272690"/>
              <a:gd name="connsiteX51" fmla="*/ 166286 w 347301"/>
              <a:gd name="connsiteY51" fmla="*/ 65088 h 272690"/>
              <a:gd name="connsiteX52" fmla="*/ 55179 w 347301"/>
              <a:gd name="connsiteY52" fmla="*/ 58639 h 272690"/>
              <a:gd name="connsiteX53" fmla="*/ 43277 w 347301"/>
              <a:gd name="connsiteY53" fmla="*/ 70151 h 272690"/>
              <a:gd name="connsiteX54" fmla="*/ 43277 w 347301"/>
              <a:gd name="connsiteY54" fmla="*/ 210094 h 272690"/>
              <a:gd name="connsiteX55" fmla="*/ 112521 w 347301"/>
              <a:gd name="connsiteY55" fmla="*/ 210094 h 272690"/>
              <a:gd name="connsiteX56" fmla="*/ 117210 w 347301"/>
              <a:gd name="connsiteY56" fmla="*/ 213692 h 272690"/>
              <a:gd name="connsiteX57" fmla="*/ 128390 w 347301"/>
              <a:gd name="connsiteY57" fmla="*/ 223045 h 272690"/>
              <a:gd name="connsiteX58" fmla="*/ 213141 w 347301"/>
              <a:gd name="connsiteY58" fmla="*/ 223045 h 272690"/>
              <a:gd name="connsiteX59" fmla="*/ 227928 w 347301"/>
              <a:gd name="connsiteY59" fmla="*/ 211893 h 272690"/>
              <a:gd name="connsiteX60" fmla="*/ 231534 w 347301"/>
              <a:gd name="connsiteY60" fmla="*/ 210094 h 272690"/>
              <a:gd name="connsiteX61" fmla="*/ 298975 w 347301"/>
              <a:gd name="connsiteY61" fmla="*/ 210094 h 272690"/>
              <a:gd name="connsiteX62" fmla="*/ 298975 w 347301"/>
              <a:gd name="connsiteY62" fmla="*/ 70151 h 272690"/>
              <a:gd name="connsiteX63" fmla="*/ 287434 w 347301"/>
              <a:gd name="connsiteY63" fmla="*/ 58639 h 272690"/>
              <a:gd name="connsiteX64" fmla="*/ 249567 w 347301"/>
              <a:gd name="connsiteY64" fmla="*/ 58639 h 272690"/>
              <a:gd name="connsiteX65" fmla="*/ 249567 w 347301"/>
              <a:gd name="connsiteY65" fmla="*/ 181674 h 272690"/>
              <a:gd name="connsiteX66" fmla="*/ 235862 w 347301"/>
              <a:gd name="connsiteY66" fmla="*/ 194985 h 272690"/>
              <a:gd name="connsiteX67" fmla="*/ 106390 w 347301"/>
              <a:gd name="connsiteY67" fmla="*/ 194985 h 272690"/>
              <a:gd name="connsiteX68" fmla="*/ 93046 w 347301"/>
              <a:gd name="connsiteY68" fmla="*/ 181674 h 272690"/>
              <a:gd name="connsiteX69" fmla="*/ 93046 w 347301"/>
              <a:gd name="connsiteY69" fmla="*/ 58639 h 272690"/>
              <a:gd name="connsiteX70" fmla="*/ 143786 w 347301"/>
              <a:gd name="connsiteY70" fmla="*/ 57380 h 272690"/>
              <a:gd name="connsiteX71" fmla="*/ 150247 w 347301"/>
              <a:gd name="connsiteY71" fmla="*/ 57380 h 272690"/>
              <a:gd name="connsiteX72" fmla="*/ 150247 w 347301"/>
              <a:gd name="connsiteY72" fmla="*/ 64284 h 272690"/>
              <a:gd name="connsiteX73" fmla="*/ 131224 w 347301"/>
              <a:gd name="connsiteY73" fmla="*/ 83181 h 272690"/>
              <a:gd name="connsiteX74" fmla="*/ 125841 w 347301"/>
              <a:gd name="connsiteY74" fmla="*/ 85361 h 272690"/>
              <a:gd name="connsiteX75" fmla="*/ 120098 w 347301"/>
              <a:gd name="connsiteY75" fmla="*/ 83181 h 272690"/>
              <a:gd name="connsiteX76" fmla="*/ 112920 w 347301"/>
              <a:gd name="connsiteY76" fmla="*/ 75550 h 272690"/>
              <a:gd name="connsiteX77" fmla="*/ 112920 w 347301"/>
              <a:gd name="connsiteY77" fmla="*/ 69008 h 272690"/>
              <a:gd name="connsiteX78" fmla="*/ 119739 w 347301"/>
              <a:gd name="connsiteY78" fmla="*/ 69008 h 272690"/>
              <a:gd name="connsiteX79" fmla="*/ 125841 w 347301"/>
              <a:gd name="connsiteY79" fmla="*/ 75550 h 272690"/>
              <a:gd name="connsiteX80" fmla="*/ 102423 w 347301"/>
              <a:gd name="connsiteY80" fmla="*/ 38493 h 272690"/>
              <a:gd name="connsiteX81" fmla="*/ 102423 w 347301"/>
              <a:gd name="connsiteY81" fmla="*/ 181674 h 272690"/>
              <a:gd name="connsiteX82" fmla="*/ 106390 w 347301"/>
              <a:gd name="connsiteY82" fmla="*/ 185631 h 272690"/>
              <a:gd name="connsiteX83" fmla="*/ 235862 w 347301"/>
              <a:gd name="connsiteY83" fmla="*/ 185631 h 272690"/>
              <a:gd name="connsiteX84" fmla="*/ 240190 w 347301"/>
              <a:gd name="connsiteY84" fmla="*/ 181674 h 272690"/>
              <a:gd name="connsiteX85" fmla="*/ 240190 w 347301"/>
              <a:gd name="connsiteY85" fmla="*/ 38493 h 272690"/>
              <a:gd name="connsiteX86" fmla="*/ 112161 w 347301"/>
              <a:gd name="connsiteY86" fmla="*/ 8993 h 272690"/>
              <a:gd name="connsiteX87" fmla="*/ 102423 w 347301"/>
              <a:gd name="connsiteY87" fmla="*/ 19066 h 272690"/>
              <a:gd name="connsiteX88" fmla="*/ 102423 w 347301"/>
              <a:gd name="connsiteY88" fmla="*/ 29499 h 272690"/>
              <a:gd name="connsiteX89" fmla="*/ 240190 w 347301"/>
              <a:gd name="connsiteY89" fmla="*/ 29499 h 272690"/>
              <a:gd name="connsiteX90" fmla="*/ 240190 w 347301"/>
              <a:gd name="connsiteY90" fmla="*/ 19426 h 272690"/>
              <a:gd name="connsiteX91" fmla="*/ 229731 w 347301"/>
              <a:gd name="connsiteY91" fmla="*/ 8993 h 272690"/>
              <a:gd name="connsiteX92" fmla="*/ 112161 w 347301"/>
              <a:gd name="connsiteY92" fmla="*/ 0 h 272690"/>
              <a:gd name="connsiteX93" fmla="*/ 229731 w 347301"/>
              <a:gd name="connsiteY93" fmla="*/ 0 h 272690"/>
              <a:gd name="connsiteX94" fmla="*/ 249567 w 347301"/>
              <a:gd name="connsiteY94" fmla="*/ 19426 h 272690"/>
              <a:gd name="connsiteX95" fmla="*/ 249567 w 347301"/>
              <a:gd name="connsiteY95" fmla="*/ 49285 h 272690"/>
              <a:gd name="connsiteX96" fmla="*/ 287434 w 347301"/>
              <a:gd name="connsiteY96" fmla="*/ 49285 h 272690"/>
              <a:gd name="connsiteX97" fmla="*/ 308352 w 347301"/>
              <a:gd name="connsiteY97" fmla="*/ 70151 h 272690"/>
              <a:gd name="connsiteX98" fmla="*/ 308352 w 347301"/>
              <a:gd name="connsiteY98" fmla="*/ 210094 h 272690"/>
              <a:gd name="connsiteX99" fmla="*/ 341892 w 347301"/>
              <a:gd name="connsiteY99" fmla="*/ 210094 h 272690"/>
              <a:gd name="connsiteX100" fmla="*/ 347301 w 347301"/>
              <a:gd name="connsiteY100" fmla="*/ 215850 h 272690"/>
              <a:gd name="connsiteX101" fmla="*/ 347301 w 347301"/>
              <a:gd name="connsiteY101" fmla="*/ 234917 h 272690"/>
              <a:gd name="connsiteX102" fmla="*/ 311237 w 347301"/>
              <a:gd name="connsiteY102" fmla="*/ 272690 h 272690"/>
              <a:gd name="connsiteX103" fmla="*/ 35343 w 347301"/>
              <a:gd name="connsiteY103" fmla="*/ 272690 h 272690"/>
              <a:gd name="connsiteX104" fmla="*/ 0 w 347301"/>
              <a:gd name="connsiteY104" fmla="*/ 235636 h 272690"/>
              <a:gd name="connsiteX105" fmla="*/ 0 w 347301"/>
              <a:gd name="connsiteY105" fmla="*/ 216929 h 272690"/>
              <a:gd name="connsiteX106" fmla="*/ 6852 w 347301"/>
              <a:gd name="connsiteY106" fmla="*/ 210094 h 272690"/>
              <a:gd name="connsiteX107" fmla="*/ 34261 w 347301"/>
              <a:gd name="connsiteY107" fmla="*/ 210094 h 272690"/>
              <a:gd name="connsiteX108" fmla="*/ 34261 w 347301"/>
              <a:gd name="connsiteY108" fmla="*/ 70151 h 272690"/>
              <a:gd name="connsiteX109" fmla="*/ 55179 w 347301"/>
              <a:gd name="connsiteY109" fmla="*/ 49285 h 272690"/>
              <a:gd name="connsiteX110" fmla="*/ 93046 w 347301"/>
              <a:gd name="connsiteY110" fmla="*/ 49285 h 272690"/>
              <a:gd name="connsiteX111" fmla="*/ 93046 w 347301"/>
              <a:gd name="connsiteY111" fmla="*/ 19066 h 272690"/>
              <a:gd name="connsiteX112" fmla="*/ 112161 w 347301"/>
              <a:gd name="connsiteY112" fmla="*/ 0 h 27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47301" h="272690">
                <a:moveTo>
                  <a:pt x="9377" y="219448"/>
                </a:moveTo>
                <a:lnTo>
                  <a:pt x="9377" y="235636"/>
                </a:lnTo>
                <a:cubicBezTo>
                  <a:pt x="9377" y="251106"/>
                  <a:pt x="20917" y="263697"/>
                  <a:pt x="35343" y="263697"/>
                </a:cubicBezTo>
                <a:lnTo>
                  <a:pt x="311237" y="263697"/>
                </a:lnTo>
                <a:cubicBezTo>
                  <a:pt x="326023" y="263697"/>
                  <a:pt x="338285" y="250746"/>
                  <a:pt x="338285" y="234917"/>
                </a:cubicBezTo>
                <a:lnTo>
                  <a:pt x="338285" y="219448"/>
                </a:lnTo>
                <a:lnTo>
                  <a:pt x="233698" y="219448"/>
                </a:lnTo>
                <a:cubicBezTo>
                  <a:pt x="228649" y="224844"/>
                  <a:pt x="221436" y="229880"/>
                  <a:pt x="215666" y="232039"/>
                </a:cubicBezTo>
                <a:cubicBezTo>
                  <a:pt x="215305" y="232399"/>
                  <a:pt x="214584" y="232399"/>
                  <a:pt x="214223" y="232399"/>
                </a:cubicBezTo>
                <a:lnTo>
                  <a:pt x="128390" y="232399"/>
                </a:lnTo>
                <a:cubicBezTo>
                  <a:pt x="120456" y="232399"/>
                  <a:pt x="113243" y="227002"/>
                  <a:pt x="109636" y="219448"/>
                </a:cubicBezTo>
                <a:close/>
                <a:moveTo>
                  <a:pt x="166286" y="146050"/>
                </a:moveTo>
                <a:lnTo>
                  <a:pt x="217162" y="146050"/>
                </a:lnTo>
                <a:cubicBezTo>
                  <a:pt x="219706" y="146050"/>
                  <a:pt x="221887" y="148248"/>
                  <a:pt x="221887" y="150813"/>
                </a:cubicBezTo>
                <a:cubicBezTo>
                  <a:pt x="221887" y="153377"/>
                  <a:pt x="219706" y="155209"/>
                  <a:pt x="217162" y="155209"/>
                </a:cubicBezTo>
                <a:lnTo>
                  <a:pt x="166286" y="155209"/>
                </a:lnTo>
                <a:cubicBezTo>
                  <a:pt x="163742" y="155209"/>
                  <a:pt x="161925" y="153377"/>
                  <a:pt x="161925" y="150813"/>
                </a:cubicBezTo>
                <a:cubicBezTo>
                  <a:pt x="161925" y="148248"/>
                  <a:pt x="163742" y="146050"/>
                  <a:pt x="166286" y="146050"/>
                </a:cubicBezTo>
                <a:close/>
                <a:moveTo>
                  <a:pt x="145373" y="138342"/>
                </a:moveTo>
                <a:cubicBezTo>
                  <a:pt x="147168" y="136525"/>
                  <a:pt x="149680" y="136525"/>
                  <a:pt x="151834" y="138342"/>
                </a:cubicBezTo>
                <a:cubicBezTo>
                  <a:pt x="153628" y="140159"/>
                  <a:pt x="153628" y="143067"/>
                  <a:pt x="151475" y="144884"/>
                </a:cubicBezTo>
                <a:lnTo>
                  <a:pt x="132811" y="163781"/>
                </a:lnTo>
                <a:cubicBezTo>
                  <a:pt x="131376" y="165598"/>
                  <a:pt x="129581" y="166325"/>
                  <a:pt x="127069" y="166325"/>
                </a:cubicBezTo>
                <a:cubicBezTo>
                  <a:pt x="124915" y="166325"/>
                  <a:pt x="123121" y="165598"/>
                  <a:pt x="121685" y="163781"/>
                </a:cubicBezTo>
                <a:lnTo>
                  <a:pt x="114507" y="156513"/>
                </a:lnTo>
                <a:cubicBezTo>
                  <a:pt x="112712" y="154696"/>
                  <a:pt x="112712" y="151788"/>
                  <a:pt x="114866" y="149971"/>
                </a:cubicBezTo>
                <a:cubicBezTo>
                  <a:pt x="116660" y="148154"/>
                  <a:pt x="119173" y="148154"/>
                  <a:pt x="120967" y="149971"/>
                </a:cubicBezTo>
                <a:lnTo>
                  <a:pt x="127069" y="156513"/>
                </a:lnTo>
                <a:close/>
                <a:moveTo>
                  <a:pt x="166621" y="106363"/>
                </a:moveTo>
                <a:lnTo>
                  <a:pt x="217193" y="106363"/>
                </a:lnTo>
                <a:cubicBezTo>
                  <a:pt x="219722" y="106363"/>
                  <a:pt x="221889" y="108127"/>
                  <a:pt x="221889" y="110949"/>
                </a:cubicBezTo>
                <a:cubicBezTo>
                  <a:pt x="221889" y="113418"/>
                  <a:pt x="219722" y="115535"/>
                  <a:pt x="217193" y="115535"/>
                </a:cubicBezTo>
                <a:lnTo>
                  <a:pt x="166621" y="115535"/>
                </a:lnTo>
                <a:cubicBezTo>
                  <a:pt x="164092" y="115535"/>
                  <a:pt x="161925" y="113418"/>
                  <a:pt x="161925" y="110949"/>
                </a:cubicBezTo>
                <a:cubicBezTo>
                  <a:pt x="161925" y="108127"/>
                  <a:pt x="164092" y="106363"/>
                  <a:pt x="166621" y="106363"/>
                </a:cubicBezTo>
                <a:close/>
                <a:moveTo>
                  <a:pt x="142123" y="98655"/>
                </a:moveTo>
                <a:cubicBezTo>
                  <a:pt x="143933" y="96838"/>
                  <a:pt x="146829" y="97201"/>
                  <a:pt x="148640" y="98655"/>
                </a:cubicBezTo>
                <a:cubicBezTo>
                  <a:pt x="150450" y="100472"/>
                  <a:pt x="150450" y="103379"/>
                  <a:pt x="148640" y="105196"/>
                </a:cubicBezTo>
                <a:lnTo>
                  <a:pt x="129813" y="124456"/>
                </a:lnTo>
                <a:cubicBezTo>
                  <a:pt x="128002" y="125546"/>
                  <a:pt x="126192" y="126636"/>
                  <a:pt x="124020" y="126636"/>
                </a:cubicBezTo>
                <a:cubicBezTo>
                  <a:pt x="121847" y="126636"/>
                  <a:pt x="120037" y="125546"/>
                  <a:pt x="118589" y="124093"/>
                </a:cubicBezTo>
                <a:lnTo>
                  <a:pt x="111347" y="116825"/>
                </a:lnTo>
                <a:cubicBezTo>
                  <a:pt x="109537" y="114644"/>
                  <a:pt x="109537" y="112100"/>
                  <a:pt x="111347" y="110283"/>
                </a:cubicBezTo>
                <a:cubicBezTo>
                  <a:pt x="113158" y="108466"/>
                  <a:pt x="116054" y="108466"/>
                  <a:pt x="117865" y="110283"/>
                </a:cubicBezTo>
                <a:lnTo>
                  <a:pt x="124020" y="116825"/>
                </a:lnTo>
                <a:close/>
                <a:moveTo>
                  <a:pt x="166286" y="65088"/>
                </a:moveTo>
                <a:lnTo>
                  <a:pt x="217162" y="65088"/>
                </a:lnTo>
                <a:cubicBezTo>
                  <a:pt x="219706" y="65088"/>
                  <a:pt x="221887" y="67286"/>
                  <a:pt x="221887" y="69850"/>
                </a:cubicBezTo>
                <a:cubicBezTo>
                  <a:pt x="221887" y="72415"/>
                  <a:pt x="219706" y="74246"/>
                  <a:pt x="217162" y="74246"/>
                </a:cubicBezTo>
                <a:lnTo>
                  <a:pt x="166286" y="74246"/>
                </a:lnTo>
                <a:cubicBezTo>
                  <a:pt x="163742" y="74246"/>
                  <a:pt x="161925" y="72415"/>
                  <a:pt x="161925" y="69850"/>
                </a:cubicBezTo>
                <a:cubicBezTo>
                  <a:pt x="161925" y="67286"/>
                  <a:pt x="163742" y="65088"/>
                  <a:pt x="166286" y="65088"/>
                </a:cubicBezTo>
                <a:close/>
                <a:moveTo>
                  <a:pt x="55179" y="58639"/>
                </a:moveTo>
                <a:cubicBezTo>
                  <a:pt x="48687" y="58639"/>
                  <a:pt x="43277" y="63675"/>
                  <a:pt x="43277" y="70151"/>
                </a:cubicBezTo>
                <a:lnTo>
                  <a:pt x="43277" y="210094"/>
                </a:lnTo>
                <a:lnTo>
                  <a:pt x="112521" y="210094"/>
                </a:lnTo>
                <a:cubicBezTo>
                  <a:pt x="114685" y="210094"/>
                  <a:pt x="116489" y="211533"/>
                  <a:pt x="117210" y="213692"/>
                </a:cubicBezTo>
                <a:cubicBezTo>
                  <a:pt x="118652" y="218009"/>
                  <a:pt x="122620" y="223045"/>
                  <a:pt x="128390" y="223045"/>
                </a:cubicBezTo>
                <a:lnTo>
                  <a:pt x="213141" y="223045"/>
                </a:lnTo>
                <a:cubicBezTo>
                  <a:pt x="217469" y="221606"/>
                  <a:pt x="223600" y="217289"/>
                  <a:pt x="227928" y="211893"/>
                </a:cubicBezTo>
                <a:cubicBezTo>
                  <a:pt x="229010" y="210814"/>
                  <a:pt x="230092" y="210094"/>
                  <a:pt x="231534" y="210094"/>
                </a:cubicBezTo>
                <a:lnTo>
                  <a:pt x="298975" y="210094"/>
                </a:lnTo>
                <a:lnTo>
                  <a:pt x="298975" y="70151"/>
                </a:lnTo>
                <a:cubicBezTo>
                  <a:pt x="298975" y="63675"/>
                  <a:pt x="293565" y="58639"/>
                  <a:pt x="287434" y="58639"/>
                </a:cubicBezTo>
                <a:lnTo>
                  <a:pt x="249567" y="58639"/>
                </a:lnTo>
                <a:lnTo>
                  <a:pt x="249567" y="181674"/>
                </a:lnTo>
                <a:cubicBezTo>
                  <a:pt x="249567" y="189229"/>
                  <a:pt x="243436" y="194985"/>
                  <a:pt x="235862" y="194985"/>
                </a:cubicBezTo>
                <a:lnTo>
                  <a:pt x="106390" y="194985"/>
                </a:lnTo>
                <a:cubicBezTo>
                  <a:pt x="99177" y="194985"/>
                  <a:pt x="93046" y="189229"/>
                  <a:pt x="93046" y="181674"/>
                </a:cubicBezTo>
                <a:lnTo>
                  <a:pt x="93046" y="58639"/>
                </a:lnTo>
                <a:close/>
                <a:moveTo>
                  <a:pt x="143786" y="57380"/>
                </a:moveTo>
                <a:cubicBezTo>
                  <a:pt x="145581" y="55563"/>
                  <a:pt x="148452" y="55563"/>
                  <a:pt x="150247" y="57380"/>
                </a:cubicBezTo>
                <a:cubicBezTo>
                  <a:pt x="152041" y="59197"/>
                  <a:pt x="152041" y="62104"/>
                  <a:pt x="150247" y="64284"/>
                </a:cubicBezTo>
                <a:lnTo>
                  <a:pt x="131224" y="83181"/>
                </a:lnTo>
                <a:cubicBezTo>
                  <a:pt x="129789" y="84635"/>
                  <a:pt x="127994" y="85361"/>
                  <a:pt x="125841" y="85361"/>
                </a:cubicBezTo>
                <a:cubicBezTo>
                  <a:pt x="123687" y="85361"/>
                  <a:pt x="121534" y="84635"/>
                  <a:pt x="120098" y="83181"/>
                </a:cubicBezTo>
                <a:lnTo>
                  <a:pt x="112920" y="75550"/>
                </a:lnTo>
                <a:cubicBezTo>
                  <a:pt x="111125" y="73733"/>
                  <a:pt x="111125" y="70825"/>
                  <a:pt x="112920" y="69008"/>
                </a:cubicBezTo>
                <a:cubicBezTo>
                  <a:pt x="115073" y="67191"/>
                  <a:pt x="117944" y="67191"/>
                  <a:pt x="119739" y="69008"/>
                </a:cubicBezTo>
                <a:lnTo>
                  <a:pt x="125841" y="75550"/>
                </a:lnTo>
                <a:close/>
                <a:moveTo>
                  <a:pt x="102423" y="38493"/>
                </a:moveTo>
                <a:lnTo>
                  <a:pt x="102423" y="181674"/>
                </a:lnTo>
                <a:cubicBezTo>
                  <a:pt x="102423" y="184192"/>
                  <a:pt x="104226" y="185631"/>
                  <a:pt x="106390" y="185631"/>
                </a:cubicBezTo>
                <a:lnTo>
                  <a:pt x="235862" y="185631"/>
                </a:lnTo>
                <a:cubicBezTo>
                  <a:pt x="238387" y="185631"/>
                  <a:pt x="240190" y="184192"/>
                  <a:pt x="240190" y="181674"/>
                </a:cubicBezTo>
                <a:lnTo>
                  <a:pt x="240190" y="38493"/>
                </a:lnTo>
                <a:close/>
                <a:moveTo>
                  <a:pt x="112161" y="8993"/>
                </a:moveTo>
                <a:cubicBezTo>
                  <a:pt x="106751" y="8993"/>
                  <a:pt x="102423" y="13670"/>
                  <a:pt x="102423" y="19066"/>
                </a:cubicBezTo>
                <a:lnTo>
                  <a:pt x="102423" y="29499"/>
                </a:lnTo>
                <a:lnTo>
                  <a:pt x="240190" y="29499"/>
                </a:lnTo>
                <a:lnTo>
                  <a:pt x="240190" y="19426"/>
                </a:lnTo>
                <a:cubicBezTo>
                  <a:pt x="240190" y="13670"/>
                  <a:pt x="235501" y="8993"/>
                  <a:pt x="229731" y="8993"/>
                </a:cubicBezTo>
                <a:close/>
                <a:moveTo>
                  <a:pt x="112161" y="0"/>
                </a:moveTo>
                <a:lnTo>
                  <a:pt x="229731" y="0"/>
                </a:lnTo>
                <a:cubicBezTo>
                  <a:pt x="240551" y="0"/>
                  <a:pt x="249567" y="8634"/>
                  <a:pt x="249567" y="19426"/>
                </a:cubicBezTo>
                <a:lnTo>
                  <a:pt x="249567" y="49285"/>
                </a:lnTo>
                <a:lnTo>
                  <a:pt x="287434" y="49285"/>
                </a:lnTo>
                <a:cubicBezTo>
                  <a:pt x="298614" y="49285"/>
                  <a:pt x="308352" y="58639"/>
                  <a:pt x="308352" y="70151"/>
                </a:cubicBezTo>
                <a:lnTo>
                  <a:pt x="308352" y="210094"/>
                </a:lnTo>
                <a:lnTo>
                  <a:pt x="341892" y="210094"/>
                </a:lnTo>
                <a:cubicBezTo>
                  <a:pt x="345138" y="210094"/>
                  <a:pt x="347301" y="212612"/>
                  <a:pt x="347301" y="215850"/>
                </a:cubicBezTo>
                <a:lnTo>
                  <a:pt x="347301" y="234917"/>
                </a:lnTo>
                <a:cubicBezTo>
                  <a:pt x="347301" y="255782"/>
                  <a:pt x="331072" y="272690"/>
                  <a:pt x="311237" y="272690"/>
                </a:cubicBezTo>
                <a:lnTo>
                  <a:pt x="35343" y="272690"/>
                </a:lnTo>
                <a:cubicBezTo>
                  <a:pt x="15868" y="272690"/>
                  <a:pt x="0" y="256142"/>
                  <a:pt x="0" y="235636"/>
                </a:cubicBezTo>
                <a:lnTo>
                  <a:pt x="0" y="216929"/>
                </a:lnTo>
                <a:cubicBezTo>
                  <a:pt x="0" y="213332"/>
                  <a:pt x="2885" y="210094"/>
                  <a:pt x="6852" y="210094"/>
                </a:cubicBezTo>
                <a:lnTo>
                  <a:pt x="34261" y="210094"/>
                </a:lnTo>
                <a:lnTo>
                  <a:pt x="34261" y="70151"/>
                </a:lnTo>
                <a:cubicBezTo>
                  <a:pt x="34261" y="58639"/>
                  <a:pt x="43638" y="49285"/>
                  <a:pt x="55179" y="49285"/>
                </a:cubicBezTo>
                <a:lnTo>
                  <a:pt x="93046" y="49285"/>
                </a:lnTo>
                <a:lnTo>
                  <a:pt x="93046" y="19066"/>
                </a:lnTo>
                <a:cubicBezTo>
                  <a:pt x="93046" y="8634"/>
                  <a:pt x="101702" y="0"/>
                  <a:pt x="112161" y="0"/>
                </a:cubicBezTo>
                <a:close/>
              </a:path>
            </a:pathLst>
          </a:custGeom>
          <a:solidFill>
            <a:srgbClr val="1113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Freeform 87">
            <a:extLst>
              <a:ext uri="{FF2B5EF4-FFF2-40B4-BE49-F238E27FC236}">
                <a16:creationId xmlns:a16="http://schemas.microsoft.com/office/drawing/2014/main" xmlns="" id="{0C3C8B77-FC0F-CE41-AC4B-D1F3A36B8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4589" y="4483664"/>
            <a:ext cx="540441" cy="427831"/>
          </a:xfrm>
          <a:custGeom>
            <a:avLst/>
            <a:gdLst>
              <a:gd name="connsiteX0" fmla="*/ 223468 w 312377"/>
              <a:gd name="connsiteY0" fmla="*/ 153803 h 247288"/>
              <a:gd name="connsiteX1" fmla="*/ 222388 w 312377"/>
              <a:gd name="connsiteY1" fmla="*/ 154521 h 247288"/>
              <a:gd name="connsiteX2" fmla="*/ 210870 w 312377"/>
              <a:gd name="connsiteY2" fmla="*/ 191161 h 247288"/>
              <a:gd name="connsiteX3" fmla="*/ 211230 w 312377"/>
              <a:gd name="connsiteY3" fmla="*/ 192598 h 247288"/>
              <a:gd name="connsiteX4" fmla="*/ 211950 w 312377"/>
              <a:gd name="connsiteY4" fmla="*/ 193317 h 247288"/>
              <a:gd name="connsiteX5" fmla="*/ 286460 w 312377"/>
              <a:gd name="connsiteY5" fmla="*/ 193317 h 247288"/>
              <a:gd name="connsiteX6" fmla="*/ 287180 w 312377"/>
              <a:gd name="connsiteY6" fmla="*/ 191880 h 247288"/>
              <a:gd name="connsiteX7" fmla="*/ 293299 w 312377"/>
              <a:gd name="connsiteY7" fmla="*/ 155240 h 247288"/>
              <a:gd name="connsiteX8" fmla="*/ 292940 w 312377"/>
              <a:gd name="connsiteY8" fmla="*/ 153803 h 247288"/>
              <a:gd name="connsiteX9" fmla="*/ 292220 w 312377"/>
              <a:gd name="connsiteY9" fmla="*/ 153803 h 247288"/>
              <a:gd name="connsiteX10" fmla="*/ 223468 w 312377"/>
              <a:gd name="connsiteY10" fmla="*/ 144463 h 247288"/>
              <a:gd name="connsiteX11" fmla="*/ 292220 w 312377"/>
              <a:gd name="connsiteY11" fmla="*/ 144463 h 247288"/>
              <a:gd name="connsiteX12" fmla="*/ 299779 w 312377"/>
              <a:gd name="connsiteY12" fmla="*/ 148055 h 247288"/>
              <a:gd name="connsiteX13" fmla="*/ 302298 w 312377"/>
              <a:gd name="connsiteY13" fmla="*/ 156677 h 247288"/>
              <a:gd name="connsiteX14" fmla="*/ 296539 w 312377"/>
              <a:gd name="connsiteY14" fmla="*/ 193317 h 247288"/>
              <a:gd name="connsiteX15" fmla="*/ 303378 w 312377"/>
              <a:gd name="connsiteY15" fmla="*/ 193317 h 247288"/>
              <a:gd name="connsiteX16" fmla="*/ 312377 w 312377"/>
              <a:gd name="connsiteY16" fmla="*/ 201938 h 247288"/>
              <a:gd name="connsiteX17" fmla="*/ 312377 w 312377"/>
              <a:gd name="connsiteY17" fmla="*/ 218462 h 247288"/>
              <a:gd name="connsiteX18" fmla="*/ 312377 w 312377"/>
              <a:gd name="connsiteY18" fmla="*/ 234986 h 247288"/>
              <a:gd name="connsiteX19" fmla="*/ 307698 w 312377"/>
              <a:gd name="connsiteY19" fmla="*/ 239655 h 247288"/>
              <a:gd name="connsiteX20" fmla="*/ 303018 w 312377"/>
              <a:gd name="connsiteY20" fmla="*/ 234986 h 247288"/>
              <a:gd name="connsiteX21" fmla="*/ 303018 w 312377"/>
              <a:gd name="connsiteY21" fmla="*/ 223131 h 247288"/>
              <a:gd name="connsiteX22" fmla="*/ 135999 w 312377"/>
              <a:gd name="connsiteY22" fmla="*/ 223131 h 247288"/>
              <a:gd name="connsiteX23" fmla="*/ 135999 w 312377"/>
              <a:gd name="connsiteY23" fmla="*/ 237859 h 247288"/>
              <a:gd name="connsiteX24" fmla="*/ 131320 w 312377"/>
              <a:gd name="connsiteY24" fmla="*/ 242529 h 247288"/>
              <a:gd name="connsiteX25" fmla="*/ 127000 w 312377"/>
              <a:gd name="connsiteY25" fmla="*/ 237859 h 247288"/>
              <a:gd name="connsiteX26" fmla="*/ 127000 w 312377"/>
              <a:gd name="connsiteY26" fmla="*/ 218462 h 247288"/>
              <a:gd name="connsiteX27" fmla="*/ 131320 w 312377"/>
              <a:gd name="connsiteY27" fmla="*/ 214151 h 247288"/>
              <a:gd name="connsiteX28" fmla="*/ 303018 w 312377"/>
              <a:gd name="connsiteY28" fmla="*/ 214151 h 247288"/>
              <a:gd name="connsiteX29" fmla="*/ 303018 w 312377"/>
              <a:gd name="connsiteY29" fmla="*/ 202297 h 247288"/>
              <a:gd name="connsiteX30" fmla="*/ 279261 w 312377"/>
              <a:gd name="connsiteY30" fmla="*/ 202297 h 247288"/>
              <a:gd name="connsiteX31" fmla="*/ 278901 w 312377"/>
              <a:gd name="connsiteY31" fmla="*/ 202297 h 247288"/>
              <a:gd name="connsiteX32" fmla="*/ 211950 w 312377"/>
              <a:gd name="connsiteY32" fmla="*/ 202297 h 247288"/>
              <a:gd name="connsiteX33" fmla="*/ 210870 w 312377"/>
              <a:gd name="connsiteY33" fmla="*/ 202297 h 247288"/>
              <a:gd name="connsiteX34" fmla="*/ 203671 w 312377"/>
              <a:gd name="connsiteY34" fmla="*/ 198346 h 247288"/>
              <a:gd name="connsiteX35" fmla="*/ 202231 w 312377"/>
              <a:gd name="connsiteY35" fmla="*/ 188647 h 247288"/>
              <a:gd name="connsiteX36" fmla="*/ 213749 w 312377"/>
              <a:gd name="connsiteY36" fmla="*/ 151648 h 247288"/>
              <a:gd name="connsiteX37" fmla="*/ 223468 w 312377"/>
              <a:gd name="connsiteY37" fmla="*/ 144463 h 247288"/>
              <a:gd name="connsiteX38" fmla="*/ 113302 w 312377"/>
              <a:gd name="connsiteY38" fmla="*/ 144463 h 247288"/>
              <a:gd name="connsiteX39" fmla="*/ 114379 w 312377"/>
              <a:gd name="connsiteY39" fmla="*/ 144463 h 247288"/>
              <a:gd name="connsiteX40" fmla="*/ 120841 w 312377"/>
              <a:gd name="connsiteY40" fmla="*/ 150618 h 247288"/>
              <a:gd name="connsiteX41" fmla="*/ 121559 w 312377"/>
              <a:gd name="connsiteY41" fmla="*/ 151704 h 247288"/>
              <a:gd name="connsiteX42" fmla="*/ 136277 w 312377"/>
              <a:gd name="connsiteY42" fmla="*/ 169445 h 247288"/>
              <a:gd name="connsiteX43" fmla="*/ 182586 w 312377"/>
              <a:gd name="connsiteY43" fmla="*/ 169445 h 247288"/>
              <a:gd name="connsiteX44" fmla="*/ 201253 w 312377"/>
              <a:gd name="connsiteY44" fmla="*/ 186462 h 247288"/>
              <a:gd name="connsiteX45" fmla="*/ 182586 w 312377"/>
              <a:gd name="connsiteY45" fmla="*/ 203117 h 247288"/>
              <a:gd name="connsiteX46" fmla="*/ 126585 w 312377"/>
              <a:gd name="connsiteY46" fmla="*/ 203117 h 247288"/>
              <a:gd name="connsiteX47" fmla="*/ 116892 w 312377"/>
              <a:gd name="connsiteY47" fmla="*/ 200582 h 247288"/>
              <a:gd name="connsiteX48" fmla="*/ 116892 w 312377"/>
              <a:gd name="connsiteY48" fmla="*/ 240047 h 247288"/>
              <a:gd name="connsiteX49" fmla="*/ 116892 w 312377"/>
              <a:gd name="connsiteY49" fmla="*/ 242219 h 247288"/>
              <a:gd name="connsiteX50" fmla="*/ 112225 w 312377"/>
              <a:gd name="connsiteY50" fmla="*/ 246926 h 247288"/>
              <a:gd name="connsiteX51" fmla="*/ 107559 w 312377"/>
              <a:gd name="connsiteY51" fmla="*/ 242219 h 247288"/>
              <a:gd name="connsiteX52" fmla="*/ 107559 w 312377"/>
              <a:gd name="connsiteY52" fmla="*/ 240047 h 247288"/>
              <a:gd name="connsiteX53" fmla="*/ 107559 w 312377"/>
              <a:gd name="connsiteY53" fmla="*/ 177049 h 247288"/>
              <a:gd name="connsiteX54" fmla="*/ 118687 w 312377"/>
              <a:gd name="connsiteY54" fmla="*/ 190445 h 247288"/>
              <a:gd name="connsiteX55" fmla="*/ 126585 w 312377"/>
              <a:gd name="connsiteY55" fmla="*/ 194065 h 247288"/>
              <a:gd name="connsiteX56" fmla="*/ 182586 w 312377"/>
              <a:gd name="connsiteY56" fmla="*/ 194065 h 247288"/>
              <a:gd name="connsiteX57" fmla="*/ 192279 w 312377"/>
              <a:gd name="connsiteY57" fmla="*/ 186462 h 247288"/>
              <a:gd name="connsiteX58" fmla="*/ 182586 w 312377"/>
              <a:gd name="connsiteY58" fmla="*/ 178497 h 247288"/>
              <a:gd name="connsiteX59" fmla="*/ 131969 w 312377"/>
              <a:gd name="connsiteY59" fmla="*/ 178497 h 247288"/>
              <a:gd name="connsiteX60" fmla="*/ 114738 w 312377"/>
              <a:gd name="connsiteY60" fmla="*/ 157497 h 247288"/>
              <a:gd name="connsiteX61" fmla="*/ 113661 w 312377"/>
              <a:gd name="connsiteY61" fmla="*/ 156411 h 247288"/>
              <a:gd name="connsiteX62" fmla="*/ 111148 w 312377"/>
              <a:gd name="connsiteY62" fmla="*/ 153515 h 247288"/>
              <a:gd name="connsiteX63" fmla="*/ 77045 w 312377"/>
              <a:gd name="connsiteY63" fmla="*/ 154239 h 247288"/>
              <a:gd name="connsiteX64" fmla="*/ 67712 w 312377"/>
              <a:gd name="connsiteY64" fmla="*/ 163290 h 247288"/>
              <a:gd name="connsiteX65" fmla="*/ 67712 w 312377"/>
              <a:gd name="connsiteY65" fmla="*/ 241857 h 247288"/>
              <a:gd name="connsiteX66" fmla="*/ 67712 w 312377"/>
              <a:gd name="connsiteY66" fmla="*/ 242581 h 247288"/>
              <a:gd name="connsiteX67" fmla="*/ 63404 w 312377"/>
              <a:gd name="connsiteY67" fmla="*/ 247288 h 247288"/>
              <a:gd name="connsiteX68" fmla="*/ 58737 w 312377"/>
              <a:gd name="connsiteY68" fmla="*/ 242581 h 247288"/>
              <a:gd name="connsiteX69" fmla="*/ 58737 w 312377"/>
              <a:gd name="connsiteY69" fmla="*/ 242219 h 247288"/>
              <a:gd name="connsiteX70" fmla="*/ 58737 w 312377"/>
              <a:gd name="connsiteY70" fmla="*/ 163290 h 247288"/>
              <a:gd name="connsiteX71" fmla="*/ 77045 w 312377"/>
              <a:gd name="connsiteY71" fmla="*/ 144825 h 247288"/>
              <a:gd name="connsiteX72" fmla="*/ 91101 w 312377"/>
              <a:gd name="connsiteY72" fmla="*/ 90332 h 247288"/>
              <a:gd name="connsiteX73" fmla="*/ 71281 w 312377"/>
              <a:gd name="connsiteY73" fmla="*/ 110151 h 247288"/>
              <a:gd name="connsiteX74" fmla="*/ 91101 w 312377"/>
              <a:gd name="connsiteY74" fmla="*/ 129970 h 247288"/>
              <a:gd name="connsiteX75" fmla="*/ 111281 w 312377"/>
              <a:gd name="connsiteY75" fmla="*/ 110151 h 247288"/>
              <a:gd name="connsiteX76" fmla="*/ 91101 w 312377"/>
              <a:gd name="connsiteY76" fmla="*/ 90332 h 247288"/>
              <a:gd name="connsiteX77" fmla="*/ 182145 w 312377"/>
              <a:gd name="connsiteY77" fmla="*/ 87313 h 247288"/>
              <a:gd name="connsiteX78" fmla="*/ 235005 w 312377"/>
              <a:gd name="connsiteY78" fmla="*/ 87313 h 247288"/>
              <a:gd name="connsiteX79" fmla="*/ 239350 w 312377"/>
              <a:gd name="connsiteY79" fmla="*/ 92075 h 247288"/>
              <a:gd name="connsiteX80" fmla="*/ 235005 w 312377"/>
              <a:gd name="connsiteY80" fmla="*/ 96471 h 247288"/>
              <a:gd name="connsiteX81" fmla="*/ 182145 w 312377"/>
              <a:gd name="connsiteY81" fmla="*/ 96471 h 247288"/>
              <a:gd name="connsiteX82" fmla="*/ 177800 w 312377"/>
              <a:gd name="connsiteY82" fmla="*/ 92075 h 247288"/>
              <a:gd name="connsiteX83" fmla="*/ 182145 w 312377"/>
              <a:gd name="connsiteY83" fmla="*/ 87313 h 247288"/>
              <a:gd name="connsiteX84" fmla="*/ 91101 w 312377"/>
              <a:gd name="connsiteY84" fmla="*/ 80963 h 247288"/>
              <a:gd name="connsiteX85" fmla="*/ 120290 w 312377"/>
              <a:gd name="connsiteY85" fmla="*/ 110151 h 247288"/>
              <a:gd name="connsiteX86" fmla="*/ 91101 w 312377"/>
              <a:gd name="connsiteY86" fmla="*/ 139339 h 247288"/>
              <a:gd name="connsiteX87" fmla="*/ 61912 w 312377"/>
              <a:gd name="connsiteY87" fmla="*/ 110151 h 247288"/>
              <a:gd name="connsiteX88" fmla="*/ 91101 w 312377"/>
              <a:gd name="connsiteY88" fmla="*/ 80963 h 247288"/>
              <a:gd name="connsiteX89" fmla="*/ 180893 w 312377"/>
              <a:gd name="connsiteY89" fmla="*/ 68263 h 247288"/>
              <a:gd name="connsiteX90" fmla="*/ 241381 w 312377"/>
              <a:gd name="connsiteY90" fmla="*/ 68263 h 247288"/>
              <a:gd name="connsiteX91" fmla="*/ 245702 w 312377"/>
              <a:gd name="connsiteY91" fmla="*/ 73025 h 247288"/>
              <a:gd name="connsiteX92" fmla="*/ 241381 w 312377"/>
              <a:gd name="connsiteY92" fmla="*/ 77421 h 247288"/>
              <a:gd name="connsiteX93" fmla="*/ 180893 w 312377"/>
              <a:gd name="connsiteY93" fmla="*/ 77421 h 247288"/>
              <a:gd name="connsiteX94" fmla="*/ 176212 w 312377"/>
              <a:gd name="connsiteY94" fmla="*/ 73025 h 247288"/>
              <a:gd name="connsiteX95" fmla="*/ 180893 w 312377"/>
              <a:gd name="connsiteY95" fmla="*/ 68263 h 247288"/>
              <a:gd name="connsiteX96" fmla="*/ 161308 w 312377"/>
              <a:gd name="connsiteY96" fmla="*/ 57013 h 247288"/>
              <a:gd name="connsiteX97" fmla="*/ 156991 w 312377"/>
              <a:gd name="connsiteY97" fmla="*/ 61346 h 247288"/>
              <a:gd name="connsiteX98" fmla="*/ 156991 w 312377"/>
              <a:gd name="connsiteY98" fmla="*/ 100342 h 247288"/>
              <a:gd name="connsiteX99" fmla="*/ 164546 w 312377"/>
              <a:gd name="connsiteY99" fmla="*/ 107925 h 247288"/>
              <a:gd name="connsiteX100" fmla="*/ 223549 w 312377"/>
              <a:gd name="connsiteY100" fmla="*/ 107925 h 247288"/>
              <a:gd name="connsiteX101" fmla="*/ 235782 w 312377"/>
              <a:gd name="connsiteY101" fmla="*/ 112619 h 247288"/>
              <a:gd name="connsiteX102" fmla="*/ 253770 w 312377"/>
              <a:gd name="connsiteY102" fmla="*/ 129590 h 247288"/>
              <a:gd name="connsiteX103" fmla="*/ 254850 w 312377"/>
              <a:gd name="connsiteY103" fmla="*/ 129951 h 247288"/>
              <a:gd name="connsiteX104" fmla="*/ 255209 w 312377"/>
              <a:gd name="connsiteY104" fmla="*/ 129590 h 247288"/>
              <a:gd name="connsiteX105" fmla="*/ 255209 w 312377"/>
              <a:gd name="connsiteY105" fmla="*/ 113341 h 247288"/>
              <a:gd name="connsiteX106" fmla="*/ 260606 w 312377"/>
              <a:gd name="connsiteY106" fmla="*/ 107925 h 247288"/>
              <a:gd name="connsiteX107" fmla="*/ 264923 w 312377"/>
              <a:gd name="connsiteY107" fmla="*/ 103592 h 247288"/>
              <a:gd name="connsiteX108" fmla="*/ 264923 w 312377"/>
              <a:gd name="connsiteY108" fmla="*/ 61707 h 247288"/>
              <a:gd name="connsiteX109" fmla="*/ 260246 w 312377"/>
              <a:gd name="connsiteY109" fmla="*/ 57013 h 247288"/>
              <a:gd name="connsiteX110" fmla="*/ 161308 w 312377"/>
              <a:gd name="connsiteY110" fmla="*/ 47625 h 247288"/>
              <a:gd name="connsiteX111" fmla="*/ 260246 w 312377"/>
              <a:gd name="connsiteY111" fmla="*/ 47625 h 247288"/>
              <a:gd name="connsiteX112" fmla="*/ 274277 w 312377"/>
              <a:gd name="connsiteY112" fmla="*/ 61707 h 247288"/>
              <a:gd name="connsiteX113" fmla="*/ 274277 w 312377"/>
              <a:gd name="connsiteY113" fmla="*/ 103592 h 247288"/>
              <a:gd name="connsiteX114" fmla="*/ 264563 w 312377"/>
              <a:gd name="connsiteY114" fmla="*/ 116591 h 247288"/>
              <a:gd name="connsiteX115" fmla="*/ 264563 w 312377"/>
              <a:gd name="connsiteY115" fmla="*/ 129590 h 247288"/>
              <a:gd name="connsiteX116" fmla="*/ 258447 w 312377"/>
              <a:gd name="connsiteY116" fmla="*/ 138255 h 247288"/>
              <a:gd name="connsiteX117" fmla="*/ 254490 w 312377"/>
              <a:gd name="connsiteY117" fmla="*/ 139339 h 247288"/>
              <a:gd name="connsiteX118" fmla="*/ 247654 w 312377"/>
              <a:gd name="connsiteY118" fmla="*/ 136450 h 247288"/>
              <a:gd name="connsiteX119" fmla="*/ 229306 w 312377"/>
              <a:gd name="connsiteY119" fmla="*/ 119479 h 247288"/>
              <a:gd name="connsiteX120" fmla="*/ 223549 w 312377"/>
              <a:gd name="connsiteY120" fmla="*/ 116952 h 247288"/>
              <a:gd name="connsiteX121" fmla="*/ 164546 w 312377"/>
              <a:gd name="connsiteY121" fmla="*/ 116952 h 247288"/>
              <a:gd name="connsiteX122" fmla="*/ 147637 w 312377"/>
              <a:gd name="connsiteY122" fmla="*/ 100342 h 247288"/>
              <a:gd name="connsiteX123" fmla="*/ 147637 w 312377"/>
              <a:gd name="connsiteY123" fmla="*/ 61346 h 247288"/>
              <a:gd name="connsiteX124" fmla="*/ 161308 w 312377"/>
              <a:gd name="connsiteY124" fmla="*/ 47625 h 247288"/>
              <a:gd name="connsiteX125" fmla="*/ 87122 w 312377"/>
              <a:gd name="connsiteY125" fmla="*/ 23813 h 247288"/>
              <a:gd name="connsiteX126" fmla="*/ 91694 w 312377"/>
              <a:gd name="connsiteY126" fmla="*/ 28209 h 247288"/>
              <a:gd name="connsiteX127" fmla="*/ 87122 w 312377"/>
              <a:gd name="connsiteY127" fmla="*/ 32971 h 247288"/>
              <a:gd name="connsiteX128" fmla="*/ 82550 w 312377"/>
              <a:gd name="connsiteY128" fmla="*/ 28209 h 247288"/>
              <a:gd name="connsiteX129" fmla="*/ 87122 w 312377"/>
              <a:gd name="connsiteY129" fmla="*/ 23813 h 247288"/>
              <a:gd name="connsiteX130" fmla="*/ 65088 w 312377"/>
              <a:gd name="connsiteY130" fmla="*/ 23813 h 247288"/>
              <a:gd name="connsiteX131" fmla="*/ 69484 w 312377"/>
              <a:gd name="connsiteY131" fmla="*/ 28209 h 247288"/>
              <a:gd name="connsiteX132" fmla="*/ 65088 w 312377"/>
              <a:gd name="connsiteY132" fmla="*/ 32971 h 247288"/>
              <a:gd name="connsiteX133" fmla="*/ 60325 w 312377"/>
              <a:gd name="connsiteY133" fmla="*/ 28209 h 247288"/>
              <a:gd name="connsiteX134" fmla="*/ 65088 w 312377"/>
              <a:gd name="connsiteY134" fmla="*/ 23813 h 247288"/>
              <a:gd name="connsiteX135" fmla="*/ 44083 w 312377"/>
              <a:gd name="connsiteY135" fmla="*/ 23813 h 247288"/>
              <a:gd name="connsiteX136" fmla="*/ 48846 w 312377"/>
              <a:gd name="connsiteY136" fmla="*/ 28209 h 247288"/>
              <a:gd name="connsiteX137" fmla="*/ 44083 w 312377"/>
              <a:gd name="connsiteY137" fmla="*/ 32971 h 247288"/>
              <a:gd name="connsiteX138" fmla="*/ 39687 w 312377"/>
              <a:gd name="connsiteY138" fmla="*/ 28209 h 247288"/>
              <a:gd name="connsiteX139" fmla="*/ 44083 w 312377"/>
              <a:gd name="connsiteY139" fmla="*/ 23813 h 247288"/>
              <a:gd name="connsiteX140" fmla="*/ 23622 w 312377"/>
              <a:gd name="connsiteY140" fmla="*/ 23813 h 247288"/>
              <a:gd name="connsiteX141" fmla="*/ 28194 w 312377"/>
              <a:gd name="connsiteY141" fmla="*/ 28209 h 247288"/>
              <a:gd name="connsiteX142" fmla="*/ 23622 w 312377"/>
              <a:gd name="connsiteY142" fmla="*/ 32971 h 247288"/>
              <a:gd name="connsiteX143" fmla="*/ 19050 w 312377"/>
              <a:gd name="connsiteY143" fmla="*/ 28209 h 247288"/>
              <a:gd name="connsiteX144" fmla="*/ 23622 w 312377"/>
              <a:gd name="connsiteY144" fmla="*/ 23813 h 247288"/>
              <a:gd name="connsiteX145" fmla="*/ 23908 w 312377"/>
              <a:gd name="connsiteY145" fmla="*/ 9446 h 247288"/>
              <a:gd name="connsiteX146" fmla="*/ 9418 w 312377"/>
              <a:gd name="connsiteY146" fmla="*/ 22888 h 247288"/>
              <a:gd name="connsiteX147" fmla="*/ 9418 w 312377"/>
              <a:gd name="connsiteY147" fmla="*/ 36331 h 247288"/>
              <a:gd name="connsiteX148" fmla="*/ 23908 w 312377"/>
              <a:gd name="connsiteY148" fmla="*/ 49773 h 247288"/>
              <a:gd name="connsiteX149" fmla="*/ 66654 w 312377"/>
              <a:gd name="connsiteY149" fmla="*/ 49773 h 247288"/>
              <a:gd name="connsiteX150" fmla="*/ 84404 w 312377"/>
              <a:gd name="connsiteY150" fmla="*/ 62489 h 247288"/>
              <a:gd name="connsiteX151" fmla="*/ 80781 w 312377"/>
              <a:gd name="connsiteY151" fmla="*/ 50500 h 247288"/>
              <a:gd name="connsiteX152" fmla="*/ 86215 w 312377"/>
              <a:gd name="connsiteY152" fmla="*/ 49773 h 247288"/>
              <a:gd name="connsiteX153" fmla="*/ 98532 w 312377"/>
              <a:gd name="connsiteY153" fmla="*/ 36331 h 247288"/>
              <a:gd name="connsiteX154" fmla="*/ 98532 w 312377"/>
              <a:gd name="connsiteY154" fmla="*/ 22888 h 247288"/>
              <a:gd name="connsiteX155" fmla="*/ 84404 w 312377"/>
              <a:gd name="connsiteY155" fmla="*/ 9446 h 247288"/>
              <a:gd name="connsiteX156" fmla="*/ 23908 w 312377"/>
              <a:gd name="connsiteY156" fmla="*/ 0 h 247288"/>
              <a:gd name="connsiteX157" fmla="*/ 84404 w 312377"/>
              <a:gd name="connsiteY157" fmla="*/ 0 h 247288"/>
              <a:gd name="connsiteX158" fmla="*/ 107588 w 312377"/>
              <a:gd name="connsiteY158" fmla="*/ 22888 h 247288"/>
              <a:gd name="connsiteX159" fmla="*/ 107588 w 312377"/>
              <a:gd name="connsiteY159" fmla="*/ 36331 h 247288"/>
              <a:gd name="connsiteX160" fmla="*/ 92736 w 312377"/>
              <a:gd name="connsiteY160" fmla="*/ 57766 h 247288"/>
              <a:gd name="connsiteX161" fmla="*/ 93822 w 312377"/>
              <a:gd name="connsiteY161" fmla="*/ 62125 h 247288"/>
              <a:gd name="connsiteX162" fmla="*/ 90924 w 312377"/>
              <a:gd name="connsiteY162" fmla="*/ 70845 h 247288"/>
              <a:gd name="connsiteX163" fmla="*/ 85853 w 312377"/>
              <a:gd name="connsiteY163" fmla="*/ 72661 h 247288"/>
              <a:gd name="connsiteX164" fmla="*/ 80781 w 312377"/>
              <a:gd name="connsiteY164" fmla="*/ 71572 h 247288"/>
              <a:gd name="connsiteX165" fmla="*/ 63756 w 312377"/>
              <a:gd name="connsiteY165" fmla="*/ 59219 h 247288"/>
              <a:gd name="connsiteX166" fmla="*/ 23908 w 312377"/>
              <a:gd name="connsiteY166" fmla="*/ 59219 h 247288"/>
              <a:gd name="connsiteX167" fmla="*/ 0 w 312377"/>
              <a:gd name="connsiteY167" fmla="*/ 36331 h 247288"/>
              <a:gd name="connsiteX168" fmla="*/ 0 w 312377"/>
              <a:gd name="connsiteY168" fmla="*/ 22888 h 247288"/>
              <a:gd name="connsiteX169" fmla="*/ 23908 w 312377"/>
              <a:gd name="connsiteY169" fmla="*/ 0 h 24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</a:cxnLst>
            <a:rect l="l" t="t" r="r" b="b"/>
            <a:pathLst>
              <a:path w="312377" h="247288">
                <a:moveTo>
                  <a:pt x="223468" y="153803"/>
                </a:moveTo>
                <a:cubicBezTo>
                  <a:pt x="223108" y="153803"/>
                  <a:pt x="222748" y="153803"/>
                  <a:pt x="222388" y="154521"/>
                </a:cubicBezTo>
                <a:lnTo>
                  <a:pt x="210870" y="191161"/>
                </a:lnTo>
                <a:cubicBezTo>
                  <a:pt x="210870" y="191880"/>
                  <a:pt x="211230" y="192598"/>
                  <a:pt x="211230" y="192598"/>
                </a:cubicBezTo>
                <a:cubicBezTo>
                  <a:pt x="211230" y="192957"/>
                  <a:pt x="211590" y="193317"/>
                  <a:pt x="211950" y="193317"/>
                </a:cubicBezTo>
                <a:lnTo>
                  <a:pt x="286460" y="193317"/>
                </a:lnTo>
                <a:cubicBezTo>
                  <a:pt x="286820" y="193317"/>
                  <a:pt x="287180" y="192598"/>
                  <a:pt x="287180" y="191880"/>
                </a:cubicBezTo>
                <a:lnTo>
                  <a:pt x="293299" y="155240"/>
                </a:lnTo>
                <a:cubicBezTo>
                  <a:pt x="293299" y="154880"/>
                  <a:pt x="292940" y="154162"/>
                  <a:pt x="292940" y="153803"/>
                </a:cubicBezTo>
                <a:cubicBezTo>
                  <a:pt x="292580" y="153803"/>
                  <a:pt x="292220" y="153803"/>
                  <a:pt x="292220" y="153803"/>
                </a:cubicBezTo>
                <a:close/>
                <a:moveTo>
                  <a:pt x="223468" y="144463"/>
                </a:moveTo>
                <a:lnTo>
                  <a:pt x="292220" y="144463"/>
                </a:lnTo>
                <a:cubicBezTo>
                  <a:pt x="295099" y="144463"/>
                  <a:pt x="297979" y="145900"/>
                  <a:pt x="299779" y="148055"/>
                </a:cubicBezTo>
                <a:cubicBezTo>
                  <a:pt x="301938" y="150211"/>
                  <a:pt x="302658" y="153444"/>
                  <a:pt x="302298" y="156677"/>
                </a:cubicBezTo>
                <a:lnTo>
                  <a:pt x="296539" y="193317"/>
                </a:lnTo>
                <a:lnTo>
                  <a:pt x="303378" y="193317"/>
                </a:lnTo>
                <a:cubicBezTo>
                  <a:pt x="308418" y="193317"/>
                  <a:pt x="312377" y="197268"/>
                  <a:pt x="312377" y="201938"/>
                </a:cubicBezTo>
                <a:lnTo>
                  <a:pt x="312377" y="218462"/>
                </a:lnTo>
                <a:lnTo>
                  <a:pt x="312377" y="234986"/>
                </a:lnTo>
                <a:cubicBezTo>
                  <a:pt x="312377" y="237141"/>
                  <a:pt x="309857" y="239655"/>
                  <a:pt x="307698" y="239655"/>
                </a:cubicBezTo>
                <a:cubicBezTo>
                  <a:pt x="304818" y="239655"/>
                  <a:pt x="303018" y="237141"/>
                  <a:pt x="303018" y="234986"/>
                </a:cubicBezTo>
                <a:lnTo>
                  <a:pt x="303018" y="223131"/>
                </a:lnTo>
                <a:lnTo>
                  <a:pt x="135999" y="223131"/>
                </a:lnTo>
                <a:lnTo>
                  <a:pt x="135999" y="237859"/>
                </a:lnTo>
                <a:cubicBezTo>
                  <a:pt x="135999" y="240733"/>
                  <a:pt x="133839" y="242529"/>
                  <a:pt x="131320" y="242529"/>
                </a:cubicBezTo>
                <a:cubicBezTo>
                  <a:pt x="128800" y="242529"/>
                  <a:pt x="127000" y="240733"/>
                  <a:pt x="127000" y="237859"/>
                </a:cubicBezTo>
                <a:lnTo>
                  <a:pt x="127000" y="218462"/>
                </a:lnTo>
                <a:cubicBezTo>
                  <a:pt x="127000" y="215947"/>
                  <a:pt x="128800" y="214151"/>
                  <a:pt x="131320" y="214151"/>
                </a:cubicBezTo>
                <a:lnTo>
                  <a:pt x="303018" y="214151"/>
                </a:lnTo>
                <a:lnTo>
                  <a:pt x="303018" y="202297"/>
                </a:lnTo>
                <a:lnTo>
                  <a:pt x="279261" y="202297"/>
                </a:lnTo>
                <a:cubicBezTo>
                  <a:pt x="279261" y="202297"/>
                  <a:pt x="279261" y="202297"/>
                  <a:pt x="278901" y="202297"/>
                </a:cubicBezTo>
                <a:lnTo>
                  <a:pt x="211950" y="202297"/>
                </a:lnTo>
                <a:cubicBezTo>
                  <a:pt x="211590" y="202297"/>
                  <a:pt x="211230" y="202297"/>
                  <a:pt x="210870" y="202297"/>
                </a:cubicBezTo>
                <a:cubicBezTo>
                  <a:pt x="207990" y="201938"/>
                  <a:pt x="205470" y="200501"/>
                  <a:pt x="203671" y="198346"/>
                </a:cubicBezTo>
                <a:cubicBezTo>
                  <a:pt x="201511" y="195472"/>
                  <a:pt x="201151" y="191880"/>
                  <a:pt x="202231" y="188647"/>
                </a:cubicBezTo>
                <a:lnTo>
                  <a:pt x="213749" y="151648"/>
                </a:lnTo>
                <a:cubicBezTo>
                  <a:pt x="215189" y="147337"/>
                  <a:pt x="219149" y="144463"/>
                  <a:pt x="223468" y="144463"/>
                </a:cubicBezTo>
                <a:close/>
                <a:moveTo>
                  <a:pt x="113302" y="144463"/>
                </a:moveTo>
                <a:lnTo>
                  <a:pt x="114379" y="144463"/>
                </a:lnTo>
                <a:cubicBezTo>
                  <a:pt x="117251" y="145911"/>
                  <a:pt x="119046" y="148446"/>
                  <a:pt x="120841" y="150618"/>
                </a:cubicBezTo>
                <a:cubicBezTo>
                  <a:pt x="121200" y="150980"/>
                  <a:pt x="121559" y="151342"/>
                  <a:pt x="121559" y="151704"/>
                </a:cubicBezTo>
                <a:lnTo>
                  <a:pt x="136277" y="169445"/>
                </a:lnTo>
                <a:lnTo>
                  <a:pt x="182586" y="169445"/>
                </a:lnTo>
                <a:cubicBezTo>
                  <a:pt x="192638" y="169445"/>
                  <a:pt x="201253" y="177049"/>
                  <a:pt x="201253" y="186462"/>
                </a:cubicBezTo>
                <a:cubicBezTo>
                  <a:pt x="201253" y="195876"/>
                  <a:pt x="192638" y="203117"/>
                  <a:pt x="182586" y="203117"/>
                </a:cubicBezTo>
                <a:lnTo>
                  <a:pt x="126585" y="203117"/>
                </a:lnTo>
                <a:cubicBezTo>
                  <a:pt x="122995" y="203117"/>
                  <a:pt x="119764" y="202393"/>
                  <a:pt x="116892" y="200582"/>
                </a:cubicBezTo>
                <a:lnTo>
                  <a:pt x="116892" y="240047"/>
                </a:lnTo>
                <a:lnTo>
                  <a:pt x="116892" y="242219"/>
                </a:lnTo>
                <a:cubicBezTo>
                  <a:pt x="116892" y="244754"/>
                  <a:pt x="114738" y="246926"/>
                  <a:pt x="112225" y="246926"/>
                </a:cubicBezTo>
                <a:cubicBezTo>
                  <a:pt x="109713" y="246926"/>
                  <a:pt x="107559" y="244754"/>
                  <a:pt x="107559" y="242219"/>
                </a:cubicBezTo>
                <a:lnTo>
                  <a:pt x="107559" y="240047"/>
                </a:lnTo>
                <a:lnTo>
                  <a:pt x="107559" y="177049"/>
                </a:lnTo>
                <a:lnTo>
                  <a:pt x="118687" y="190445"/>
                </a:lnTo>
                <a:cubicBezTo>
                  <a:pt x="120482" y="192617"/>
                  <a:pt x="123354" y="194065"/>
                  <a:pt x="126585" y="194065"/>
                </a:cubicBezTo>
                <a:lnTo>
                  <a:pt x="182586" y="194065"/>
                </a:lnTo>
                <a:cubicBezTo>
                  <a:pt x="187612" y="194065"/>
                  <a:pt x="192279" y="190445"/>
                  <a:pt x="192279" y="186462"/>
                </a:cubicBezTo>
                <a:cubicBezTo>
                  <a:pt x="192279" y="182117"/>
                  <a:pt x="187612" y="178497"/>
                  <a:pt x="182586" y="178497"/>
                </a:cubicBezTo>
                <a:lnTo>
                  <a:pt x="131969" y="178497"/>
                </a:lnTo>
                <a:lnTo>
                  <a:pt x="114738" y="157497"/>
                </a:lnTo>
                <a:cubicBezTo>
                  <a:pt x="114379" y="157135"/>
                  <a:pt x="114020" y="156773"/>
                  <a:pt x="113661" y="156411"/>
                </a:cubicBezTo>
                <a:cubicBezTo>
                  <a:pt x="112943" y="155325"/>
                  <a:pt x="112225" y="154239"/>
                  <a:pt x="111148" y="153515"/>
                </a:cubicBezTo>
                <a:lnTo>
                  <a:pt x="77045" y="154239"/>
                </a:lnTo>
                <a:cubicBezTo>
                  <a:pt x="72019" y="154239"/>
                  <a:pt x="67712" y="158222"/>
                  <a:pt x="67712" y="163290"/>
                </a:cubicBezTo>
                <a:lnTo>
                  <a:pt x="67712" y="241857"/>
                </a:lnTo>
                <a:lnTo>
                  <a:pt x="67712" y="242581"/>
                </a:lnTo>
                <a:cubicBezTo>
                  <a:pt x="67712" y="245478"/>
                  <a:pt x="65917" y="247288"/>
                  <a:pt x="63404" y="247288"/>
                </a:cubicBezTo>
                <a:cubicBezTo>
                  <a:pt x="60891" y="247288"/>
                  <a:pt x="58737" y="245478"/>
                  <a:pt x="58737" y="242581"/>
                </a:cubicBezTo>
                <a:lnTo>
                  <a:pt x="58737" y="242219"/>
                </a:lnTo>
                <a:lnTo>
                  <a:pt x="58737" y="163290"/>
                </a:lnTo>
                <a:cubicBezTo>
                  <a:pt x="58737" y="153153"/>
                  <a:pt x="66994" y="144825"/>
                  <a:pt x="77045" y="144825"/>
                </a:cubicBezTo>
                <a:close/>
                <a:moveTo>
                  <a:pt x="91101" y="90332"/>
                </a:moveTo>
                <a:cubicBezTo>
                  <a:pt x="80290" y="90332"/>
                  <a:pt x="71281" y="99341"/>
                  <a:pt x="71281" y="110151"/>
                </a:cubicBezTo>
                <a:cubicBezTo>
                  <a:pt x="71281" y="121322"/>
                  <a:pt x="80290" y="129970"/>
                  <a:pt x="91101" y="129970"/>
                </a:cubicBezTo>
                <a:cubicBezTo>
                  <a:pt x="102272" y="129970"/>
                  <a:pt x="111281" y="121322"/>
                  <a:pt x="111281" y="110151"/>
                </a:cubicBezTo>
                <a:cubicBezTo>
                  <a:pt x="111281" y="99341"/>
                  <a:pt x="102272" y="90332"/>
                  <a:pt x="91101" y="90332"/>
                </a:cubicBezTo>
                <a:close/>
                <a:moveTo>
                  <a:pt x="182145" y="87313"/>
                </a:moveTo>
                <a:lnTo>
                  <a:pt x="235005" y="87313"/>
                </a:lnTo>
                <a:cubicBezTo>
                  <a:pt x="237540" y="87313"/>
                  <a:pt x="239350" y="89511"/>
                  <a:pt x="239350" y="92075"/>
                </a:cubicBezTo>
                <a:cubicBezTo>
                  <a:pt x="239350" y="94640"/>
                  <a:pt x="237540" y="96471"/>
                  <a:pt x="235005" y="96471"/>
                </a:cubicBezTo>
                <a:lnTo>
                  <a:pt x="182145" y="96471"/>
                </a:lnTo>
                <a:cubicBezTo>
                  <a:pt x="179610" y="96471"/>
                  <a:pt x="177800" y="94640"/>
                  <a:pt x="177800" y="92075"/>
                </a:cubicBezTo>
                <a:cubicBezTo>
                  <a:pt x="177800" y="89511"/>
                  <a:pt x="179610" y="87313"/>
                  <a:pt x="182145" y="87313"/>
                </a:cubicBezTo>
                <a:close/>
                <a:moveTo>
                  <a:pt x="91101" y="80963"/>
                </a:moveTo>
                <a:cubicBezTo>
                  <a:pt x="107317" y="80963"/>
                  <a:pt x="120290" y="93935"/>
                  <a:pt x="120290" y="110151"/>
                </a:cubicBezTo>
                <a:cubicBezTo>
                  <a:pt x="120290" y="126367"/>
                  <a:pt x="107317" y="139339"/>
                  <a:pt x="91101" y="139339"/>
                </a:cubicBezTo>
                <a:cubicBezTo>
                  <a:pt x="75245" y="139339"/>
                  <a:pt x="61912" y="126367"/>
                  <a:pt x="61912" y="110151"/>
                </a:cubicBezTo>
                <a:cubicBezTo>
                  <a:pt x="61912" y="93935"/>
                  <a:pt x="75245" y="80963"/>
                  <a:pt x="91101" y="80963"/>
                </a:cubicBezTo>
                <a:close/>
                <a:moveTo>
                  <a:pt x="180893" y="68263"/>
                </a:moveTo>
                <a:lnTo>
                  <a:pt x="241381" y="68263"/>
                </a:lnTo>
                <a:cubicBezTo>
                  <a:pt x="243902" y="68263"/>
                  <a:pt x="245702" y="70094"/>
                  <a:pt x="245702" y="73025"/>
                </a:cubicBezTo>
                <a:cubicBezTo>
                  <a:pt x="245702" y="75223"/>
                  <a:pt x="243902" y="77421"/>
                  <a:pt x="241381" y="77421"/>
                </a:cubicBezTo>
                <a:lnTo>
                  <a:pt x="180893" y="77421"/>
                </a:lnTo>
                <a:cubicBezTo>
                  <a:pt x="178732" y="77421"/>
                  <a:pt x="176212" y="75223"/>
                  <a:pt x="176212" y="73025"/>
                </a:cubicBezTo>
                <a:cubicBezTo>
                  <a:pt x="176212" y="70094"/>
                  <a:pt x="178732" y="68263"/>
                  <a:pt x="180893" y="68263"/>
                </a:cubicBezTo>
                <a:close/>
                <a:moveTo>
                  <a:pt x="161308" y="57013"/>
                </a:moveTo>
                <a:cubicBezTo>
                  <a:pt x="158790" y="57013"/>
                  <a:pt x="156991" y="59179"/>
                  <a:pt x="156991" y="61346"/>
                </a:cubicBezTo>
                <a:lnTo>
                  <a:pt x="156991" y="100342"/>
                </a:lnTo>
                <a:cubicBezTo>
                  <a:pt x="156991" y="104675"/>
                  <a:pt x="160229" y="107925"/>
                  <a:pt x="164546" y="107925"/>
                </a:cubicBezTo>
                <a:lnTo>
                  <a:pt x="223549" y="107925"/>
                </a:lnTo>
                <a:cubicBezTo>
                  <a:pt x="228226" y="107925"/>
                  <a:pt x="232184" y="109369"/>
                  <a:pt x="235782" y="112619"/>
                </a:cubicBezTo>
                <a:lnTo>
                  <a:pt x="253770" y="129590"/>
                </a:lnTo>
                <a:cubicBezTo>
                  <a:pt x="254490" y="129951"/>
                  <a:pt x="254850" y="129951"/>
                  <a:pt x="254850" y="129951"/>
                </a:cubicBezTo>
                <a:cubicBezTo>
                  <a:pt x="255209" y="129590"/>
                  <a:pt x="255209" y="129590"/>
                  <a:pt x="255209" y="129590"/>
                </a:cubicBezTo>
                <a:lnTo>
                  <a:pt x="255209" y="113341"/>
                </a:lnTo>
                <a:cubicBezTo>
                  <a:pt x="255209" y="110452"/>
                  <a:pt x="257728" y="107925"/>
                  <a:pt x="260606" y="107925"/>
                </a:cubicBezTo>
                <a:cubicBezTo>
                  <a:pt x="263124" y="107925"/>
                  <a:pt x="264923" y="106119"/>
                  <a:pt x="264923" y="103592"/>
                </a:cubicBezTo>
                <a:lnTo>
                  <a:pt x="264923" y="61707"/>
                </a:lnTo>
                <a:cubicBezTo>
                  <a:pt x="264923" y="59179"/>
                  <a:pt x="262765" y="57013"/>
                  <a:pt x="260246" y="57013"/>
                </a:cubicBezTo>
                <a:close/>
                <a:moveTo>
                  <a:pt x="161308" y="47625"/>
                </a:moveTo>
                <a:lnTo>
                  <a:pt x="260246" y="47625"/>
                </a:lnTo>
                <a:cubicBezTo>
                  <a:pt x="267801" y="47625"/>
                  <a:pt x="274277" y="54124"/>
                  <a:pt x="274277" y="61707"/>
                </a:cubicBezTo>
                <a:lnTo>
                  <a:pt x="274277" y="103592"/>
                </a:lnTo>
                <a:cubicBezTo>
                  <a:pt x="274277" y="109730"/>
                  <a:pt x="269960" y="114785"/>
                  <a:pt x="264563" y="116591"/>
                </a:cubicBezTo>
                <a:lnTo>
                  <a:pt x="264563" y="129590"/>
                </a:lnTo>
                <a:cubicBezTo>
                  <a:pt x="264563" y="133561"/>
                  <a:pt x="262045" y="136811"/>
                  <a:pt x="258447" y="138255"/>
                </a:cubicBezTo>
                <a:cubicBezTo>
                  <a:pt x="257368" y="138617"/>
                  <a:pt x="255929" y="139339"/>
                  <a:pt x="254490" y="139339"/>
                </a:cubicBezTo>
                <a:cubicBezTo>
                  <a:pt x="251971" y="139339"/>
                  <a:pt x="249813" y="138255"/>
                  <a:pt x="247654" y="136450"/>
                </a:cubicBezTo>
                <a:lnTo>
                  <a:pt x="229306" y="119479"/>
                </a:lnTo>
                <a:cubicBezTo>
                  <a:pt x="227867" y="118035"/>
                  <a:pt x="225708" y="116952"/>
                  <a:pt x="223549" y="116952"/>
                </a:cubicBezTo>
                <a:lnTo>
                  <a:pt x="164546" y="116952"/>
                </a:lnTo>
                <a:cubicBezTo>
                  <a:pt x="155192" y="116952"/>
                  <a:pt x="147637" y="109369"/>
                  <a:pt x="147637" y="100342"/>
                </a:cubicBezTo>
                <a:lnTo>
                  <a:pt x="147637" y="61346"/>
                </a:lnTo>
                <a:cubicBezTo>
                  <a:pt x="147637" y="53763"/>
                  <a:pt x="153753" y="47625"/>
                  <a:pt x="161308" y="47625"/>
                </a:cubicBezTo>
                <a:close/>
                <a:moveTo>
                  <a:pt x="87122" y="23813"/>
                </a:moveTo>
                <a:cubicBezTo>
                  <a:pt x="89408" y="23813"/>
                  <a:pt x="91694" y="26011"/>
                  <a:pt x="91694" y="28209"/>
                </a:cubicBezTo>
                <a:cubicBezTo>
                  <a:pt x="91694" y="30773"/>
                  <a:pt x="89408" y="32971"/>
                  <a:pt x="87122" y="32971"/>
                </a:cubicBezTo>
                <a:cubicBezTo>
                  <a:pt x="84455" y="32971"/>
                  <a:pt x="82550" y="30773"/>
                  <a:pt x="82550" y="28209"/>
                </a:cubicBezTo>
                <a:cubicBezTo>
                  <a:pt x="82550" y="26011"/>
                  <a:pt x="84455" y="23813"/>
                  <a:pt x="87122" y="23813"/>
                </a:cubicBezTo>
                <a:close/>
                <a:moveTo>
                  <a:pt x="65088" y="23813"/>
                </a:moveTo>
                <a:cubicBezTo>
                  <a:pt x="67286" y="23813"/>
                  <a:pt x="69484" y="26011"/>
                  <a:pt x="69484" y="28209"/>
                </a:cubicBezTo>
                <a:cubicBezTo>
                  <a:pt x="69484" y="30773"/>
                  <a:pt x="67286" y="32971"/>
                  <a:pt x="65088" y="32971"/>
                </a:cubicBezTo>
                <a:cubicBezTo>
                  <a:pt x="62523" y="32971"/>
                  <a:pt x="60325" y="30773"/>
                  <a:pt x="60325" y="28209"/>
                </a:cubicBezTo>
                <a:cubicBezTo>
                  <a:pt x="60325" y="26011"/>
                  <a:pt x="62523" y="23813"/>
                  <a:pt x="65088" y="23813"/>
                </a:cubicBezTo>
                <a:close/>
                <a:moveTo>
                  <a:pt x="44083" y="23813"/>
                </a:moveTo>
                <a:cubicBezTo>
                  <a:pt x="46648" y="23813"/>
                  <a:pt x="48846" y="26011"/>
                  <a:pt x="48846" y="28209"/>
                </a:cubicBezTo>
                <a:cubicBezTo>
                  <a:pt x="48846" y="30773"/>
                  <a:pt x="46648" y="32971"/>
                  <a:pt x="44083" y="32971"/>
                </a:cubicBezTo>
                <a:cubicBezTo>
                  <a:pt x="41519" y="32971"/>
                  <a:pt x="39687" y="30773"/>
                  <a:pt x="39687" y="28209"/>
                </a:cubicBezTo>
                <a:cubicBezTo>
                  <a:pt x="39687" y="26011"/>
                  <a:pt x="41519" y="23813"/>
                  <a:pt x="44083" y="23813"/>
                </a:cubicBezTo>
                <a:close/>
                <a:moveTo>
                  <a:pt x="23622" y="23813"/>
                </a:moveTo>
                <a:cubicBezTo>
                  <a:pt x="26289" y="23813"/>
                  <a:pt x="28194" y="26011"/>
                  <a:pt x="28194" y="28209"/>
                </a:cubicBezTo>
                <a:cubicBezTo>
                  <a:pt x="28194" y="30773"/>
                  <a:pt x="26289" y="32971"/>
                  <a:pt x="23622" y="32971"/>
                </a:cubicBezTo>
                <a:cubicBezTo>
                  <a:pt x="21336" y="32971"/>
                  <a:pt x="19050" y="30773"/>
                  <a:pt x="19050" y="28209"/>
                </a:cubicBezTo>
                <a:cubicBezTo>
                  <a:pt x="19050" y="26011"/>
                  <a:pt x="21336" y="23813"/>
                  <a:pt x="23622" y="23813"/>
                </a:cubicBezTo>
                <a:close/>
                <a:moveTo>
                  <a:pt x="23908" y="9446"/>
                </a:moveTo>
                <a:cubicBezTo>
                  <a:pt x="15577" y="9446"/>
                  <a:pt x="9418" y="15622"/>
                  <a:pt x="9418" y="22888"/>
                </a:cubicBezTo>
                <a:lnTo>
                  <a:pt x="9418" y="36331"/>
                </a:lnTo>
                <a:cubicBezTo>
                  <a:pt x="9418" y="43960"/>
                  <a:pt x="15577" y="49773"/>
                  <a:pt x="23908" y="49773"/>
                </a:cubicBezTo>
                <a:lnTo>
                  <a:pt x="66654" y="49773"/>
                </a:lnTo>
                <a:lnTo>
                  <a:pt x="84404" y="62489"/>
                </a:lnTo>
                <a:lnTo>
                  <a:pt x="80781" y="50500"/>
                </a:lnTo>
                <a:lnTo>
                  <a:pt x="86215" y="49773"/>
                </a:lnTo>
                <a:cubicBezTo>
                  <a:pt x="93098" y="48683"/>
                  <a:pt x="98532" y="43233"/>
                  <a:pt x="98532" y="36331"/>
                </a:cubicBezTo>
                <a:lnTo>
                  <a:pt x="98532" y="22888"/>
                </a:lnTo>
                <a:cubicBezTo>
                  <a:pt x="98532" y="15622"/>
                  <a:pt x="92011" y="9446"/>
                  <a:pt x="84404" y="9446"/>
                </a:cubicBezTo>
                <a:close/>
                <a:moveTo>
                  <a:pt x="23908" y="0"/>
                </a:moveTo>
                <a:lnTo>
                  <a:pt x="84404" y="0"/>
                </a:lnTo>
                <a:cubicBezTo>
                  <a:pt x="97083" y="0"/>
                  <a:pt x="107588" y="10536"/>
                  <a:pt x="107588" y="22888"/>
                </a:cubicBezTo>
                <a:lnTo>
                  <a:pt x="107588" y="36331"/>
                </a:lnTo>
                <a:cubicBezTo>
                  <a:pt x="107588" y="45777"/>
                  <a:pt x="101430" y="54496"/>
                  <a:pt x="92736" y="57766"/>
                </a:cubicBezTo>
                <a:lnTo>
                  <a:pt x="93822" y="62125"/>
                </a:lnTo>
                <a:cubicBezTo>
                  <a:pt x="94909" y="65395"/>
                  <a:pt x="93822" y="69028"/>
                  <a:pt x="90924" y="70845"/>
                </a:cubicBezTo>
                <a:cubicBezTo>
                  <a:pt x="89113" y="72298"/>
                  <a:pt x="87664" y="72661"/>
                  <a:pt x="85853" y="72661"/>
                </a:cubicBezTo>
                <a:cubicBezTo>
                  <a:pt x="84042" y="72661"/>
                  <a:pt x="82593" y="72298"/>
                  <a:pt x="80781" y="71572"/>
                </a:cubicBezTo>
                <a:lnTo>
                  <a:pt x="63756" y="59219"/>
                </a:lnTo>
                <a:lnTo>
                  <a:pt x="23908" y="59219"/>
                </a:lnTo>
                <a:cubicBezTo>
                  <a:pt x="10505" y="59219"/>
                  <a:pt x="0" y="49046"/>
                  <a:pt x="0" y="36331"/>
                </a:cubicBezTo>
                <a:lnTo>
                  <a:pt x="0" y="22888"/>
                </a:lnTo>
                <a:cubicBezTo>
                  <a:pt x="0" y="10536"/>
                  <a:pt x="10505" y="0"/>
                  <a:pt x="23908" y="0"/>
                </a:cubicBezTo>
                <a:close/>
              </a:path>
            </a:pathLst>
          </a:custGeom>
          <a:solidFill>
            <a:srgbClr val="1113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Freeform 88">
            <a:extLst>
              <a:ext uri="{FF2B5EF4-FFF2-40B4-BE49-F238E27FC236}">
                <a16:creationId xmlns:a16="http://schemas.microsoft.com/office/drawing/2014/main" xmlns="" id="{5C378E87-4311-A946-AA93-9B1490F45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5471" y="1978835"/>
            <a:ext cx="570654" cy="521218"/>
          </a:xfrm>
          <a:custGeom>
            <a:avLst/>
            <a:gdLst>
              <a:gd name="connsiteX0" fmla="*/ 164920 w 329840"/>
              <a:gd name="connsiteY0" fmla="*/ 209701 h 301266"/>
              <a:gd name="connsiteX1" fmla="*/ 164920 w 329840"/>
              <a:gd name="connsiteY1" fmla="*/ 247405 h 301266"/>
              <a:gd name="connsiteX2" fmla="*/ 173562 w 329840"/>
              <a:gd name="connsiteY2" fmla="*/ 256022 h 301266"/>
              <a:gd name="connsiteX3" fmla="*/ 175003 w 329840"/>
              <a:gd name="connsiteY3" fmla="*/ 256022 h 301266"/>
              <a:gd name="connsiteX4" fmla="*/ 183645 w 329840"/>
              <a:gd name="connsiteY4" fmla="*/ 247405 h 301266"/>
              <a:gd name="connsiteX5" fmla="*/ 183645 w 329840"/>
              <a:gd name="connsiteY5" fmla="*/ 209701 h 301266"/>
              <a:gd name="connsiteX6" fmla="*/ 143675 w 329840"/>
              <a:gd name="connsiteY6" fmla="*/ 209701 h 301266"/>
              <a:gd name="connsiteX7" fmla="*/ 115588 w 329840"/>
              <a:gd name="connsiteY7" fmla="*/ 281158 h 301266"/>
              <a:gd name="connsiteX8" fmla="*/ 115588 w 329840"/>
              <a:gd name="connsiteY8" fmla="*/ 291212 h 301266"/>
              <a:gd name="connsiteX9" fmla="*/ 118108 w 329840"/>
              <a:gd name="connsiteY9" fmla="*/ 292648 h 301266"/>
              <a:gd name="connsiteX10" fmla="*/ 235137 w 329840"/>
              <a:gd name="connsiteY10" fmla="*/ 292648 h 301266"/>
              <a:gd name="connsiteX11" fmla="*/ 235857 w 329840"/>
              <a:gd name="connsiteY11" fmla="*/ 292648 h 301266"/>
              <a:gd name="connsiteX12" fmla="*/ 234057 w 329840"/>
              <a:gd name="connsiteY12" fmla="*/ 280799 h 301266"/>
              <a:gd name="connsiteX13" fmla="*/ 205970 w 329840"/>
              <a:gd name="connsiteY13" fmla="*/ 209701 h 301266"/>
              <a:gd name="connsiteX14" fmla="*/ 192287 w 329840"/>
              <a:gd name="connsiteY14" fmla="*/ 209701 h 301266"/>
              <a:gd name="connsiteX15" fmla="*/ 192287 w 329840"/>
              <a:gd name="connsiteY15" fmla="*/ 247405 h 301266"/>
              <a:gd name="connsiteX16" fmla="*/ 175003 w 329840"/>
              <a:gd name="connsiteY16" fmla="*/ 264640 h 301266"/>
              <a:gd name="connsiteX17" fmla="*/ 173562 w 329840"/>
              <a:gd name="connsiteY17" fmla="*/ 264640 h 301266"/>
              <a:gd name="connsiteX18" fmla="*/ 156278 w 329840"/>
              <a:gd name="connsiteY18" fmla="*/ 247405 h 301266"/>
              <a:gd name="connsiteX19" fmla="*/ 156278 w 329840"/>
              <a:gd name="connsiteY19" fmla="*/ 209701 h 301266"/>
              <a:gd name="connsiteX20" fmla="*/ 123364 w 329840"/>
              <a:gd name="connsiteY20" fmla="*/ 182563 h 301266"/>
              <a:gd name="connsiteX21" fmla="*/ 214773 w 329840"/>
              <a:gd name="connsiteY21" fmla="*/ 182563 h 301266"/>
              <a:gd name="connsiteX22" fmla="*/ 218717 w 329840"/>
              <a:gd name="connsiteY22" fmla="*/ 187135 h 301266"/>
              <a:gd name="connsiteX23" fmla="*/ 214773 w 329840"/>
              <a:gd name="connsiteY23" fmla="*/ 191707 h 301266"/>
              <a:gd name="connsiteX24" fmla="*/ 123364 w 329840"/>
              <a:gd name="connsiteY24" fmla="*/ 191707 h 301266"/>
              <a:gd name="connsiteX25" fmla="*/ 119062 w 329840"/>
              <a:gd name="connsiteY25" fmla="*/ 187135 h 301266"/>
              <a:gd name="connsiteX26" fmla="*/ 123364 w 329840"/>
              <a:gd name="connsiteY26" fmla="*/ 182563 h 301266"/>
              <a:gd name="connsiteX27" fmla="*/ 8642 w 329840"/>
              <a:gd name="connsiteY27" fmla="*/ 168048 h 301266"/>
              <a:gd name="connsiteX28" fmla="*/ 8642 w 329840"/>
              <a:gd name="connsiteY28" fmla="*/ 190670 h 301266"/>
              <a:gd name="connsiteX29" fmla="*/ 19445 w 329840"/>
              <a:gd name="connsiteY29" fmla="*/ 201084 h 301266"/>
              <a:gd name="connsiteX30" fmla="*/ 140794 w 329840"/>
              <a:gd name="connsiteY30" fmla="*/ 201084 h 301266"/>
              <a:gd name="connsiteX31" fmla="*/ 160599 w 329840"/>
              <a:gd name="connsiteY31" fmla="*/ 201084 h 301266"/>
              <a:gd name="connsiteX32" fmla="*/ 187966 w 329840"/>
              <a:gd name="connsiteY32" fmla="*/ 201084 h 301266"/>
              <a:gd name="connsiteX33" fmla="*/ 208851 w 329840"/>
              <a:gd name="connsiteY33" fmla="*/ 201084 h 301266"/>
              <a:gd name="connsiteX34" fmla="*/ 311116 w 329840"/>
              <a:gd name="connsiteY34" fmla="*/ 201084 h 301266"/>
              <a:gd name="connsiteX35" fmla="*/ 321198 w 329840"/>
              <a:gd name="connsiteY35" fmla="*/ 190670 h 301266"/>
              <a:gd name="connsiteX36" fmla="*/ 321198 w 329840"/>
              <a:gd name="connsiteY36" fmla="*/ 168048 h 301266"/>
              <a:gd name="connsiteX37" fmla="*/ 152419 w 329840"/>
              <a:gd name="connsiteY37" fmla="*/ 30840 h 301266"/>
              <a:gd name="connsiteX38" fmla="*/ 148800 w 329840"/>
              <a:gd name="connsiteY38" fmla="*/ 34430 h 301266"/>
              <a:gd name="connsiteX39" fmla="*/ 148800 w 329840"/>
              <a:gd name="connsiteY39" fmla="*/ 70685 h 301266"/>
              <a:gd name="connsiteX40" fmla="*/ 148800 w 329840"/>
              <a:gd name="connsiteY40" fmla="*/ 101914 h 301266"/>
              <a:gd name="connsiteX41" fmla="*/ 144456 w 329840"/>
              <a:gd name="connsiteY41" fmla="*/ 106581 h 301266"/>
              <a:gd name="connsiteX42" fmla="*/ 140113 w 329840"/>
              <a:gd name="connsiteY42" fmla="*/ 101914 h 301266"/>
              <a:gd name="connsiteX43" fmla="*/ 140113 w 329840"/>
              <a:gd name="connsiteY43" fmla="*/ 70685 h 301266"/>
              <a:gd name="connsiteX44" fmla="*/ 136131 w 329840"/>
              <a:gd name="connsiteY44" fmla="*/ 66736 h 301266"/>
              <a:gd name="connsiteX45" fmla="*/ 132512 w 329840"/>
              <a:gd name="connsiteY45" fmla="*/ 70685 h 301266"/>
              <a:gd name="connsiteX46" fmla="*/ 132512 w 329840"/>
              <a:gd name="connsiteY46" fmla="*/ 113401 h 301266"/>
              <a:gd name="connsiteX47" fmla="*/ 144456 w 329840"/>
              <a:gd name="connsiteY47" fmla="*/ 125964 h 301266"/>
              <a:gd name="connsiteX48" fmla="*/ 145180 w 329840"/>
              <a:gd name="connsiteY48" fmla="*/ 125964 h 301266"/>
              <a:gd name="connsiteX49" fmla="*/ 190424 w 329840"/>
              <a:gd name="connsiteY49" fmla="*/ 125964 h 301266"/>
              <a:gd name="connsiteX50" fmla="*/ 205263 w 329840"/>
              <a:gd name="connsiteY50" fmla="*/ 111247 h 301266"/>
              <a:gd name="connsiteX51" fmla="*/ 205263 w 329840"/>
              <a:gd name="connsiteY51" fmla="*/ 52737 h 301266"/>
              <a:gd name="connsiteX52" fmla="*/ 201282 w 329840"/>
              <a:gd name="connsiteY52" fmla="*/ 48788 h 301266"/>
              <a:gd name="connsiteX53" fmla="*/ 197663 w 329840"/>
              <a:gd name="connsiteY53" fmla="*/ 52737 h 301266"/>
              <a:gd name="connsiteX54" fmla="*/ 197663 w 329840"/>
              <a:gd name="connsiteY54" fmla="*/ 86120 h 301266"/>
              <a:gd name="connsiteX55" fmla="*/ 193319 w 329840"/>
              <a:gd name="connsiteY55" fmla="*/ 90068 h 301266"/>
              <a:gd name="connsiteX56" fmla="*/ 188976 w 329840"/>
              <a:gd name="connsiteY56" fmla="*/ 86120 h 301266"/>
              <a:gd name="connsiteX57" fmla="*/ 188976 w 329840"/>
              <a:gd name="connsiteY57" fmla="*/ 52737 h 301266"/>
              <a:gd name="connsiteX58" fmla="*/ 184994 w 329840"/>
              <a:gd name="connsiteY58" fmla="*/ 48788 h 301266"/>
              <a:gd name="connsiteX59" fmla="*/ 181375 w 329840"/>
              <a:gd name="connsiteY59" fmla="*/ 52737 h 301266"/>
              <a:gd name="connsiteX60" fmla="*/ 181375 w 329840"/>
              <a:gd name="connsiteY60" fmla="*/ 86120 h 301266"/>
              <a:gd name="connsiteX61" fmla="*/ 176670 w 329840"/>
              <a:gd name="connsiteY61" fmla="*/ 90427 h 301266"/>
              <a:gd name="connsiteX62" fmla="*/ 172688 w 329840"/>
              <a:gd name="connsiteY62" fmla="*/ 86120 h 301266"/>
              <a:gd name="connsiteX63" fmla="*/ 172688 w 329840"/>
              <a:gd name="connsiteY63" fmla="*/ 52737 h 301266"/>
              <a:gd name="connsiteX64" fmla="*/ 168707 w 329840"/>
              <a:gd name="connsiteY64" fmla="*/ 48788 h 301266"/>
              <a:gd name="connsiteX65" fmla="*/ 164725 w 329840"/>
              <a:gd name="connsiteY65" fmla="*/ 52737 h 301266"/>
              <a:gd name="connsiteX66" fmla="*/ 164725 w 329840"/>
              <a:gd name="connsiteY66" fmla="*/ 86120 h 301266"/>
              <a:gd name="connsiteX67" fmla="*/ 160382 w 329840"/>
              <a:gd name="connsiteY67" fmla="*/ 90427 h 301266"/>
              <a:gd name="connsiteX68" fmla="*/ 156400 w 329840"/>
              <a:gd name="connsiteY68" fmla="*/ 86120 h 301266"/>
              <a:gd name="connsiteX69" fmla="*/ 156400 w 329840"/>
              <a:gd name="connsiteY69" fmla="*/ 52737 h 301266"/>
              <a:gd name="connsiteX70" fmla="*/ 156400 w 329840"/>
              <a:gd name="connsiteY70" fmla="*/ 34430 h 301266"/>
              <a:gd name="connsiteX71" fmla="*/ 152419 w 329840"/>
              <a:gd name="connsiteY71" fmla="*/ 30840 h 301266"/>
              <a:gd name="connsiteX72" fmla="*/ 152419 w 329840"/>
              <a:gd name="connsiteY72" fmla="*/ 22225 h 301266"/>
              <a:gd name="connsiteX73" fmla="*/ 164725 w 329840"/>
              <a:gd name="connsiteY73" fmla="*/ 34430 h 301266"/>
              <a:gd name="connsiteX74" fmla="*/ 164725 w 329840"/>
              <a:gd name="connsiteY74" fmla="*/ 40891 h 301266"/>
              <a:gd name="connsiteX75" fmla="*/ 168707 w 329840"/>
              <a:gd name="connsiteY75" fmla="*/ 40173 h 301266"/>
              <a:gd name="connsiteX76" fmla="*/ 176670 w 329840"/>
              <a:gd name="connsiteY76" fmla="*/ 43404 h 301266"/>
              <a:gd name="connsiteX77" fmla="*/ 184994 w 329840"/>
              <a:gd name="connsiteY77" fmla="*/ 40173 h 301266"/>
              <a:gd name="connsiteX78" fmla="*/ 193319 w 329840"/>
              <a:gd name="connsiteY78" fmla="*/ 43404 h 301266"/>
              <a:gd name="connsiteX79" fmla="*/ 201282 w 329840"/>
              <a:gd name="connsiteY79" fmla="*/ 40173 h 301266"/>
              <a:gd name="connsiteX80" fmla="*/ 213950 w 329840"/>
              <a:gd name="connsiteY80" fmla="*/ 52737 h 301266"/>
              <a:gd name="connsiteX81" fmla="*/ 213950 w 329840"/>
              <a:gd name="connsiteY81" fmla="*/ 111247 h 301266"/>
              <a:gd name="connsiteX82" fmla="*/ 190424 w 329840"/>
              <a:gd name="connsiteY82" fmla="*/ 134579 h 301266"/>
              <a:gd name="connsiteX83" fmla="*/ 144456 w 329840"/>
              <a:gd name="connsiteY83" fmla="*/ 134579 h 301266"/>
              <a:gd name="connsiteX84" fmla="*/ 143370 w 329840"/>
              <a:gd name="connsiteY84" fmla="*/ 134579 h 301266"/>
              <a:gd name="connsiteX85" fmla="*/ 123825 w 329840"/>
              <a:gd name="connsiteY85" fmla="*/ 113401 h 301266"/>
              <a:gd name="connsiteX86" fmla="*/ 123825 w 329840"/>
              <a:gd name="connsiteY86" fmla="*/ 70685 h 301266"/>
              <a:gd name="connsiteX87" fmla="*/ 136131 w 329840"/>
              <a:gd name="connsiteY87" fmla="*/ 58121 h 301266"/>
              <a:gd name="connsiteX88" fmla="*/ 140113 w 329840"/>
              <a:gd name="connsiteY88" fmla="*/ 58839 h 301266"/>
              <a:gd name="connsiteX89" fmla="*/ 140113 w 329840"/>
              <a:gd name="connsiteY89" fmla="*/ 34430 h 301266"/>
              <a:gd name="connsiteX90" fmla="*/ 152419 w 329840"/>
              <a:gd name="connsiteY90" fmla="*/ 22225 h 301266"/>
              <a:gd name="connsiteX91" fmla="*/ 19445 w 329840"/>
              <a:gd name="connsiteY91" fmla="*/ 8618 h 301266"/>
              <a:gd name="connsiteX92" fmla="*/ 8642 w 329840"/>
              <a:gd name="connsiteY92" fmla="*/ 19031 h 301266"/>
              <a:gd name="connsiteX93" fmla="*/ 8642 w 329840"/>
              <a:gd name="connsiteY93" fmla="*/ 159431 h 301266"/>
              <a:gd name="connsiteX94" fmla="*/ 321198 w 329840"/>
              <a:gd name="connsiteY94" fmla="*/ 159431 h 301266"/>
              <a:gd name="connsiteX95" fmla="*/ 321198 w 329840"/>
              <a:gd name="connsiteY95" fmla="*/ 19031 h 301266"/>
              <a:gd name="connsiteX96" fmla="*/ 311116 w 329840"/>
              <a:gd name="connsiteY96" fmla="*/ 8618 h 301266"/>
              <a:gd name="connsiteX97" fmla="*/ 19445 w 329840"/>
              <a:gd name="connsiteY97" fmla="*/ 0 h 301266"/>
              <a:gd name="connsiteX98" fmla="*/ 311116 w 329840"/>
              <a:gd name="connsiteY98" fmla="*/ 0 h 301266"/>
              <a:gd name="connsiteX99" fmla="*/ 329840 w 329840"/>
              <a:gd name="connsiteY99" fmla="*/ 19031 h 301266"/>
              <a:gd name="connsiteX100" fmla="*/ 329840 w 329840"/>
              <a:gd name="connsiteY100" fmla="*/ 190670 h 301266"/>
              <a:gd name="connsiteX101" fmla="*/ 311116 w 329840"/>
              <a:gd name="connsiteY101" fmla="*/ 209701 h 301266"/>
              <a:gd name="connsiteX102" fmla="*/ 214972 w 329840"/>
              <a:gd name="connsiteY102" fmla="*/ 209701 h 301266"/>
              <a:gd name="connsiteX103" fmla="*/ 242339 w 329840"/>
              <a:gd name="connsiteY103" fmla="*/ 277926 h 301266"/>
              <a:gd name="connsiteX104" fmla="*/ 243059 w 329840"/>
              <a:gd name="connsiteY104" fmla="*/ 297316 h 301266"/>
              <a:gd name="connsiteX105" fmla="*/ 235137 w 329840"/>
              <a:gd name="connsiteY105" fmla="*/ 301266 h 301266"/>
              <a:gd name="connsiteX106" fmla="*/ 118108 w 329840"/>
              <a:gd name="connsiteY106" fmla="*/ 301266 h 301266"/>
              <a:gd name="connsiteX107" fmla="*/ 108386 w 329840"/>
              <a:gd name="connsiteY107" fmla="*/ 295880 h 301266"/>
              <a:gd name="connsiteX108" fmla="*/ 107666 w 329840"/>
              <a:gd name="connsiteY108" fmla="*/ 277567 h 301266"/>
              <a:gd name="connsiteX109" fmla="*/ 134313 w 329840"/>
              <a:gd name="connsiteY109" fmla="*/ 209701 h 301266"/>
              <a:gd name="connsiteX110" fmla="*/ 19445 w 329840"/>
              <a:gd name="connsiteY110" fmla="*/ 209701 h 301266"/>
              <a:gd name="connsiteX111" fmla="*/ 0 w 329840"/>
              <a:gd name="connsiteY111" fmla="*/ 190670 h 301266"/>
              <a:gd name="connsiteX112" fmla="*/ 0 w 329840"/>
              <a:gd name="connsiteY112" fmla="*/ 19031 h 301266"/>
              <a:gd name="connsiteX113" fmla="*/ 19445 w 329840"/>
              <a:gd name="connsiteY113" fmla="*/ 0 h 30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329840" h="301266">
                <a:moveTo>
                  <a:pt x="164920" y="209701"/>
                </a:moveTo>
                <a:lnTo>
                  <a:pt x="164920" y="247405"/>
                </a:lnTo>
                <a:cubicBezTo>
                  <a:pt x="164920" y="252073"/>
                  <a:pt x="168521" y="256022"/>
                  <a:pt x="173562" y="256022"/>
                </a:cubicBezTo>
                <a:lnTo>
                  <a:pt x="175003" y="256022"/>
                </a:lnTo>
                <a:cubicBezTo>
                  <a:pt x="179684" y="256022"/>
                  <a:pt x="183645" y="252073"/>
                  <a:pt x="183645" y="247405"/>
                </a:cubicBezTo>
                <a:lnTo>
                  <a:pt x="183645" y="209701"/>
                </a:lnTo>
                <a:close/>
                <a:moveTo>
                  <a:pt x="143675" y="209701"/>
                </a:moveTo>
                <a:lnTo>
                  <a:pt x="115588" y="281158"/>
                </a:lnTo>
                <a:cubicBezTo>
                  <a:pt x="114148" y="284390"/>
                  <a:pt x="114148" y="289058"/>
                  <a:pt x="115588" y="291212"/>
                </a:cubicBezTo>
                <a:cubicBezTo>
                  <a:pt x="116308" y="292289"/>
                  <a:pt x="117028" y="292648"/>
                  <a:pt x="118108" y="292648"/>
                </a:cubicBezTo>
                <a:lnTo>
                  <a:pt x="235137" y="292648"/>
                </a:lnTo>
                <a:cubicBezTo>
                  <a:pt x="235497" y="292648"/>
                  <a:pt x="235857" y="292648"/>
                  <a:pt x="235857" y="292648"/>
                </a:cubicBezTo>
                <a:cubicBezTo>
                  <a:pt x="235857" y="292289"/>
                  <a:pt x="237298" y="290853"/>
                  <a:pt x="234057" y="280799"/>
                </a:cubicBezTo>
                <a:lnTo>
                  <a:pt x="205970" y="209701"/>
                </a:lnTo>
                <a:lnTo>
                  <a:pt x="192287" y="209701"/>
                </a:lnTo>
                <a:lnTo>
                  <a:pt x="192287" y="247405"/>
                </a:lnTo>
                <a:cubicBezTo>
                  <a:pt x="192287" y="256741"/>
                  <a:pt x="184365" y="264640"/>
                  <a:pt x="175003" y="264640"/>
                </a:cubicBezTo>
                <a:lnTo>
                  <a:pt x="173562" y="264640"/>
                </a:lnTo>
                <a:cubicBezTo>
                  <a:pt x="164200" y="264640"/>
                  <a:pt x="156278" y="256741"/>
                  <a:pt x="156278" y="247405"/>
                </a:cubicBezTo>
                <a:lnTo>
                  <a:pt x="156278" y="209701"/>
                </a:lnTo>
                <a:close/>
                <a:moveTo>
                  <a:pt x="123364" y="182563"/>
                </a:moveTo>
                <a:lnTo>
                  <a:pt x="214773" y="182563"/>
                </a:lnTo>
                <a:cubicBezTo>
                  <a:pt x="217283" y="182563"/>
                  <a:pt x="218717" y="184849"/>
                  <a:pt x="218717" y="187135"/>
                </a:cubicBezTo>
                <a:cubicBezTo>
                  <a:pt x="218717" y="189802"/>
                  <a:pt x="217283" y="191707"/>
                  <a:pt x="214773" y="191707"/>
                </a:cubicBezTo>
                <a:lnTo>
                  <a:pt x="123364" y="191707"/>
                </a:lnTo>
                <a:cubicBezTo>
                  <a:pt x="121213" y="191707"/>
                  <a:pt x="119062" y="189802"/>
                  <a:pt x="119062" y="187135"/>
                </a:cubicBezTo>
                <a:cubicBezTo>
                  <a:pt x="119062" y="184849"/>
                  <a:pt x="121213" y="182563"/>
                  <a:pt x="123364" y="182563"/>
                </a:cubicBezTo>
                <a:close/>
                <a:moveTo>
                  <a:pt x="8642" y="168048"/>
                </a:moveTo>
                <a:lnTo>
                  <a:pt x="8642" y="190670"/>
                </a:lnTo>
                <a:cubicBezTo>
                  <a:pt x="8642" y="196416"/>
                  <a:pt x="13683" y="201084"/>
                  <a:pt x="19445" y="201084"/>
                </a:cubicBezTo>
                <a:lnTo>
                  <a:pt x="140794" y="201084"/>
                </a:lnTo>
                <a:lnTo>
                  <a:pt x="160599" y="201084"/>
                </a:lnTo>
                <a:lnTo>
                  <a:pt x="187966" y="201084"/>
                </a:lnTo>
                <a:lnTo>
                  <a:pt x="208851" y="201084"/>
                </a:lnTo>
                <a:lnTo>
                  <a:pt x="311116" y="201084"/>
                </a:lnTo>
                <a:cubicBezTo>
                  <a:pt x="316517" y="201084"/>
                  <a:pt x="321198" y="196416"/>
                  <a:pt x="321198" y="190670"/>
                </a:cubicBezTo>
                <a:lnTo>
                  <a:pt x="321198" y="168048"/>
                </a:lnTo>
                <a:close/>
                <a:moveTo>
                  <a:pt x="152419" y="30840"/>
                </a:moveTo>
                <a:cubicBezTo>
                  <a:pt x="150609" y="30840"/>
                  <a:pt x="148800" y="32276"/>
                  <a:pt x="148800" y="34430"/>
                </a:cubicBezTo>
                <a:lnTo>
                  <a:pt x="148800" y="70685"/>
                </a:lnTo>
                <a:lnTo>
                  <a:pt x="148800" y="101914"/>
                </a:lnTo>
                <a:cubicBezTo>
                  <a:pt x="148800" y="104427"/>
                  <a:pt x="146628" y="106581"/>
                  <a:pt x="144456" y="106581"/>
                </a:cubicBezTo>
                <a:cubicBezTo>
                  <a:pt x="141923" y="106581"/>
                  <a:pt x="140113" y="104427"/>
                  <a:pt x="140113" y="101914"/>
                </a:cubicBezTo>
                <a:lnTo>
                  <a:pt x="140113" y="70685"/>
                </a:lnTo>
                <a:cubicBezTo>
                  <a:pt x="140113" y="68531"/>
                  <a:pt x="138303" y="66736"/>
                  <a:pt x="136131" y="66736"/>
                </a:cubicBezTo>
                <a:cubicBezTo>
                  <a:pt x="134322" y="66736"/>
                  <a:pt x="132512" y="68531"/>
                  <a:pt x="132512" y="70685"/>
                </a:cubicBezTo>
                <a:lnTo>
                  <a:pt x="132512" y="113401"/>
                </a:lnTo>
                <a:cubicBezTo>
                  <a:pt x="132512" y="120221"/>
                  <a:pt x="137579" y="125605"/>
                  <a:pt x="144456" y="125964"/>
                </a:cubicBezTo>
                <a:cubicBezTo>
                  <a:pt x="144818" y="125964"/>
                  <a:pt x="144818" y="125964"/>
                  <a:pt x="145180" y="125964"/>
                </a:cubicBezTo>
                <a:lnTo>
                  <a:pt x="190424" y="125964"/>
                </a:lnTo>
                <a:cubicBezTo>
                  <a:pt x="198748" y="125964"/>
                  <a:pt x="205263" y="119503"/>
                  <a:pt x="205263" y="111247"/>
                </a:cubicBezTo>
                <a:lnTo>
                  <a:pt x="205263" y="52737"/>
                </a:lnTo>
                <a:cubicBezTo>
                  <a:pt x="205263" y="50583"/>
                  <a:pt x="203454" y="48788"/>
                  <a:pt x="201282" y="48788"/>
                </a:cubicBezTo>
                <a:cubicBezTo>
                  <a:pt x="199110" y="48788"/>
                  <a:pt x="197663" y="50583"/>
                  <a:pt x="197663" y="52737"/>
                </a:cubicBezTo>
                <a:lnTo>
                  <a:pt x="197663" y="86120"/>
                </a:lnTo>
                <a:cubicBezTo>
                  <a:pt x="197663" y="88274"/>
                  <a:pt x="195491" y="90068"/>
                  <a:pt x="193319" y="90068"/>
                </a:cubicBezTo>
                <a:cubicBezTo>
                  <a:pt x="190786" y="90068"/>
                  <a:pt x="188976" y="88274"/>
                  <a:pt x="188976" y="86120"/>
                </a:cubicBezTo>
                <a:lnTo>
                  <a:pt x="188976" y="52737"/>
                </a:lnTo>
                <a:cubicBezTo>
                  <a:pt x="188976" y="50583"/>
                  <a:pt x="187166" y="48788"/>
                  <a:pt x="184994" y="48788"/>
                </a:cubicBezTo>
                <a:cubicBezTo>
                  <a:pt x="183185" y="48788"/>
                  <a:pt x="181375" y="50583"/>
                  <a:pt x="181375" y="52737"/>
                </a:cubicBezTo>
                <a:lnTo>
                  <a:pt x="181375" y="86120"/>
                </a:lnTo>
                <a:cubicBezTo>
                  <a:pt x="181375" y="88274"/>
                  <a:pt x="179203" y="90427"/>
                  <a:pt x="176670" y="90427"/>
                </a:cubicBezTo>
                <a:cubicBezTo>
                  <a:pt x="174498" y="90427"/>
                  <a:pt x="172688" y="88274"/>
                  <a:pt x="172688" y="86120"/>
                </a:cubicBezTo>
                <a:lnTo>
                  <a:pt x="172688" y="52737"/>
                </a:lnTo>
                <a:cubicBezTo>
                  <a:pt x="172688" y="50583"/>
                  <a:pt x="170878" y="48788"/>
                  <a:pt x="168707" y="48788"/>
                </a:cubicBezTo>
                <a:cubicBezTo>
                  <a:pt x="166535" y="48788"/>
                  <a:pt x="164725" y="50583"/>
                  <a:pt x="164725" y="52737"/>
                </a:cubicBezTo>
                <a:lnTo>
                  <a:pt x="164725" y="86120"/>
                </a:lnTo>
                <a:cubicBezTo>
                  <a:pt x="164725" y="88274"/>
                  <a:pt x="162916" y="90427"/>
                  <a:pt x="160382" y="90427"/>
                </a:cubicBezTo>
                <a:cubicBezTo>
                  <a:pt x="157848" y="90427"/>
                  <a:pt x="156400" y="88274"/>
                  <a:pt x="156400" y="86120"/>
                </a:cubicBezTo>
                <a:lnTo>
                  <a:pt x="156400" y="52737"/>
                </a:lnTo>
                <a:lnTo>
                  <a:pt x="156400" y="34430"/>
                </a:lnTo>
                <a:cubicBezTo>
                  <a:pt x="156400" y="32276"/>
                  <a:pt x="154591" y="30840"/>
                  <a:pt x="152419" y="30840"/>
                </a:cubicBezTo>
                <a:close/>
                <a:moveTo>
                  <a:pt x="152419" y="22225"/>
                </a:moveTo>
                <a:cubicBezTo>
                  <a:pt x="159296" y="22225"/>
                  <a:pt x="164725" y="27969"/>
                  <a:pt x="164725" y="34430"/>
                </a:cubicBezTo>
                <a:lnTo>
                  <a:pt x="164725" y="40891"/>
                </a:lnTo>
                <a:cubicBezTo>
                  <a:pt x="166173" y="40532"/>
                  <a:pt x="167621" y="40173"/>
                  <a:pt x="168707" y="40173"/>
                </a:cubicBezTo>
                <a:cubicBezTo>
                  <a:pt x="171964" y="40173"/>
                  <a:pt x="174860" y="41609"/>
                  <a:pt x="176670" y="43404"/>
                </a:cubicBezTo>
                <a:cubicBezTo>
                  <a:pt x="178841" y="41609"/>
                  <a:pt x="182099" y="40173"/>
                  <a:pt x="184994" y="40173"/>
                </a:cubicBezTo>
                <a:cubicBezTo>
                  <a:pt x="188252" y="40173"/>
                  <a:pt x="191147" y="41609"/>
                  <a:pt x="193319" y="43404"/>
                </a:cubicBezTo>
                <a:cubicBezTo>
                  <a:pt x="195491" y="41609"/>
                  <a:pt x="198386" y="40173"/>
                  <a:pt x="201282" y="40173"/>
                </a:cubicBezTo>
                <a:cubicBezTo>
                  <a:pt x="208159" y="40173"/>
                  <a:pt x="213950" y="45917"/>
                  <a:pt x="213950" y="52737"/>
                </a:cubicBezTo>
                <a:lnTo>
                  <a:pt x="213950" y="111247"/>
                </a:lnTo>
                <a:cubicBezTo>
                  <a:pt x="213950" y="124169"/>
                  <a:pt x="203454" y="134579"/>
                  <a:pt x="190424" y="134579"/>
                </a:cubicBezTo>
                <a:lnTo>
                  <a:pt x="144456" y="134579"/>
                </a:lnTo>
                <a:cubicBezTo>
                  <a:pt x="144094" y="134579"/>
                  <a:pt x="143732" y="134579"/>
                  <a:pt x="143370" y="134579"/>
                </a:cubicBezTo>
                <a:cubicBezTo>
                  <a:pt x="132512" y="133502"/>
                  <a:pt x="123825" y="124528"/>
                  <a:pt x="123825" y="113401"/>
                </a:cubicBezTo>
                <a:lnTo>
                  <a:pt x="123825" y="70685"/>
                </a:lnTo>
                <a:cubicBezTo>
                  <a:pt x="123825" y="63505"/>
                  <a:pt x="129254" y="58121"/>
                  <a:pt x="136131" y="58121"/>
                </a:cubicBezTo>
                <a:cubicBezTo>
                  <a:pt x="137217" y="58121"/>
                  <a:pt x="138665" y="58480"/>
                  <a:pt x="140113" y="58839"/>
                </a:cubicBezTo>
                <a:lnTo>
                  <a:pt x="140113" y="34430"/>
                </a:lnTo>
                <a:cubicBezTo>
                  <a:pt x="140113" y="27969"/>
                  <a:pt x="145542" y="22225"/>
                  <a:pt x="152419" y="22225"/>
                </a:cubicBezTo>
                <a:close/>
                <a:moveTo>
                  <a:pt x="19445" y="8618"/>
                </a:moveTo>
                <a:cubicBezTo>
                  <a:pt x="13683" y="8618"/>
                  <a:pt x="8642" y="13286"/>
                  <a:pt x="8642" y="19031"/>
                </a:cubicBezTo>
                <a:lnTo>
                  <a:pt x="8642" y="159431"/>
                </a:lnTo>
                <a:lnTo>
                  <a:pt x="321198" y="159431"/>
                </a:lnTo>
                <a:lnTo>
                  <a:pt x="321198" y="19031"/>
                </a:lnTo>
                <a:cubicBezTo>
                  <a:pt x="321198" y="13286"/>
                  <a:pt x="316517" y="8618"/>
                  <a:pt x="311116" y="8618"/>
                </a:cubicBezTo>
                <a:close/>
                <a:moveTo>
                  <a:pt x="19445" y="0"/>
                </a:moveTo>
                <a:lnTo>
                  <a:pt x="311116" y="0"/>
                </a:lnTo>
                <a:cubicBezTo>
                  <a:pt x="321198" y="0"/>
                  <a:pt x="329840" y="8618"/>
                  <a:pt x="329840" y="19031"/>
                </a:cubicBezTo>
                <a:lnTo>
                  <a:pt x="329840" y="190670"/>
                </a:lnTo>
                <a:cubicBezTo>
                  <a:pt x="329840" y="201084"/>
                  <a:pt x="321198" y="209701"/>
                  <a:pt x="311116" y="209701"/>
                </a:cubicBezTo>
                <a:lnTo>
                  <a:pt x="214972" y="209701"/>
                </a:lnTo>
                <a:lnTo>
                  <a:pt x="242339" y="277926"/>
                </a:lnTo>
                <a:cubicBezTo>
                  <a:pt x="245580" y="287621"/>
                  <a:pt x="245580" y="293726"/>
                  <a:pt x="243059" y="297316"/>
                </a:cubicBezTo>
                <a:cubicBezTo>
                  <a:pt x="241619" y="299112"/>
                  <a:pt x="239098" y="301266"/>
                  <a:pt x="235137" y="301266"/>
                </a:cubicBezTo>
                <a:lnTo>
                  <a:pt x="118108" y="301266"/>
                </a:lnTo>
                <a:cubicBezTo>
                  <a:pt x="114148" y="301266"/>
                  <a:pt x="110547" y="299471"/>
                  <a:pt x="108386" y="295880"/>
                </a:cubicBezTo>
                <a:cubicBezTo>
                  <a:pt x="105145" y="291212"/>
                  <a:pt x="105145" y="283671"/>
                  <a:pt x="107666" y="277567"/>
                </a:cubicBezTo>
                <a:lnTo>
                  <a:pt x="134313" y="209701"/>
                </a:lnTo>
                <a:lnTo>
                  <a:pt x="19445" y="209701"/>
                </a:lnTo>
                <a:cubicBezTo>
                  <a:pt x="8642" y="209701"/>
                  <a:pt x="0" y="201084"/>
                  <a:pt x="0" y="190670"/>
                </a:cubicBezTo>
                <a:lnTo>
                  <a:pt x="0" y="19031"/>
                </a:lnTo>
                <a:cubicBezTo>
                  <a:pt x="0" y="8618"/>
                  <a:pt x="8642" y="0"/>
                  <a:pt x="19445" y="0"/>
                </a:cubicBezTo>
                <a:close/>
              </a:path>
            </a:pathLst>
          </a:custGeom>
          <a:solidFill>
            <a:srgbClr val="1113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4EF83B3E-64C6-7345-9753-68D9F6D6BCC6}"/>
              </a:ext>
            </a:extLst>
          </p:cNvPr>
          <p:cNvSpPr txBox="1"/>
          <p:nvPr/>
        </p:nvSpPr>
        <p:spPr>
          <a:xfrm>
            <a:off x="912727" y="2571349"/>
            <a:ext cx="1687681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b="1" spc="-15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83C695F5-B228-7849-BC62-13A810DCB0AF}"/>
              </a:ext>
            </a:extLst>
          </p:cNvPr>
          <p:cNvSpPr txBox="1"/>
          <p:nvPr/>
        </p:nvSpPr>
        <p:spPr>
          <a:xfrm>
            <a:off x="912728" y="2946680"/>
            <a:ext cx="168768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050" spc="-10" dirty="0">
              <a:solidFill>
                <a:srgbClr val="1113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50" spc="-10" dirty="0">
              <a:solidFill>
                <a:srgbClr val="1113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A5CE2413-A920-7C42-BBCC-2F289A7A2986}"/>
              </a:ext>
            </a:extLst>
          </p:cNvPr>
          <p:cNvSpPr txBox="1"/>
          <p:nvPr/>
        </p:nvSpPr>
        <p:spPr>
          <a:xfrm>
            <a:off x="3388416" y="2571349"/>
            <a:ext cx="1687681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b="1" spc="-15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F75F99A5-A0BE-744B-868D-AEC5D417759C}"/>
              </a:ext>
            </a:extLst>
          </p:cNvPr>
          <p:cNvSpPr txBox="1"/>
          <p:nvPr/>
        </p:nvSpPr>
        <p:spPr>
          <a:xfrm>
            <a:off x="3388416" y="2946680"/>
            <a:ext cx="168768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050" spc="-10" dirty="0">
              <a:solidFill>
                <a:srgbClr val="1113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B832CC45-92A5-9C45-B1A0-6FCB0DB91CF4}"/>
              </a:ext>
            </a:extLst>
          </p:cNvPr>
          <p:cNvSpPr txBox="1"/>
          <p:nvPr/>
        </p:nvSpPr>
        <p:spPr>
          <a:xfrm>
            <a:off x="912727" y="5012992"/>
            <a:ext cx="1687681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b="1" spc="-15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C89B7381-024D-C148-843E-1223D4B152C6}"/>
              </a:ext>
            </a:extLst>
          </p:cNvPr>
          <p:cNvSpPr txBox="1"/>
          <p:nvPr/>
        </p:nvSpPr>
        <p:spPr>
          <a:xfrm>
            <a:off x="912728" y="5388323"/>
            <a:ext cx="168768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050" spc="-10" dirty="0">
              <a:solidFill>
                <a:srgbClr val="1113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6E6A4ACC-E406-0442-B7A0-590D689DBC97}"/>
              </a:ext>
            </a:extLst>
          </p:cNvPr>
          <p:cNvSpPr txBox="1"/>
          <p:nvPr/>
        </p:nvSpPr>
        <p:spPr>
          <a:xfrm>
            <a:off x="3388416" y="5012992"/>
            <a:ext cx="1687681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b="1" spc="-15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29AEC167-8E9E-444B-A84D-DB5564B46C7D}"/>
              </a:ext>
            </a:extLst>
          </p:cNvPr>
          <p:cNvSpPr txBox="1"/>
          <p:nvPr/>
        </p:nvSpPr>
        <p:spPr>
          <a:xfrm>
            <a:off x="3388416" y="5388323"/>
            <a:ext cx="168768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050" spc="-10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spc="-10" dirty="0" err="1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050" spc="-10" dirty="0">
              <a:solidFill>
                <a:srgbClr val="1113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xmlns="" id="{C0E72AD3-E4E7-3D49-98EB-B679578A398E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104" name="Группа 103">
              <a:extLst>
                <a:ext uri="{FF2B5EF4-FFF2-40B4-BE49-F238E27FC236}">
                  <a16:creationId xmlns:a16="http://schemas.microsoft.com/office/drawing/2014/main" xmlns="" id="{B351DBE2-AC2C-C143-AAD5-FE67A378DE81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106" name="Прямоугольник 105">
                <a:extLst>
                  <a:ext uri="{FF2B5EF4-FFF2-40B4-BE49-F238E27FC236}">
                    <a16:creationId xmlns:a16="http://schemas.microsoft.com/office/drawing/2014/main" xmlns="" id="{EB009F98-B8DB-C24D-961F-BD0DC011F3AA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rgbClr val="F09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0942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Прямоугольник 106">
                <a:extLst>
                  <a:ext uri="{FF2B5EF4-FFF2-40B4-BE49-F238E27FC236}">
                    <a16:creationId xmlns:a16="http://schemas.microsoft.com/office/drawing/2014/main" xmlns="" id="{3BBBE682-CB23-BA41-A013-2D282D283CFB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rgbClr val="F09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0942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xmlns="" id="{42874C20-90BE-AA43-80CF-7932DE080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108" name="Номер слайда 3">
            <a:extLst>
              <a:ext uri="{FF2B5EF4-FFF2-40B4-BE49-F238E27FC236}">
                <a16:creationId xmlns:a16="http://schemas.microsoft.com/office/drawing/2014/main" xmlns="" id="{7133B6AA-F316-4547-8C09-E3811D5E3ADA}"/>
              </a:ext>
            </a:extLst>
          </p:cNvPr>
          <p:cNvSpPr txBox="1">
            <a:spLocks/>
          </p:cNvSpPr>
          <p:nvPr/>
        </p:nvSpPr>
        <p:spPr>
          <a:xfrm>
            <a:off x="10551691" y="6474843"/>
            <a:ext cx="538648" cy="2736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A2009F-744D-4914-9C38-413CE7F03583}" type="slidenum">
              <a:rPr lang="ru-RU" sz="10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09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5582FA-F46F-3141-B03B-5D417964B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E5477180-82BD-074B-A443-B5C1244CEBCF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1B289078-817C-F640-B416-122CDCA7F587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F0942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C13A929C-55AE-2749-8B78-4243E6F7A7DE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</a:p>
          </p:txBody>
        </p:sp>
      </p:grp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66CE25B6-8DD7-E041-B136-01AADE2A2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3861" y="6404797"/>
            <a:ext cx="688158" cy="326203"/>
          </a:xfrm>
        </p:spPr>
        <p:txBody>
          <a:bodyPr/>
          <a:lstStyle/>
          <a:p>
            <a:fld id="{4FA2009F-744D-4914-9C38-413CE7F03583}" type="slidenum">
              <a:rPr lang="ru-R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xmlns="" id="{8E935325-78E3-5543-84B0-A2274215B0A3}"/>
              </a:ext>
            </a:extLst>
          </p:cNvPr>
          <p:cNvGrpSpPr/>
          <p:nvPr/>
        </p:nvGrpSpPr>
        <p:grpSpPr>
          <a:xfrm>
            <a:off x="5599431" y="1658488"/>
            <a:ext cx="5838556" cy="4063131"/>
            <a:chOff x="11195686" y="4062043"/>
            <a:chExt cx="11677112" cy="8126262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C018DB65-853C-F642-A339-71E03CB46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95686" y="4690578"/>
              <a:ext cx="11373051" cy="7497727"/>
            </a:xfrm>
            <a:custGeom>
              <a:avLst/>
              <a:gdLst>
                <a:gd name="connsiteX0" fmla="*/ 9348672 w 11373051"/>
                <a:gd name="connsiteY0" fmla="*/ 599 h 7497727"/>
                <a:gd name="connsiteX1" fmla="*/ 10984134 w 11373051"/>
                <a:gd name="connsiteY1" fmla="*/ 1967998 h 7497727"/>
                <a:gd name="connsiteX2" fmla="*/ 10525664 w 11373051"/>
                <a:gd name="connsiteY2" fmla="*/ 4935505 h 7497727"/>
                <a:gd name="connsiteX3" fmla="*/ 10026080 w 11373051"/>
                <a:gd name="connsiteY3" fmla="*/ 7305026 h 7497727"/>
                <a:gd name="connsiteX4" fmla="*/ 4898181 w 11373051"/>
                <a:gd name="connsiteY4" fmla="*/ 6695828 h 7497727"/>
                <a:gd name="connsiteX5" fmla="*/ 1036061 w 11373051"/>
                <a:gd name="connsiteY5" fmla="*/ 7400954 h 7497727"/>
                <a:gd name="connsiteX6" fmla="*/ 551427 w 11373051"/>
                <a:gd name="connsiteY6" fmla="*/ 4624054 h 7497727"/>
                <a:gd name="connsiteX7" fmla="*/ 678503 w 11373051"/>
                <a:gd name="connsiteY7" fmla="*/ 1144520 h 7497727"/>
                <a:gd name="connsiteX8" fmla="*/ 3312220 w 11373051"/>
                <a:gd name="connsiteY8" fmla="*/ 1008728 h 7497727"/>
                <a:gd name="connsiteX9" fmla="*/ 5990786 w 11373051"/>
                <a:gd name="connsiteY9" fmla="*/ 445624 h 7497727"/>
                <a:gd name="connsiteX10" fmla="*/ 8082562 w 11373051"/>
                <a:gd name="connsiteY10" fmla="*/ 491719 h 7497727"/>
                <a:gd name="connsiteX11" fmla="*/ 9348672 w 11373051"/>
                <a:gd name="connsiteY11" fmla="*/ 599 h 749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73051" h="7497727">
                  <a:moveTo>
                    <a:pt x="9348672" y="599"/>
                  </a:moveTo>
                  <a:cubicBezTo>
                    <a:pt x="10290122" y="-30351"/>
                    <a:pt x="10402014" y="1145767"/>
                    <a:pt x="10984134" y="1967998"/>
                  </a:cubicBezTo>
                  <a:cubicBezTo>
                    <a:pt x="12142770" y="3604986"/>
                    <a:pt x="10323838" y="4130715"/>
                    <a:pt x="10525664" y="4935505"/>
                  </a:cubicBezTo>
                  <a:cubicBezTo>
                    <a:pt x="10802242" y="6039288"/>
                    <a:pt x="11305562" y="6846570"/>
                    <a:pt x="10026080" y="7305026"/>
                  </a:cubicBezTo>
                  <a:cubicBezTo>
                    <a:pt x="8745350" y="7763483"/>
                    <a:pt x="6335886" y="6695828"/>
                    <a:pt x="4898181" y="6695828"/>
                  </a:cubicBezTo>
                  <a:cubicBezTo>
                    <a:pt x="3461722" y="6695828"/>
                    <a:pt x="2417703" y="7829510"/>
                    <a:pt x="1036061" y="7400954"/>
                  </a:cubicBezTo>
                  <a:cubicBezTo>
                    <a:pt x="-907458" y="6796738"/>
                    <a:pt x="462972" y="4876952"/>
                    <a:pt x="551427" y="4624054"/>
                  </a:cubicBezTo>
                  <a:cubicBezTo>
                    <a:pt x="774433" y="3982464"/>
                    <a:pt x="-227226" y="2062679"/>
                    <a:pt x="678503" y="1144520"/>
                  </a:cubicBezTo>
                  <a:cubicBezTo>
                    <a:pt x="1336309" y="479261"/>
                    <a:pt x="2704248" y="1001253"/>
                    <a:pt x="3312220" y="1008728"/>
                  </a:cubicBezTo>
                  <a:cubicBezTo>
                    <a:pt x="3920192" y="1017448"/>
                    <a:pt x="4749926" y="-102530"/>
                    <a:pt x="5990786" y="445624"/>
                  </a:cubicBezTo>
                  <a:cubicBezTo>
                    <a:pt x="6950088" y="869198"/>
                    <a:pt x="7657728" y="753338"/>
                    <a:pt x="8082562" y="491719"/>
                  </a:cubicBezTo>
                  <a:cubicBezTo>
                    <a:pt x="8628864" y="155351"/>
                    <a:pt x="9034854" y="10916"/>
                    <a:pt x="9348672" y="599"/>
                  </a:cubicBezTo>
                  <a:close/>
                </a:path>
              </a:pathLst>
            </a:custGeom>
            <a:gradFill>
              <a:gsLst>
                <a:gs pos="40000">
                  <a:srgbClr val="D8E0CF"/>
                </a:gs>
                <a:gs pos="1000">
                  <a:srgbClr val="B3CBEA"/>
                </a:gs>
                <a:gs pos="99000">
                  <a:srgbClr val="FCF4B3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66">
              <a:extLst>
                <a:ext uri="{FF2B5EF4-FFF2-40B4-BE49-F238E27FC236}">
                  <a16:creationId xmlns:a16="http://schemas.microsoft.com/office/drawing/2014/main" xmlns="" id="{B8BE382E-F969-5847-AB58-D2DAAB74B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6433" y="6099961"/>
              <a:ext cx="8470275" cy="994244"/>
            </a:xfrm>
            <a:custGeom>
              <a:avLst/>
              <a:gdLst>
                <a:gd name="T0" fmla="*/ 6716 w 6799"/>
                <a:gd name="T1" fmla="*/ 798 h 799"/>
                <a:gd name="T2" fmla="*/ 82 w 6799"/>
                <a:gd name="T3" fmla="*/ 798 h 799"/>
                <a:gd name="T4" fmla="*/ 82 w 6799"/>
                <a:gd name="T5" fmla="*/ 798 h 799"/>
                <a:gd name="T6" fmla="*/ 0 w 6799"/>
                <a:gd name="T7" fmla="*/ 717 h 799"/>
                <a:gd name="T8" fmla="*/ 0 w 6799"/>
                <a:gd name="T9" fmla="*/ 81 h 799"/>
                <a:gd name="T10" fmla="*/ 0 w 6799"/>
                <a:gd name="T11" fmla="*/ 81 h 799"/>
                <a:gd name="T12" fmla="*/ 82 w 6799"/>
                <a:gd name="T13" fmla="*/ 0 h 799"/>
                <a:gd name="T14" fmla="*/ 6716 w 6799"/>
                <a:gd name="T15" fmla="*/ 0 h 799"/>
                <a:gd name="T16" fmla="*/ 6716 w 6799"/>
                <a:gd name="T17" fmla="*/ 0 h 799"/>
                <a:gd name="T18" fmla="*/ 6798 w 6799"/>
                <a:gd name="T19" fmla="*/ 81 h 799"/>
                <a:gd name="T20" fmla="*/ 6798 w 6799"/>
                <a:gd name="T21" fmla="*/ 717 h 799"/>
                <a:gd name="T22" fmla="*/ 6798 w 6799"/>
                <a:gd name="T23" fmla="*/ 717 h 799"/>
                <a:gd name="T24" fmla="*/ 6716 w 6799"/>
                <a:gd name="T25" fmla="*/ 798 h 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99" h="799">
                  <a:moveTo>
                    <a:pt x="6716" y="798"/>
                  </a:moveTo>
                  <a:lnTo>
                    <a:pt x="82" y="798"/>
                  </a:lnTo>
                  <a:lnTo>
                    <a:pt x="82" y="798"/>
                  </a:lnTo>
                  <a:cubicBezTo>
                    <a:pt x="37" y="798"/>
                    <a:pt x="0" y="762"/>
                    <a:pt x="0" y="717"/>
                  </a:cubicBezTo>
                  <a:lnTo>
                    <a:pt x="0" y="81"/>
                  </a:lnTo>
                  <a:lnTo>
                    <a:pt x="0" y="81"/>
                  </a:lnTo>
                  <a:cubicBezTo>
                    <a:pt x="0" y="36"/>
                    <a:pt x="37" y="0"/>
                    <a:pt x="82" y="0"/>
                  </a:cubicBezTo>
                  <a:lnTo>
                    <a:pt x="6716" y="0"/>
                  </a:lnTo>
                  <a:lnTo>
                    <a:pt x="6716" y="0"/>
                  </a:lnTo>
                  <a:cubicBezTo>
                    <a:pt x="6761" y="0"/>
                    <a:pt x="6798" y="36"/>
                    <a:pt x="6798" y="81"/>
                  </a:cubicBezTo>
                  <a:lnTo>
                    <a:pt x="6798" y="717"/>
                  </a:lnTo>
                  <a:lnTo>
                    <a:pt x="6798" y="717"/>
                  </a:lnTo>
                  <a:cubicBezTo>
                    <a:pt x="6798" y="762"/>
                    <a:pt x="6761" y="798"/>
                    <a:pt x="6716" y="798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67">
              <a:extLst>
                <a:ext uri="{FF2B5EF4-FFF2-40B4-BE49-F238E27FC236}">
                  <a16:creationId xmlns:a16="http://schemas.microsoft.com/office/drawing/2014/main" xmlns="" id="{105DC60A-FF9A-514C-9342-D3C2D09BE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6433" y="7242514"/>
              <a:ext cx="2735537" cy="3976965"/>
            </a:xfrm>
            <a:custGeom>
              <a:avLst/>
              <a:gdLst>
                <a:gd name="T0" fmla="*/ 2115 w 2197"/>
                <a:gd name="T1" fmla="*/ 0 h 3193"/>
                <a:gd name="T2" fmla="*/ 82 w 2197"/>
                <a:gd name="T3" fmla="*/ 0 h 3193"/>
                <a:gd name="T4" fmla="*/ 82 w 2197"/>
                <a:gd name="T5" fmla="*/ 0 h 3193"/>
                <a:gd name="T6" fmla="*/ 0 w 2197"/>
                <a:gd name="T7" fmla="*/ 82 h 3193"/>
                <a:gd name="T8" fmla="*/ 0 w 2197"/>
                <a:gd name="T9" fmla="*/ 3111 h 3193"/>
                <a:gd name="T10" fmla="*/ 0 w 2197"/>
                <a:gd name="T11" fmla="*/ 3111 h 3193"/>
                <a:gd name="T12" fmla="*/ 82 w 2197"/>
                <a:gd name="T13" fmla="*/ 3192 h 3193"/>
                <a:gd name="T14" fmla="*/ 2115 w 2197"/>
                <a:gd name="T15" fmla="*/ 3192 h 3193"/>
                <a:gd name="T16" fmla="*/ 2115 w 2197"/>
                <a:gd name="T17" fmla="*/ 3192 h 3193"/>
                <a:gd name="T18" fmla="*/ 2196 w 2197"/>
                <a:gd name="T19" fmla="*/ 3111 h 3193"/>
                <a:gd name="T20" fmla="*/ 2196 w 2197"/>
                <a:gd name="T21" fmla="*/ 82 h 3193"/>
                <a:gd name="T22" fmla="*/ 2196 w 2197"/>
                <a:gd name="T23" fmla="*/ 82 h 3193"/>
                <a:gd name="T24" fmla="*/ 2115 w 2197"/>
                <a:gd name="T25" fmla="*/ 0 h 3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97" h="3193">
                  <a:moveTo>
                    <a:pt x="2115" y="0"/>
                  </a:moveTo>
                  <a:lnTo>
                    <a:pt x="82" y="0"/>
                  </a:lnTo>
                  <a:lnTo>
                    <a:pt x="82" y="0"/>
                  </a:lnTo>
                  <a:cubicBezTo>
                    <a:pt x="37" y="0"/>
                    <a:pt x="0" y="37"/>
                    <a:pt x="0" y="82"/>
                  </a:cubicBezTo>
                  <a:lnTo>
                    <a:pt x="0" y="3111"/>
                  </a:lnTo>
                  <a:lnTo>
                    <a:pt x="0" y="3111"/>
                  </a:lnTo>
                  <a:cubicBezTo>
                    <a:pt x="0" y="3155"/>
                    <a:pt x="37" y="3192"/>
                    <a:pt x="82" y="3192"/>
                  </a:cubicBezTo>
                  <a:lnTo>
                    <a:pt x="2115" y="3192"/>
                  </a:lnTo>
                  <a:lnTo>
                    <a:pt x="2115" y="3192"/>
                  </a:lnTo>
                  <a:cubicBezTo>
                    <a:pt x="2159" y="3192"/>
                    <a:pt x="2196" y="3155"/>
                    <a:pt x="2196" y="3111"/>
                  </a:cubicBezTo>
                  <a:lnTo>
                    <a:pt x="2196" y="82"/>
                  </a:lnTo>
                  <a:lnTo>
                    <a:pt x="2196" y="82"/>
                  </a:lnTo>
                  <a:cubicBezTo>
                    <a:pt x="2196" y="37"/>
                    <a:pt x="2159" y="0"/>
                    <a:pt x="2115" y="0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68">
              <a:extLst>
                <a:ext uri="{FF2B5EF4-FFF2-40B4-BE49-F238E27FC236}">
                  <a16:creationId xmlns:a16="http://schemas.microsoft.com/office/drawing/2014/main" xmlns="" id="{434F3A3D-4141-5341-A962-1FF22665B5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9298" y="7242514"/>
              <a:ext cx="5597411" cy="3976965"/>
            </a:xfrm>
            <a:custGeom>
              <a:avLst/>
              <a:gdLst>
                <a:gd name="T0" fmla="*/ 0 w 4495"/>
                <a:gd name="T1" fmla="*/ 82 h 3193"/>
                <a:gd name="T2" fmla="*/ 0 w 4495"/>
                <a:gd name="T3" fmla="*/ 3111 h 3193"/>
                <a:gd name="T4" fmla="*/ 0 w 4495"/>
                <a:gd name="T5" fmla="*/ 3111 h 3193"/>
                <a:gd name="T6" fmla="*/ 81 w 4495"/>
                <a:gd name="T7" fmla="*/ 3192 h 3193"/>
                <a:gd name="T8" fmla="*/ 4412 w 4495"/>
                <a:gd name="T9" fmla="*/ 3192 h 3193"/>
                <a:gd name="T10" fmla="*/ 4412 w 4495"/>
                <a:gd name="T11" fmla="*/ 3192 h 3193"/>
                <a:gd name="T12" fmla="*/ 4494 w 4495"/>
                <a:gd name="T13" fmla="*/ 3111 h 3193"/>
                <a:gd name="T14" fmla="*/ 4494 w 4495"/>
                <a:gd name="T15" fmla="*/ 82 h 3193"/>
                <a:gd name="T16" fmla="*/ 4494 w 4495"/>
                <a:gd name="T17" fmla="*/ 82 h 3193"/>
                <a:gd name="T18" fmla="*/ 4412 w 4495"/>
                <a:gd name="T19" fmla="*/ 0 h 3193"/>
                <a:gd name="T20" fmla="*/ 81 w 4495"/>
                <a:gd name="T21" fmla="*/ 0 h 3193"/>
                <a:gd name="T22" fmla="*/ 81 w 4495"/>
                <a:gd name="T23" fmla="*/ 0 h 3193"/>
                <a:gd name="T24" fmla="*/ 0 w 4495"/>
                <a:gd name="T25" fmla="*/ 82 h 3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5" h="3193">
                  <a:moveTo>
                    <a:pt x="0" y="82"/>
                  </a:moveTo>
                  <a:lnTo>
                    <a:pt x="0" y="3111"/>
                  </a:lnTo>
                  <a:lnTo>
                    <a:pt x="0" y="3111"/>
                  </a:lnTo>
                  <a:cubicBezTo>
                    <a:pt x="0" y="3155"/>
                    <a:pt x="36" y="3192"/>
                    <a:pt x="81" y="3192"/>
                  </a:cubicBezTo>
                  <a:lnTo>
                    <a:pt x="4412" y="3192"/>
                  </a:lnTo>
                  <a:lnTo>
                    <a:pt x="4412" y="3192"/>
                  </a:lnTo>
                  <a:cubicBezTo>
                    <a:pt x="4457" y="3192"/>
                    <a:pt x="4494" y="3155"/>
                    <a:pt x="4494" y="3111"/>
                  </a:cubicBezTo>
                  <a:lnTo>
                    <a:pt x="4494" y="82"/>
                  </a:lnTo>
                  <a:lnTo>
                    <a:pt x="4494" y="82"/>
                  </a:lnTo>
                  <a:cubicBezTo>
                    <a:pt x="4494" y="37"/>
                    <a:pt x="4457" y="0"/>
                    <a:pt x="4412" y="0"/>
                  </a:cubicBezTo>
                  <a:lnTo>
                    <a:pt x="81" y="0"/>
                  </a:lnTo>
                  <a:lnTo>
                    <a:pt x="81" y="0"/>
                  </a:lnTo>
                  <a:cubicBezTo>
                    <a:pt x="36" y="0"/>
                    <a:pt x="0" y="37"/>
                    <a:pt x="0" y="82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xmlns="" id="{F8B19F66-8958-0849-A241-2D391F9C2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3057" y="7583084"/>
              <a:ext cx="2146537" cy="3041873"/>
            </a:xfrm>
            <a:custGeom>
              <a:avLst/>
              <a:gdLst>
                <a:gd name="connsiteX0" fmla="*/ 49881 w 2146537"/>
                <a:gd name="connsiteY0" fmla="*/ 2938780 h 3041873"/>
                <a:gd name="connsiteX1" fmla="*/ 1969065 w 2146537"/>
                <a:gd name="connsiteY1" fmla="*/ 2938780 h 3041873"/>
                <a:gd name="connsiteX2" fmla="*/ 2020193 w 2146537"/>
                <a:gd name="connsiteY2" fmla="*/ 2990963 h 3041873"/>
                <a:gd name="connsiteX3" fmla="*/ 1969065 w 2146537"/>
                <a:gd name="connsiteY3" fmla="*/ 3041873 h 3041873"/>
                <a:gd name="connsiteX4" fmla="*/ 49881 w 2146537"/>
                <a:gd name="connsiteY4" fmla="*/ 3041873 h 3041873"/>
                <a:gd name="connsiteX5" fmla="*/ 0 w 2146537"/>
                <a:gd name="connsiteY5" fmla="*/ 2990963 h 3041873"/>
                <a:gd name="connsiteX6" fmla="*/ 49881 w 2146537"/>
                <a:gd name="connsiteY6" fmla="*/ 2938780 h 3041873"/>
                <a:gd name="connsiteX7" fmla="*/ 49881 w 2146537"/>
                <a:gd name="connsiteY7" fmla="*/ 2680607 h 3041873"/>
                <a:gd name="connsiteX8" fmla="*/ 1969065 w 2146537"/>
                <a:gd name="connsiteY8" fmla="*/ 2680607 h 3041873"/>
                <a:gd name="connsiteX9" fmla="*/ 2020193 w 2146537"/>
                <a:gd name="connsiteY9" fmla="*/ 2732163 h 3041873"/>
                <a:gd name="connsiteX10" fmla="*/ 1969065 w 2146537"/>
                <a:gd name="connsiteY10" fmla="*/ 2783720 h 3041873"/>
                <a:gd name="connsiteX11" fmla="*/ 49881 w 2146537"/>
                <a:gd name="connsiteY11" fmla="*/ 2783720 h 3041873"/>
                <a:gd name="connsiteX12" fmla="*/ 0 w 2146537"/>
                <a:gd name="connsiteY12" fmla="*/ 2732163 h 3041873"/>
                <a:gd name="connsiteX13" fmla="*/ 49881 w 2146537"/>
                <a:gd name="connsiteY13" fmla="*/ 2680607 h 3041873"/>
                <a:gd name="connsiteX14" fmla="*/ 49881 w 2146537"/>
                <a:gd name="connsiteY14" fmla="*/ 2241164 h 3041873"/>
                <a:gd name="connsiteX15" fmla="*/ 1969065 w 2146537"/>
                <a:gd name="connsiteY15" fmla="*/ 2241164 h 3041873"/>
                <a:gd name="connsiteX16" fmla="*/ 2020193 w 2146537"/>
                <a:gd name="connsiteY16" fmla="*/ 2292720 h 3041873"/>
                <a:gd name="connsiteX17" fmla="*/ 1969065 w 2146537"/>
                <a:gd name="connsiteY17" fmla="*/ 2344277 h 3041873"/>
                <a:gd name="connsiteX18" fmla="*/ 49881 w 2146537"/>
                <a:gd name="connsiteY18" fmla="*/ 2344277 h 3041873"/>
                <a:gd name="connsiteX19" fmla="*/ 0 w 2146537"/>
                <a:gd name="connsiteY19" fmla="*/ 2292720 h 3041873"/>
                <a:gd name="connsiteX20" fmla="*/ 49881 w 2146537"/>
                <a:gd name="connsiteY20" fmla="*/ 2241164 h 3041873"/>
                <a:gd name="connsiteX21" fmla="*/ 49881 w 2146537"/>
                <a:gd name="connsiteY21" fmla="*/ 1982991 h 3041873"/>
                <a:gd name="connsiteX22" fmla="*/ 1969065 w 2146537"/>
                <a:gd name="connsiteY22" fmla="*/ 1982991 h 3041873"/>
                <a:gd name="connsiteX23" fmla="*/ 2020193 w 2146537"/>
                <a:gd name="connsiteY23" fmla="*/ 2034545 h 3041873"/>
                <a:gd name="connsiteX24" fmla="*/ 1969065 w 2146537"/>
                <a:gd name="connsiteY24" fmla="*/ 2086100 h 3041873"/>
                <a:gd name="connsiteX25" fmla="*/ 49881 w 2146537"/>
                <a:gd name="connsiteY25" fmla="*/ 2086100 h 3041873"/>
                <a:gd name="connsiteX26" fmla="*/ 0 w 2146537"/>
                <a:gd name="connsiteY26" fmla="*/ 2034545 h 3041873"/>
                <a:gd name="connsiteX27" fmla="*/ 49881 w 2146537"/>
                <a:gd name="connsiteY27" fmla="*/ 1982991 h 3041873"/>
                <a:gd name="connsiteX28" fmla="*/ 49881 w 2146537"/>
                <a:gd name="connsiteY28" fmla="*/ 1549040 h 3041873"/>
                <a:gd name="connsiteX29" fmla="*/ 1969065 w 2146537"/>
                <a:gd name="connsiteY29" fmla="*/ 1549040 h 3041873"/>
                <a:gd name="connsiteX30" fmla="*/ 2020193 w 2146537"/>
                <a:gd name="connsiteY30" fmla="*/ 1600596 h 3041873"/>
                <a:gd name="connsiteX31" fmla="*/ 1969065 w 2146537"/>
                <a:gd name="connsiteY31" fmla="*/ 1652153 h 3041873"/>
                <a:gd name="connsiteX32" fmla="*/ 49881 w 2146537"/>
                <a:gd name="connsiteY32" fmla="*/ 1652153 h 3041873"/>
                <a:gd name="connsiteX33" fmla="*/ 0 w 2146537"/>
                <a:gd name="connsiteY33" fmla="*/ 1600596 h 3041873"/>
                <a:gd name="connsiteX34" fmla="*/ 49881 w 2146537"/>
                <a:gd name="connsiteY34" fmla="*/ 1549040 h 3041873"/>
                <a:gd name="connsiteX35" fmla="*/ 49881 w 2146537"/>
                <a:gd name="connsiteY35" fmla="*/ 1290867 h 3041873"/>
                <a:gd name="connsiteX36" fmla="*/ 1969065 w 2146537"/>
                <a:gd name="connsiteY36" fmla="*/ 1290867 h 3041873"/>
                <a:gd name="connsiteX37" fmla="*/ 2020193 w 2146537"/>
                <a:gd name="connsiteY37" fmla="*/ 1341777 h 3041873"/>
                <a:gd name="connsiteX38" fmla="*/ 1969065 w 2146537"/>
                <a:gd name="connsiteY38" fmla="*/ 1393960 h 3041873"/>
                <a:gd name="connsiteX39" fmla="*/ 49881 w 2146537"/>
                <a:gd name="connsiteY39" fmla="*/ 1393960 h 3041873"/>
                <a:gd name="connsiteX40" fmla="*/ 0 w 2146537"/>
                <a:gd name="connsiteY40" fmla="*/ 1341777 h 3041873"/>
                <a:gd name="connsiteX41" fmla="*/ 49881 w 2146537"/>
                <a:gd name="connsiteY41" fmla="*/ 1290867 h 3041873"/>
                <a:gd name="connsiteX42" fmla="*/ 49881 w 2146537"/>
                <a:gd name="connsiteY42" fmla="*/ 856916 h 3041873"/>
                <a:gd name="connsiteX43" fmla="*/ 1969065 w 2146537"/>
                <a:gd name="connsiteY43" fmla="*/ 856916 h 3041873"/>
                <a:gd name="connsiteX44" fmla="*/ 2020193 w 2146537"/>
                <a:gd name="connsiteY44" fmla="*/ 909101 h 3041873"/>
                <a:gd name="connsiteX45" fmla="*/ 1969065 w 2146537"/>
                <a:gd name="connsiteY45" fmla="*/ 960013 h 3041873"/>
                <a:gd name="connsiteX46" fmla="*/ 49881 w 2146537"/>
                <a:gd name="connsiteY46" fmla="*/ 960013 h 3041873"/>
                <a:gd name="connsiteX47" fmla="*/ 0 w 2146537"/>
                <a:gd name="connsiteY47" fmla="*/ 909101 h 3041873"/>
                <a:gd name="connsiteX48" fmla="*/ 49881 w 2146537"/>
                <a:gd name="connsiteY48" fmla="*/ 856916 h 3041873"/>
                <a:gd name="connsiteX49" fmla="*/ 49881 w 2146537"/>
                <a:gd name="connsiteY49" fmla="*/ 598744 h 3041873"/>
                <a:gd name="connsiteX50" fmla="*/ 1969065 w 2146537"/>
                <a:gd name="connsiteY50" fmla="*/ 598744 h 3041873"/>
                <a:gd name="connsiteX51" fmla="*/ 2020193 w 2146537"/>
                <a:gd name="connsiteY51" fmla="*/ 649654 h 3041873"/>
                <a:gd name="connsiteX52" fmla="*/ 1969065 w 2146537"/>
                <a:gd name="connsiteY52" fmla="*/ 701837 h 3041873"/>
                <a:gd name="connsiteX53" fmla="*/ 49881 w 2146537"/>
                <a:gd name="connsiteY53" fmla="*/ 701837 h 3041873"/>
                <a:gd name="connsiteX54" fmla="*/ 0 w 2146537"/>
                <a:gd name="connsiteY54" fmla="*/ 649654 h 3041873"/>
                <a:gd name="connsiteX55" fmla="*/ 49881 w 2146537"/>
                <a:gd name="connsiteY55" fmla="*/ 598744 h 3041873"/>
                <a:gd name="connsiteX56" fmla="*/ 44789 w 2146537"/>
                <a:gd name="connsiteY56" fmla="*/ 192259 h 3041873"/>
                <a:gd name="connsiteX57" fmla="*/ 1025117 w 2146537"/>
                <a:gd name="connsiteY57" fmla="*/ 192259 h 3041873"/>
                <a:gd name="connsiteX58" fmla="*/ 1069904 w 2146537"/>
                <a:gd name="connsiteY58" fmla="*/ 238309 h 3041873"/>
                <a:gd name="connsiteX59" fmla="*/ 1025117 w 2146537"/>
                <a:gd name="connsiteY59" fmla="*/ 284360 h 3041873"/>
                <a:gd name="connsiteX60" fmla="*/ 44789 w 2146537"/>
                <a:gd name="connsiteY60" fmla="*/ 284360 h 3041873"/>
                <a:gd name="connsiteX61" fmla="*/ 2 w 2146537"/>
                <a:gd name="connsiteY61" fmla="*/ 238309 h 3041873"/>
                <a:gd name="connsiteX62" fmla="*/ 44789 w 2146537"/>
                <a:gd name="connsiteY62" fmla="*/ 192259 h 3041873"/>
                <a:gd name="connsiteX63" fmla="*/ 44903 w 2146537"/>
                <a:gd name="connsiteY63" fmla="*/ 0 h 3041873"/>
                <a:gd name="connsiteX64" fmla="*/ 2102883 w 2146537"/>
                <a:gd name="connsiteY64" fmla="*/ 0 h 3041873"/>
                <a:gd name="connsiteX65" fmla="*/ 2146537 w 2146537"/>
                <a:gd name="connsiteY65" fmla="*/ 46052 h 3041873"/>
                <a:gd name="connsiteX66" fmla="*/ 2102883 w 2146537"/>
                <a:gd name="connsiteY66" fmla="*/ 92104 h 3041873"/>
                <a:gd name="connsiteX67" fmla="*/ 44903 w 2146537"/>
                <a:gd name="connsiteY67" fmla="*/ 92104 h 3041873"/>
                <a:gd name="connsiteX68" fmla="*/ 2 w 2146537"/>
                <a:gd name="connsiteY68" fmla="*/ 46052 h 3041873"/>
                <a:gd name="connsiteX69" fmla="*/ 44903 w 2146537"/>
                <a:gd name="connsiteY69" fmla="*/ 0 h 304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146537" h="3041873">
                  <a:moveTo>
                    <a:pt x="49881" y="2938780"/>
                  </a:moveTo>
                  <a:lnTo>
                    <a:pt x="1969065" y="2938780"/>
                  </a:lnTo>
                  <a:cubicBezTo>
                    <a:pt x="1997746" y="2938780"/>
                    <a:pt x="2020193" y="2961690"/>
                    <a:pt x="2020193" y="2990963"/>
                  </a:cubicBezTo>
                  <a:cubicBezTo>
                    <a:pt x="2020193" y="3018964"/>
                    <a:pt x="1997746" y="3041873"/>
                    <a:pt x="1969065" y="3041873"/>
                  </a:cubicBezTo>
                  <a:lnTo>
                    <a:pt x="49881" y="3041873"/>
                  </a:lnTo>
                  <a:cubicBezTo>
                    <a:pt x="23694" y="3041873"/>
                    <a:pt x="0" y="3018964"/>
                    <a:pt x="0" y="2990963"/>
                  </a:cubicBezTo>
                  <a:cubicBezTo>
                    <a:pt x="0" y="2961690"/>
                    <a:pt x="23694" y="2938780"/>
                    <a:pt x="49881" y="2938780"/>
                  </a:cubicBezTo>
                  <a:close/>
                  <a:moveTo>
                    <a:pt x="49881" y="2680607"/>
                  </a:moveTo>
                  <a:lnTo>
                    <a:pt x="1969065" y="2680607"/>
                  </a:lnTo>
                  <a:cubicBezTo>
                    <a:pt x="1997746" y="2680607"/>
                    <a:pt x="2020193" y="2704499"/>
                    <a:pt x="2020193" y="2732163"/>
                  </a:cubicBezTo>
                  <a:cubicBezTo>
                    <a:pt x="2020193" y="2759828"/>
                    <a:pt x="1997746" y="2783720"/>
                    <a:pt x="1969065" y="2783720"/>
                  </a:cubicBezTo>
                  <a:lnTo>
                    <a:pt x="49881" y="2783720"/>
                  </a:lnTo>
                  <a:cubicBezTo>
                    <a:pt x="23694" y="2783720"/>
                    <a:pt x="0" y="2759828"/>
                    <a:pt x="0" y="2732163"/>
                  </a:cubicBezTo>
                  <a:cubicBezTo>
                    <a:pt x="0" y="2704499"/>
                    <a:pt x="23694" y="2680607"/>
                    <a:pt x="49881" y="2680607"/>
                  </a:cubicBezTo>
                  <a:close/>
                  <a:moveTo>
                    <a:pt x="49881" y="2241164"/>
                  </a:moveTo>
                  <a:lnTo>
                    <a:pt x="1969065" y="2241164"/>
                  </a:lnTo>
                  <a:cubicBezTo>
                    <a:pt x="1997746" y="2241164"/>
                    <a:pt x="2020193" y="2265056"/>
                    <a:pt x="2020193" y="2292720"/>
                  </a:cubicBezTo>
                  <a:cubicBezTo>
                    <a:pt x="2020193" y="2320385"/>
                    <a:pt x="1997746" y="2344277"/>
                    <a:pt x="1969065" y="2344277"/>
                  </a:cubicBezTo>
                  <a:lnTo>
                    <a:pt x="49881" y="2344277"/>
                  </a:lnTo>
                  <a:cubicBezTo>
                    <a:pt x="23694" y="2344277"/>
                    <a:pt x="0" y="2320385"/>
                    <a:pt x="0" y="2292720"/>
                  </a:cubicBezTo>
                  <a:cubicBezTo>
                    <a:pt x="0" y="2265056"/>
                    <a:pt x="23694" y="2241164"/>
                    <a:pt x="49881" y="2241164"/>
                  </a:cubicBezTo>
                  <a:close/>
                  <a:moveTo>
                    <a:pt x="49881" y="1982991"/>
                  </a:moveTo>
                  <a:lnTo>
                    <a:pt x="1969065" y="1982991"/>
                  </a:lnTo>
                  <a:cubicBezTo>
                    <a:pt x="1997746" y="1982991"/>
                    <a:pt x="2020193" y="2006882"/>
                    <a:pt x="2020193" y="2034545"/>
                  </a:cubicBezTo>
                  <a:cubicBezTo>
                    <a:pt x="2020193" y="2062209"/>
                    <a:pt x="1997746" y="2086100"/>
                    <a:pt x="1969065" y="2086100"/>
                  </a:cubicBezTo>
                  <a:lnTo>
                    <a:pt x="49881" y="2086100"/>
                  </a:lnTo>
                  <a:cubicBezTo>
                    <a:pt x="23694" y="2086100"/>
                    <a:pt x="0" y="2062209"/>
                    <a:pt x="0" y="2034545"/>
                  </a:cubicBezTo>
                  <a:cubicBezTo>
                    <a:pt x="0" y="2006882"/>
                    <a:pt x="23694" y="1982991"/>
                    <a:pt x="49881" y="1982991"/>
                  </a:cubicBezTo>
                  <a:close/>
                  <a:moveTo>
                    <a:pt x="49881" y="1549040"/>
                  </a:moveTo>
                  <a:lnTo>
                    <a:pt x="1969065" y="1549040"/>
                  </a:lnTo>
                  <a:cubicBezTo>
                    <a:pt x="1997746" y="1549040"/>
                    <a:pt x="2020193" y="1572932"/>
                    <a:pt x="2020193" y="1600596"/>
                  </a:cubicBezTo>
                  <a:cubicBezTo>
                    <a:pt x="2020193" y="1628261"/>
                    <a:pt x="1997746" y="1652153"/>
                    <a:pt x="1969065" y="1652153"/>
                  </a:cubicBezTo>
                  <a:lnTo>
                    <a:pt x="49881" y="1652153"/>
                  </a:lnTo>
                  <a:cubicBezTo>
                    <a:pt x="23694" y="1652153"/>
                    <a:pt x="0" y="1628261"/>
                    <a:pt x="0" y="1600596"/>
                  </a:cubicBezTo>
                  <a:cubicBezTo>
                    <a:pt x="0" y="1572932"/>
                    <a:pt x="23694" y="1549040"/>
                    <a:pt x="49881" y="1549040"/>
                  </a:cubicBezTo>
                  <a:close/>
                  <a:moveTo>
                    <a:pt x="49881" y="1290867"/>
                  </a:moveTo>
                  <a:lnTo>
                    <a:pt x="1969065" y="1290867"/>
                  </a:lnTo>
                  <a:cubicBezTo>
                    <a:pt x="1997746" y="1290867"/>
                    <a:pt x="2020193" y="1313777"/>
                    <a:pt x="2020193" y="1341777"/>
                  </a:cubicBezTo>
                  <a:cubicBezTo>
                    <a:pt x="2020193" y="1371051"/>
                    <a:pt x="1997746" y="1393960"/>
                    <a:pt x="1969065" y="1393960"/>
                  </a:cubicBezTo>
                  <a:lnTo>
                    <a:pt x="49881" y="1393960"/>
                  </a:lnTo>
                  <a:cubicBezTo>
                    <a:pt x="23694" y="1393960"/>
                    <a:pt x="0" y="1371051"/>
                    <a:pt x="0" y="1341777"/>
                  </a:cubicBezTo>
                  <a:cubicBezTo>
                    <a:pt x="0" y="1313777"/>
                    <a:pt x="23694" y="1290867"/>
                    <a:pt x="49881" y="1290867"/>
                  </a:cubicBezTo>
                  <a:close/>
                  <a:moveTo>
                    <a:pt x="49881" y="856916"/>
                  </a:moveTo>
                  <a:lnTo>
                    <a:pt x="1969065" y="856916"/>
                  </a:lnTo>
                  <a:cubicBezTo>
                    <a:pt x="1997746" y="856916"/>
                    <a:pt x="2020193" y="879826"/>
                    <a:pt x="2020193" y="909101"/>
                  </a:cubicBezTo>
                  <a:cubicBezTo>
                    <a:pt x="2020193" y="937103"/>
                    <a:pt x="1997746" y="960013"/>
                    <a:pt x="1969065" y="960013"/>
                  </a:cubicBezTo>
                  <a:lnTo>
                    <a:pt x="49881" y="960013"/>
                  </a:lnTo>
                  <a:cubicBezTo>
                    <a:pt x="23694" y="960013"/>
                    <a:pt x="0" y="937103"/>
                    <a:pt x="0" y="909101"/>
                  </a:cubicBezTo>
                  <a:cubicBezTo>
                    <a:pt x="0" y="879826"/>
                    <a:pt x="23694" y="856916"/>
                    <a:pt x="49881" y="856916"/>
                  </a:cubicBezTo>
                  <a:close/>
                  <a:moveTo>
                    <a:pt x="49881" y="598744"/>
                  </a:moveTo>
                  <a:lnTo>
                    <a:pt x="1969065" y="598744"/>
                  </a:lnTo>
                  <a:cubicBezTo>
                    <a:pt x="1997746" y="598744"/>
                    <a:pt x="2020193" y="621653"/>
                    <a:pt x="2020193" y="649654"/>
                  </a:cubicBezTo>
                  <a:cubicBezTo>
                    <a:pt x="2020193" y="678927"/>
                    <a:pt x="1997746" y="701837"/>
                    <a:pt x="1969065" y="701837"/>
                  </a:cubicBezTo>
                  <a:lnTo>
                    <a:pt x="49881" y="701837"/>
                  </a:lnTo>
                  <a:cubicBezTo>
                    <a:pt x="23694" y="701837"/>
                    <a:pt x="0" y="678927"/>
                    <a:pt x="0" y="649654"/>
                  </a:cubicBezTo>
                  <a:cubicBezTo>
                    <a:pt x="0" y="621653"/>
                    <a:pt x="23694" y="598744"/>
                    <a:pt x="49881" y="598744"/>
                  </a:cubicBezTo>
                  <a:close/>
                  <a:moveTo>
                    <a:pt x="44789" y="192259"/>
                  </a:moveTo>
                  <a:lnTo>
                    <a:pt x="1025117" y="192259"/>
                  </a:lnTo>
                  <a:cubicBezTo>
                    <a:pt x="1051243" y="192259"/>
                    <a:pt x="1069904" y="214005"/>
                    <a:pt x="1069904" y="238309"/>
                  </a:cubicBezTo>
                  <a:cubicBezTo>
                    <a:pt x="1069904" y="263893"/>
                    <a:pt x="1051243" y="284360"/>
                    <a:pt x="1025117" y="284360"/>
                  </a:cubicBezTo>
                  <a:lnTo>
                    <a:pt x="44789" y="284360"/>
                  </a:lnTo>
                  <a:cubicBezTo>
                    <a:pt x="19907" y="284360"/>
                    <a:pt x="2" y="263893"/>
                    <a:pt x="2" y="238309"/>
                  </a:cubicBezTo>
                  <a:cubicBezTo>
                    <a:pt x="2" y="214005"/>
                    <a:pt x="19907" y="192259"/>
                    <a:pt x="44789" y="192259"/>
                  </a:cubicBezTo>
                  <a:close/>
                  <a:moveTo>
                    <a:pt x="44903" y="0"/>
                  </a:moveTo>
                  <a:lnTo>
                    <a:pt x="2102883" y="0"/>
                  </a:lnTo>
                  <a:cubicBezTo>
                    <a:pt x="2126581" y="0"/>
                    <a:pt x="2146537" y="20467"/>
                    <a:pt x="2146537" y="46052"/>
                  </a:cubicBezTo>
                  <a:cubicBezTo>
                    <a:pt x="2146537" y="71636"/>
                    <a:pt x="2126581" y="92104"/>
                    <a:pt x="2102883" y="92104"/>
                  </a:cubicBezTo>
                  <a:lnTo>
                    <a:pt x="44903" y="92104"/>
                  </a:lnTo>
                  <a:cubicBezTo>
                    <a:pt x="19958" y="92104"/>
                    <a:pt x="2" y="71636"/>
                    <a:pt x="2" y="46052"/>
                  </a:cubicBezTo>
                  <a:cubicBezTo>
                    <a:pt x="2" y="20467"/>
                    <a:pt x="19958" y="0"/>
                    <a:pt x="44903" y="0"/>
                  </a:cubicBezTo>
                  <a:close/>
                </a:path>
              </a:pathLst>
            </a:custGeom>
            <a:solidFill>
              <a:srgbClr val="B3CBEA">
                <a:alpha val="50000"/>
              </a:srgb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xmlns="" id="{F5D69FB0-2B6F-C942-AF0E-AC72D4C3C0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1085" y="6446026"/>
              <a:ext cx="581013" cy="284419"/>
            </a:xfrm>
            <a:custGeom>
              <a:avLst/>
              <a:gdLst>
                <a:gd name="connsiteX0" fmla="*/ 26239 w 581013"/>
                <a:gd name="connsiteY0" fmla="*/ 230709 h 284419"/>
                <a:gd name="connsiteX1" fmla="*/ 553525 w 581013"/>
                <a:gd name="connsiteY1" fmla="*/ 230709 h 284419"/>
                <a:gd name="connsiteX2" fmla="*/ 581013 w 581013"/>
                <a:gd name="connsiteY2" fmla="*/ 257564 h 284419"/>
                <a:gd name="connsiteX3" fmla="*/ 553525 w 581013"/>
                <a:gd name="connsiteY3" fmla="*/ 284419 h 284419"/>
                <a:gd name="connsiteX4" fmla="*/ 26239 w 581013"/>
                <a:gd name="connsiteY4" fmla="*/ 284419 h 284419"/>
                <a:gd name="connsiteX5" fmla="*/ 0 w 581013"/>
                <a:gd name="connsiteY5" fmla="*/ 257564 h 284419"/>
                <a:gd name="connsiteX6" fmla="*/ 26239 w 581013"/>
                <a:gd name="connsiteY6" fmla="*/ 230709 h 284419"/>
                <a:gd name="connsiteX7" fmla="*/ 26239 w 581013"/>
                <a:gd name="connsiteY7" fmla="*/ 115352 h 284419"/>
                <a:gd name="connsiteX8" fmla="*/ 553525 w 581013"/>
                <a:gd name="connsiteY8" fmla="*/ 115352 h 284419"/>
                <a:gd name="connsiteX9" fmla="*/ 581013 w 581013"/>
                <a:gd name="connsiteY9" fmla="*/ 141568 h 284419"/>
                <a:gd name="connsiteX10" fmla="*/ 553525 w 581013"/>
                <a:gd name="connsiteY10" fmla="*/ 169033 h 284419"/>
                <a:gd name="connsiteX11" fmla="*/ 26239 w 581013"/>
                <a:gd name="connsiteY11" fmla="*/ 169033 h 284419"/>
                <a:gd name="connsiteX12" fmla="*/ 0 w 581013"/>
                <a:gd name="connsiteY12" fmla="*/ 141568 h 284419"/>
                <a:gd name="connsiteX13" fmla="*/ 26239 w 581013"/>
                <a:gd name="connsiteY13" fmla="*/ 115352 h 284419"/>
                <a:gd name="connsiteX14" fmla="*/ 26239 w 581013"/>
                <a:gd name="connsiteY14" fmla="*/ 0 h 284419"/>
                <a:gd name="connsiteX15" fmla="*/ 553525 w 581013"/>
                <a:gd name="connsiteY15" fmla="*/ 0 h 284419"/>
                <a:gd name="connsiteX16" fmla="*/ 581013 w 581013"/>
                <a:gd name="connsiteY16" fmla="*/ 27465 h 284419"/>
                <a:gd name="connsiteX17" fmla="*/ 553525 w 581013"/>
                <a:gd name="connsiteY17" fmla="*/ 53681 h 284419"/>
                <a:gd name="connsiteX18" fmla="*/ 26239 w 581013"/>
                <a:gd name="connsiteY18" fmla="*/ 53681 h 284419"/>
                <a:gd name="connsiteX19" fmla="*/ 0 w 581013"/>
                <a:gd name="connsiteY19" fmla="*/ 27465 h 284419"/>
                <a:gd name="connsiteX20" fmla="*/ 26239 w 581013"/>
                <a:gd name="connsiteY20" fmla="*/ 0 h 28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1013" h="284419">
                  <a:moveTo>
                    <a:pt x="26239" y="230709"/>
                  </a:moveTo>
                  <a:lnTo>
                    <a:pt x="553525" y="230709"/>
                  </a:lnTo>
                  <a:cubicBezTo>
                    <a:pt x="568519" y="230709"/>
                    <a:pt x="581013" y="242916"/>
                    <a:pt x="581013" y="257564"/>
                  </a:cubicBezTo>
                  <a:cubicBezTo>
                    <a:pt x="581013" y="272212"/>
                    <a:pt x="568519" y="284419"/>
                    <a:pt x="553525" y="284419"/>
                  </a:cubicBezTo>
                  <a:lnTo>
                    <a:pt x="26239" y="284419"/>
                  </a:lnTo>
                  <a:cubicBezTo>
                    <a:pt x="12495" y="284419"/>
                    <a:pt x="0" y="272212"/>
                    <a:pt x="0" y="257564"/>
                  </a:cubicBezTo>
                  <a:cubicBezTo>
                    <a:pt x="0" y="242916"/>
                    <a:pt x="12495" y="230709"/>
                    <a:pt x="26239" y="230709"/>
                  </a:cubicBezTo>
                  <a:close/>
                  <a:moveTo>
                    <a:pt x="26239" y="115352"/>
                  </a:moveTo>
                  <a:lnTo>
                    <a:pt x="553525" y="115352"/>
                  </a:lnTo>
                  <a:cubicBezTo>
                    <a:pt x="568519" y="115352"/>
                    <a:pt x="581013" y="127836"/>
                    <a:pt x="581013" y="141568"/>
                  </a:cubicBezTo>
                  <a:cubicBezTo>
                    <a:pt x="581013" y="156549"/>
                    <a:pt x="568519" y="169033"/>
                    <a:pt x="553525" y="169033"/>
                  </a:cubicBezTo>
                  <a:lnTo>
                    <a:pt x="26239" y="169033"/>
                  </a:lnTo>
                  <a:cubicBezTo>
                    <a:pt x="12495" y="169033"/>
                    <a:pt x="0" y="156549"/>
                    <a:pt x="0" y="141568"/>
                  </a:cubicBezTo>
                  <a:cubicBezTo>
                    <a:pt x="0" y="127836"/>
                    <a:pt x="12495" y="115352"/>
                    <a:pt x="26239" y="115352"/>
                  </a:cubicBezTo>
                  <a:close/>
                  <a:moveTo>
                    <a:pt x="26239" y="0"/>
                  </a:moveTo>
                  <a:lnTo>
                    <a:pt x="553525" y="0"/>
                  </a:lnTo>
                  <a:cubicBezTo>
                    <a:pt x="568519" y="0"/>
                    <a:pt x="581013" y="12484"/>
                    <a:pt x="581013" y="27465"/>
                  </a:cubicBezTo>
                  <a:cubicBezTo>
                    <a:pt x="581013" y="42446"/>
                    <a:pt x="568519" y="53681"/>
                    <a:pt x="553525" y="53681"/>
                  </a:cubicBezTo>
                  <a:lnTo>
                    <a:pt x="26239" y="53681"/>
                  </a:lnTo>
                  <a:cubicBezTo>
                    <a:pt x="12495" y="53681"/>
                    <a:pt x="0" y="42446"/>
                    <a:pt x="0" y="27465"/>
                  </a:cubicBezTo>
                  <a:cubicBezTo>
                    <a:pt x="0" y="12484"/>
                    <a:pt x="12495" y="0"/>
                    <a:pt x="26239" y="0"/>
                  </a:cubicBezTo>
                  <a:close/>
                </a:path>
              </a:pathLst>
            </a:custGeom>
            <a:solidFill>
              <a:srgbClr val="7292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82">
              <a:extLst>
                <a:ext uri="{FF2B5EF4-FFF2-40B4-BE49-F238E27FC236}">
                  <a16:creationId xmlns:a16="http://schemas.microsoft.com/office/drawing/2014/main" xmlns="" id="{DF89D34E-2AA6-9F4F-BA6E-3C61D49932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77438" y="6731663"/>
              <a:ext cx="7009126" cy="38449"/>
            </a:xfrm>
            <a:custGeom>
              <a:avLst/>
              <a:gdLst>
                <a:gd name="T0" fmla="*/ 5608 w 5626"/>
                <a:gd name="T1" fmla="*/ 32 h 33"/>
                <a:gd name="T2" fmla="*/ 16 w 5626"/>
                <a:gd name="T3" fmla="*/ 32 h 33"/>
                <a:gd name="T4" fmla="*/ 16 w 5626"/>
                <a:gd name="T5" fmla="*/ 32 h 33"/>
                <a:gd name="T6" fmla="*/ 0 w 5626"/>
                <a:gd name="T7" fmla="*/ 16 h 33"/>
                <a:gd name="T8" fmla="*/ 0 w 5626"/>
                <a:gd name="T9" fmla="*/ 16 h 33"/>
                <a:gd name="T10" fmla="*/ 16 w 5626"/>
                <a:gd name="T11" fmla="*/ 0 h 33"/>
                <a:gd name="T12" fmla="*/ 5608 w 5626"/>
                <a:gd name="T13" fmla="*/ 0 h 33"/>
                <a:gd name="T14" fmla="*/ 5608 w 5626"/>
                <a:gd name="T15" fmla="*/ 0 h 33"/>
                <a:gd name="T16" fmla="*/ 5625 w 5626"/>
                <a:gd name="T17" fmla="*/ 16 h 33"/>
                <a:gd name="T18" fmla="*/ 5625 w 5626"/>
                <a:gd name="T19" fmla="*/ 16 h 33"/>
                <a:gd name="T20" fmla="*/ 5608 w 5626"/>
                <a:gd name="T21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26" h="33">
                  <a:moveTo>
                    <a:pt x="5608" y="32"/>
                  </a:moveTo>
                  <a:lnTo>
                    <a:pt x="16" y="32"/>
                  </a:lnTo>
                  <a:lnTo>
                    <a:pt x="16" y="32"/>
                  </a:lnTo>
                  <a:cubicBezTo>
                    <a:pt x="7" y="32"/>
                    <a:pt x="0" y="25"/>
                    <a:pt x="0" y="16"/>
                  </a:cubicBezTo>
                  <a:lnTo>
                    <a:pt x="0" y="16"/>
                  </a:lnTo>
                  <a:cubicBezTo>
                    <a:pt x="0" y="7"/>
                    <a:pt x="7" y="0"/>
                    <a:pt x="16" y="0"/>
                  </a:cubicBezTo>
                  <a:lnTo>
                    <a:pt x="5608" y="0"/>
                  </a:lnTo>
                  <a:lnTo>
                    <a:pt x="5608" y="0"/>
                  </a:lnTo>
                  <a:cubicBezTo>
                    <a:pt x="5617" y="0"/>
                    <a:pt x="5625" y="7"/>
                    <a:pt x="5625" y="16"/>
                  </a:cubicBezTo>
                  <a:lnTo>
                    <a:pt x="5625" y="16"/>
                  </a:lnTo>
                  <a:cubicBezTo>
                    <a:pt x="5625" y="25"/>
                    <a:pt x="5617" y="32"/>
                    <a:pt x="5608" y="32"/>
                  </a:cubicBezTo>
                </a:path>
              </a:pathLst>
            </a:custGeom>
            <a:solidFill>
              <a:srgbClr val="B3CBEA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83">
              <a:extLst>
                <a:ext uri="{FF2B5EF4-FFF2-40B4-BE49-F238E27FC236}">
                  <a16:creationId xmlns:a16="http://schemas.microsoft.com/office/drawing/2014/main" xmlns="" id="{805069EA-EF43-6E4A-A44B-DFE97F0E4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34016" y="6242780"/>
              <a:ext cx="576772" cy="335077"/>
            </a:xfrm>
            <a:custGeom>
              <a:avLst/>
              <a:gdLst>
                <a:gd name="T0" fmla="*/ 131 w 462"/>
                <a:gd name="T1" fmla="*/ 230 h 268"/>
                <a:gd name="T2" fmla="*/ 131 w 462"/>
                <a:gd name="T3" fmla="*/ 230 h 268"/>
                <a:gd name="T4" fmla="*/ 32 w 462"/>
                <a:gd name="T5" fmla="*/ 131 h 268"/>
                <a:gd name="T6" fmla="*/ 32 w 462"/>
                <a:gd name="T7" fmla="*/ 131 h 268"/>
                <a:gd name="T8" fmla="*/ 131 w 462"/>
                <a:gd name="T9" fmla="*/ 32 h 268"/>
                <a:gd name="T10" fmla="*/ 131 w 462"/>
                <a:gd name="T11" fmla="*/ 32 h 268"/>
                <a:gd name="T12" fmla="*/ 230 w 462"/>
                <a:gd name="T13" fmla="*/ 131 h 268"/>
                <a:gd name="T14" fmla="*/ 230 w 462"/>
                <a:gd name="T15" fmla="*/ 131 h 268"/>
                <a:gd name="T16" fmla="*/ 131 w 462"/>
                <a:gd name="T17" fmla="*/ 230 h 268"/>
                <a:gd name="T18" fmla="*/ 449 w 462"/>
                <a:gd name="T19" fmla="*/ 235 h 268"/>
                <a:gd name="T20" fmla="*/ 258 w 462"/>
                <a:gd name="T21" fmla="*/ 163 h 268"/>
                <a:gd name="T22" fmla="*/ 258 w 462"/>
                <a:gd name="T23" fmla="*/ 163 h 268"/>
                <a:gd name="T24" fmla="*/ 262 w 462"/>
                <a:gd name="T25" fmla="*/ 131 h 268"/>
                <a:gd name="T26" fmla="*/ 262 w 462"/>
                <a:gd name="T27" fmla="*/ 131 h 268"/>
                <a:gd name="T28" fmla="*/ 131 w 462"/>
                <a:gd name="T29" fmla="*/ 0 h 268"/>
                <a:gd name="T30" fmla="*/ 131 w 462"/>
                <a:gd name="T31" fmla="*/ 0 h 268"/>
                <a:gd name="T32" fmla="*/ 0 w 462"/>
                <a:gd name="T33" fmla="*/ 131 h 268"/>
                <a:gd name="T34" fmla="*/ 0 w 462"/>
                <a:gd name="T35" fmla="*/ 131 h 268"/>
                <a:gd name="T36" fmla="*/ 131 w 462"/>
                <a:gd name="T37" fmla="*/ 262 h 268"/>
                <a:gd name="T38" fmla="*/ 131 w 462"/>
                <a:gd name="T39" fmla="*/ 262 h 268"/>
                <a:gd name="T40" fmla="*/ 247 w 462"/>
                <a:gd name="T41" fmla="*/ 192 h 268"/>
                <a:gd name="T42" fmla="*/ 437 w 462"/>
                <a:gd name="T43" fmla="*/ 265 h 268"/>
                <a:gd name="T44" fmla="*/ 437 w 462"/>
                <a:gd name="T45" fmla="*/ 265 h 268"/>
                <a:gd name="T46" fmla="*/ 443 w 462"/>
                <a:gd name="T47" fmla="*/ 267 h 268"/>
                <a:gd name="T48" fmla="*/ 443 w 462"/>
                <a:gd name="T49" fmla="*/ 267 h 268"/>
                <a:gd name="T50" fmla="*/ 458 w 462"/>
                <a:gd name="T51" fmla="*/ 256 h 268"/>
                <a:gd name="T52" fmla="*/ 458 w 462"/>
                <a:gd name="T53" fmla="*/ 256 h 268"/>
                <a:gd name="T54" fmla="*/ 449 w 462"/>
                <a:gd name="T55" fmla="*/ 235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2" h="268">
                  <a:moveTo>
                    <a:pt x="131" y="230"/>
                  </a:moveTo>
                  <a:lnTo>
                    <a:pt x="131" y="230"/>
                  </a:lnTo>
                  <a:cubicBezTo>
                    <a:pt x="77" y="230"/>
                    <a:pt x="32" y="185"/>
                    <a:pt x="32" y="131"/>
                  </a:cubicBezTo>
                  <a:lnTo>
                    <a:pt x="32" y="131"/>
                  </a:lnTo>
                  <a:cubicBezTo>
                    <a:pt x="32" y="76"/>
                    <a:pt x="77" y="32"/>
                    <a:pt x="131" y="32"/>
                  </a:cubicBezTo>
                  <a:lnTo>
                    <a:pt x="131" y="32"/>
                  </a:lnTo>
                  <a:cubicBezTo>
                    <a:pt x="186" y="32"/>
                    <a:pt x="230" y="76"/>
                    <a:pt x="230" y="131"/>
                  </a:cubicBezTo>
                  <a:lnTo>
                    <a:pt x="230" y="131"/>
                  </a:lnTo>
                  <a:cubicBezTo>
                    <a:pt x="230" y="185"/>
                    <a:pt x="186" y="230"/>
                    <a:pt x="131" y="230"/>
                  </a:cubicBezTo>
                  <a:close/>
                  <a:moveTo>
                    <a:pt x="449" y="235"/>
                  </a:moveTo>
                  <a:lnTo>
                    <a:pt x="258" y="163"/>
                  </a:lnTo>
                  <a:lnTo>
                    <a:pt x="258" y="163"/>
                  </a:lnTo>
                  <a:cubicBezTo>
                    <a:pt x="260" y="152"/>
                    <a:pt x="262" y="142"/>
                    <a:pt x="262" y="131"/>
                  </a:cubicBezTo>
                  <a:lnTo>
                    <a:pt x="262" y="131"/>
                  </a:lnTo>
                  <a:cubicBezTo>
                    <a:pt x="262" y="59"/>
                    <a:pt x="203" y="0"/>
                    <a:pt x="131" y="0"/>
                  </a:cubicBezTo>
                  <a:lnTo>
                    <a:pt x="131" y="0"/>
                  </a:lnTo>
                  <a:cubicBezTo>
                    <a:pt x="59" y="0"/>
                    <a:pt x="0" y="59"/>
                    <a:pt x="0" y="131"/>
                  </a:cubicBezTo>
                  <a:lnTo>
                    <a:pt x="0" y="131"/>
                  </a:lnTo>
                  <a:cubicBezTo>
                    <a:pt x="0" y="203"/>
                    <a:pt x="59" y="262"/>
                    <a:pt x="131" y="262"/>
                  </a:cubicBezTo>
                  <a:lnTo>
                    <a:pt x="131" y="262"/>
                  </a:lnTo>
                  <a:cubicBezTo>
                    <a:pt x="181" y="262"/>
                    <a:pt x="225" y="233"/>
                    <a:pt x="247" y="192"/>
                  </a:cubicBezTo>
                  <a:lnTo>
                    <a:pt x="437" y="265"/>
                  </a:lnTo>
                  <a:lnTo>
                    <a:pt x="437" y="265"/>
                  </a:lnTo>
                  <a:cubicBezTo>
                    <a:pt x="439" y="266"/>
                    <a:pt x="441" y="267"/>
                    <a:pt x="443" y="267"/>
                  </a:cubicBezTo>
                  <a:lnTo>
                    <a:pt x="443" y="267"/>
                  </a:lnTo>
                  <a:cubicBezTo>
                    <a:pt x="449" y="267"/>
                    <a:pt x="455" y="262"/>
                    <a:pt x="458" y="256"/>
                  </a:cubicBezTo>
                  <a:lnTo>
                    <a:pt x="458" y="256"/>
                  </a:lnTo>
                  <a:cubicBezTo>
                    <a:pt x="461" y="248"/>
                    <a:pt x="456" y="239"/>
                    <a:pt x="449" y="235"/>
                  </a:cubicBezTo>
                  <a:close/>
                </a:path>
              </a:pathLst>
            </a:custGeom>
            <a:solidFill>
              <a:srgbClr val="7292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622FF043-F881-C14B-BDB3-08BF666B1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12116" y="7572100"/>
              <a:ext cx="5310529" cy="3041901"/>
            </a:xfrm>
            <a:custGeom>
              <a:avLst/>
              <a:gdLst>
                <a:gd name="connsiteX0" fmla="*/ 95943 w 5310529"/>
                <a:gd name="connsiteY0" fmla="*/ 0 h 3041901"/>
                <a:gd name="connsiteX1" fmla="*/ 5214585 w 5310529"/>
                <a:gd name="connsiteY1" fmla="*/ 0 h 3041901"/>
                <a:gd name="connsiteX2" fmla="*/ 5310529 w 5310529"/>
                <a:gd name="connsiteY2" fmla="*/ 84775 h 3041901"/>
                <a:gd name="connsiteX3" fmla="*/ 5310529 w 5310529"/>
                <a:gd name="connsiteY3" fmla="*/ 2940920 h 3041901"/>
                <a:gd name="connsiteX4" fmla="*/ 5235767 w 5310529"/>
                <a:gd name="connsiteY4" fmla="*/ 3041901 h 3041901"/>
                <a:gd name="connsiteX5" fmla="*/ 117126 w 5310529"/>
                <a:gd name="connsiteY5" fmla="*/ 3041901 h 3041901"/>
                <a:gd name="connsiteX6" fmla="*/ 0 w 5310529"/>
                <a:gd name="connsiteY6" fmla="*/ 2940920 h 3041901"/>
                <a:gd name="connsiteX7" fmla="*/ 0 w 5310529"/>
                <a:gd name="connsiteY7" fmla="*/ 84775 h 3041901"/>
                <a:gd name="connsiteX8" fmla="*/ 95943 w 5310529"/>
                <a:gd name="connsiteY8" fmla="*/ 0 h 3041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10529" h="3041901">
                  <a:moveTo>
                    <a:pt x="95943" y="0"/>
                  </a:moveTo>
                  <a:lnTo>
                    <a:pt x="5214585" y="0"/>
                  </a:lnTo>
                  <a:cubicBezTo>
                    <a:pt x="5268163" y="0"/>
                    <a:pt x="5310529" y="37401"/>
                    <a:pt x="5310529" y="84775"/>
                  </a:cubicBezTo>
                  <a:lnTo>
                    <a:pt x="5310529" y="2940920"/>
                  </a:lnTo>
                  <a:cubicBezTo>
                    <a:pt x="5310529" y="2987047"/>
                    <a:pt x="5268163" y="3024448"/>
                    <a:pt x="5235767" y="3041901"/>
                  </a:cubicBezTo>
                  <a:lnTo>
                    <a:pt x="117126" y="3041901"/>
                  </a:lnTo>
                  <a:cubicBezTo>
                    <a:pt x="42365" y="3024448"/>
                    <a:pt x="0" y="2987047"/>
                    <a:pt x="0" y="2940920"/>
                  </a:cubicBezTo>
                  <a:lnTo>
                    <a:pt x="0" y="84775"/>
                  </a:lnTo>
                  <a:cubicBezTo>
                    <a:pt x="0" y="37401"/>
                    <a:pt x="42365" y="0"/>
                    <a:pt x="95943" y="0"/>
                  </a:cubicBezTo>
                  <a:close/>
                </a:path>
              </a:pathLst>
            </a:custGeom>
            <a:gradFill>
              <a:gsLst>
                <a:gs pos="24000">
                  <a:srgbClr val="B3CBEA"/>
                </a:gs>
                <a:gs pos="99000">
                  <a:srgbClr val="F2F2F2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85">
              <a:extLst>
                <a:ext uri="{FF2B5EF4-FFF2-40B4-BE49-F238E27FC236}">
                  <a16:creationId xmlns:a16="http://schemas.microsoft.com/office/drawing/2014/main" xmlns="" id="{5C7EE7CE-EA4F-2347-A17B-78B971FD7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47782" y="5149666"/>
              <a:ext cx="1829187" cy="2307079"/>
            </a:xfrm>
            <a:custGeom>
              <a:avLst/>
              <a:gdLst>
                <a:gd name="T0" fmla="*/ 210 w 1467"/>
                <a:gd name="T1" fmla="*/ 55 h 1851"/>
                <a:gd name="T2" fmla="*/ 210 w 1467"/>
                <a:gd name="T3" fmla="*/ 55 h 1851"/>
                <a:gd name="T4" fmla="*/ 175 w 1467"/>
                <a:gd name="T5" fmla="*/ 696 h 1851"/>
                <a:gd name="T6" fmla="*/ 175 w 1467"/>
                <a:gd name="T7" fmla="*/ 696 h 1851"/>
                <a:gd name="T8" fmla="*/ 36 w 1467"/>
                <a:gd name="T9" fmla="*/ 1386 h 1851"/>
                <a:gd name="T10" fmla="*/ 36 w 1467"/>
                <a:gd name="T11" fmla="*/ 1386 h 1851"/>
                <a:gd name="T12" fmla="*/ 157 w 1467"/>
                <a:gd name="T13" fmla="*/ 1850 h 1851"/>
                <a:gd name="T14" fmla="*/ 1466 w 1467"/>
                <a:gd name="T15" fmla="*/ 1668 h 1851"/>
                <a:gd name="T16" fmla="*/ 1466 w 1467"/>
                <a:gd name="T17" fmla="*/ 1668 h 1851"/>
                <a:gd name="T18" fmla="*/ 1287 w 1467"/>
                <a:gd name="T19" fmla="*/ 1197 h 1851"/>
                <a:gd name="T20" fmla="*/ 1287 w 1467"/>
                <a:gd name="T21" fmla="*/ 1197 h 1851"/>
                <a:gd name="T22" fmla="*/ 1385 w 1467"/>
                <a:gd name="T23" fmla="*/ 723 h 1851"/>
                <a:gd name="T24" fmla="*/ 1385 w 1467"/>
                <a:gd name="T25" fmla="*/ 723 h 1851"/>
                <a:gd name="T26" fmla="*/ 1109 w 1467"/>
                <a:gd name="T27" fmla="*/ 0 h 1851"/>
                <a:gd name="T28" fmla="*/ 210 w 1467"/>
                <a:gd name="T29" fmla="*/ 55 h 1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67" h="1851">
                  <a:moveTo>
                    <a:pt x="210" y="55"/>
                  </a:moveTo>
                  <a:lnTo>
                    <a:pt x="210" y="55"/>
                  </a:lnTo>
                  <a:cubicBezTo>
                    <a:pt x="210" y="55"/>
                    <a:pt x="0" y="235"/>
                    <a:pt x="175" y="696"/>
                  </a:cubicBezTo>
                  <a:lnTo>
                    <a:pt x="175" y="696"/>
                  </a:lnTo>
                  <a:cubicBezTo>
                    <a:pt x="308" y="1048"/>
                    <a:pt x="36" y="1149"/>
                    <a:pt x="36" y="1386"/>
                  </a:cubicBezTo>
                  <a:lnTo>
                    <a:pt x="36" y="1386"/>
                  </a:lnTo>
                  <a:cubicBezTo>
                    <a:pt x="36" y="1623"/>
                    <a:pt x="157" y="1850"/>
                    <a:pt x="157" y="1850"/>
                  </a:cubicBezTo>
                  <a:lnTo>
                    <a:pt x="1466" y="1668"/>
                  </a:lnTo>
                  <a:lnTo>
                    <a:pt x="1466" y="1668"/>
                  </a:lnTo>
                  <a:cubicBezTo>
                    <a:pt x="1466" y="1668"/>
                    <a:pt x="1280" y="1314"/>
                    <a:pt x="1287" y="1197"/>
                  </a:cubicBezTo>
                  <a:lnTo>
                    <a:pt x="1287" y="1197"/>
                  </a:lnTo>
                  <a:cubicBezTo>
                    <a:pt x="1296" y="1050"/>
                    <a:pt x="1385" y="920"/>
                    <a:pt x="1385" y="723"/>
                  </a:cubicBezTo>
                  <a:lnTo>
                    <a:pt x="1385" y="723"/>
                  </a:lnTo>
                  <a:cubicBezTo>
                    <a:pt x="1385" y="408"/>
                    <a:pt x="1300" y="148"/>
                    <a:pt x="1109" y="0"/>
                  </a:cubicBezTo>
                  <a:lnTo>
                    <a:pt x="210" y="55"/>
                  </a:lnTo>
                </a:path>
              </a:pathLst>
            </a:custGeom>
            <a:solidFill>
              <a:srgbClr val="2D24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86">
              <a:extLst>
                <a:ext uri="{FF2B5EF4-FFF2-40B4-BE49-F238E27FC236}">
                  <a16:creationId xmlns:a16="http://schemas.microsoft.com/office/drawing/2014/main" xmlns="" id="{8B1CE61D-ED36-AF4D-B06D-E212FD79D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20588" y="7720413"/>
              <a:ext cx="296624" cy="291129"/>
            </a:xfrm>
            <a:custGeom>
              <a:avLst/>
              <a:gdLst>
                <a:gd name="T0" fmla="*/ 174 w 236"/>
                <a:gd name="T1" fmla="*/ 0 h 232"/>
                <a:gd name="T2" fmla="*/ 0 w 236"/>
                <a:gd name="T3" fmla="*/ 141 h 232"/>
                <a:gd name="T4" fmla="*/ 0 w 236"/>
                <a:gd name="T5" fmla="*/ 141 h 232"/>
                <a:gd name="T6" fmla="*/ 43 w 236"/>
                <a:gd name="T7" fmla="*/ 231 h 232"/>
                <a:gd name="T8" fmla="*/ 235 w 236"/>
                <a:gd name="T9" fmla="*/ 65 h 232"/>
                <a:gd name="T10" fmla="*/ 174 w 236"/>
                <a:gd name="T1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32">
                  <a:moveTo>
                    <a:pt x="174" y="0"/>
                  </a:moveTo>
                  <a:lnTo>
                    <a:pt x="0" y="141"/>
                  </a:lnTo>
                  <a:lnTo>
                    <a:pt x="0" y="141"/>
                  </a:lnTo>
                  <a:cubicBezTo>
                    <a:pt x="0" y="141"/>
                    <a:pt x="15" y="174"/>
                    <a:pt x="43" y="231"/>
                  </a:cubicBezTo>
                  <a:lnTo>
                    <a:pt x="235" y="65"/>
                  </a:lnTo>
                  <a:lnTo>
                    <a:pt x="174" y="0"/>
                  </a:lnTo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87">
              <a:extLst>
                <a:ext uri="{FF2B5EF4-FFF2-40B4-BE49-F238E27FC236}">
                  <a16:creationId xmlns:a16="http://schemas.microsoft.com/office/drawing/2014/main" xmlns="" id="{8C7EB9C3-6153-F249-B42E-4BFE7D6AF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0022" y="6956875"/>
              <a:ext cx="2285107" cy="2576241"/>
            </a:xfrm>
            <a:custGeom>
              <a:avLst/>
              <a:gdLst>
                <a:gd name="T0" fmla="*/ 1197 w 1835"/>
                <a:gd name="T1" fmla="*/ 0 h 2068"/>
                <a:gd name="T2" fmla="*/ 1197 w 1835"/>
                <a:gd name="T3" fmla="*/ 0 h 2068"/>
                <a:gd name="T4" fmla="*/ 903 w 1835"/>
                <a:gd name="T5" fmla="*/ 515 h 2068"/>
                <a:gd name="T6" fmla="*/ 903 w 1835"/>
                <a:gd name="T7" fmla="*/ 515 h 2068"/>
                <a:gd name="T8" fmla="*/ 927 w 1835"/>
                <a:gd name="T9" fmla="*/ 1465 h 2068"/>
                <a:gd name="T10" fmla="*/ 192 w 1835"/>
                <a:gd name="T11" fmla="*/ 676 h 2068"/>
                <a:gd name="T12" fmla="*/ 0 w 1835"/>
                <a:gd name="T13" fmla="*/ 842 h 2068"/>
                <a:gd name="T14" fmla="*/ 0 w 1835"/>
                <a:gd name="T15" fmla="*/ 842 h 2068"/>
                <a:gd name="T16" fmla="*/ 1179 w 1835"/>
                <a:gd name="T17" fmla="*/ 2045 h 2068"/>
                <a:gd name="T18" fmla="*/ 1179 w 1835"/>
                <a:gd name="T19" fmla="*/ 2045 h 2068"/>
                <a:gd name="T20" fmla="*/ 1197 w 1835"/>
                <a:gd name="T21" fmla="*/ 0 h 2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35" h="2068">
                  <a:moveTo>
                    <a:pt x="1197" y="0"/>
                  </a:moveTo>
                  <a:lnTo>
                    <a:pt x="1197" y="0"/>
                  </a:lnTo>
                  <a:cubicBezTo>
                    <a:pt x="1197" y="0"/>
                    <a:pt x="905" y="191"/>
                    <a:pt x="903" y="515"/>
                  </a:cubicBezTo>
                  <a:lnTo>
                    <a:pt x="903" y="515"/>
                  </a:lnTo>
                  <a:cubicBezTo>
                    <a:pt x="900" y="821"/>
                    <a:pt x="927" y="1465"/>
                    <a:pt x="927" y="1465"/>
                  </a:cubicBezTo>
                  <a:lnTo>
                    <a:pt x="192" y="676"/>
                  </a:lnTo>
                  <a:lnTo>
                    <a:pt x="0" y="842"/>
                  </a:lnTo>
                  <a:lnTo>
                    <a:pt x="0" y="842"/>
                  </a:lnTo>
                  <a:cubicBezTo>
                    <a:pt x="144" y="1131"/>
                    <a:pt x="630" y="2027"/>
                    <a:pt x="1179" y="2045"/>
                  </a:cubicBezTo>
                  <a:lnTo>
                    <a:pt x="1179" y="2045"/>
                  </a:lnTo>
                  <a:cubicBezTo>
                    <a:pt x="1834" y="2067"/>
                    <a:pt x="1197" y="0"/>
                    <a:pt x="1197" y="0"/>
                  </a:cubicBezTo>
                </a:path>
              </a:pathLst>
            </a:custGeom>
            <a:solidFill>
              <a:srgbClr val="3A90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88">
              <a:extLst>
                <a:ext uri="{FF2B5EF4-FFF2-40B4-BE49-F238E27FC236}">
                  <a16:creationId xmlns:a16="http://schemas.microsoft.com/office/drawing/2014/main" xmlns="" id="{938ECD20-3473-6E4D-BC0B-9C83D5D05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0022" y="6956875"/>
              <a:ext cx="2285107" cy="2576241"/>
            </a:xfrm>
            <a:custGeom>
              <a:avLst/>
              <a:gdLst>
                <a:gd name="T0" fmla="*/ 1197 w 1835"/>
                <a:gd name="T1" fmla="*/ 0 h 2068"/>
                <a:gd name="T2" fmla="*/ 1197 w 1835"/>
                <a:gd name="T3" fmla="*/ 0 h 2068"/>
                <a:gd name="T4" fmla="*/ 903 w 1835"/>
                <a:gd name="T5" fmla="*/ 515 h 2068"/>
                <a:gd name="T6" fmla="*/ 903 w 1835"/>
                <a:gd name="T7" fmla="*/ 515 h 2068"/>
                <a:gd name="T8" fmla="*/ 927 w 1835"/>
                <a:gd name="T9" fmla="*/ 1465 h 2068"/>
                <a:gd name="T10" fmla="*/ 192 w 1835"/>
                <a:gd name="T11" fmla="*/ 676 h 2068"/>
                <a:gd name="T12" fmla="*/ 0 w 1835"/>
                <a:gd name="T13" fmla="*/ 842 h 2068"/>
                <a:gd name="T14" fmla="*/ 0 w 1835"/>
                <a:gd name="T15" fmla="*/ 842 h 2068"/>
                <a:gd name="T16" fmla="*/ 1179 w 1835"/>
                <a:gd name="T17" fmla="*/ 2045 h 2068"/>
                <a:gd name="T18" fmla="*/ 1179 w 1835"/>
                <a:gd name="T19" fmla="*/ 2045 h 2068"/>
                <a:gd name="T20" fmla="*/ 1197 w 1835"/>
                <a:gd name="T21" fmla="*/ 0 h 2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35" h="2068">
                  <a:moveTo>
                    <a:pt x="1197" y="0"/>
                  </a:moveTo>
                  <a:lnTo>
                    <a:pt x="1197" y="0"/>
                  </a:lnTo>
                  <a:cubicBezTo>
                    <a:pt x="1197" y="0"/>
                    <a:pt x="905" y="191"/>
                    <a:pt x="903" y="515"/>
                  </a:cubicBezTo>
                  <a:lnTo>
                    <a:pt x="903" y="515"/>
                  </a:lnTo>
                  <a:cubicBezTo>
                    <a:pt x="900" y="821"/>
                    <a:pt x="927" y="1465"/>
                    <a:pt x="927" y="1465"/>
                  </a:cubicBezTo>
                  <a:lnTo>
                    <a:pt x="192" y="676"/>
                  </a:lnTo>
                  <a:lnTo>
                    <a:pt x="0" y="842"/>
                  </a:lnTo>
                  <a:lnTo>
                    <a:pt x="0" y="842"/>
                  </a:lnTo>
                  <a:cubicBezTo>
                    <a:pt x="144" y="1131"/>
                    <a:pt x="630" y="2027"/>
                    <a:pt x="1179" y="2045"/>
                  </a:cubicBezTo>
                  <a:lnTo>
                    <a:pt x="1179" y="2045"/>
                  </a:lnTo>
                  <a:cubicBezTo>
                    <a:pt x="1834" y="2067"/>
                    <a:pt x="1197" y="0"/>
                    <a:pt x="1197" y="0"/>
                  </a:cubicBezTo>
                </a:path>
              </a:pathLst>
            </a:custGeom>
            <a:solidFill>
              <a:srgbClr val="2D24A3">
                <a:alpha val="4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89">
              <a:extLst>
                <a:ext uri="{FF2B5EF4-FFF2-40B4-BE49-F238E27FC236}">
                  <a16:creationId xmlns:a16="http://schemas.microsoft.com/office/drawing/2014/main" xmlns="" id="{684E6D6E-E823-B945-9100-7CB128D84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91728" y="9307900"/>
              <a:ext cx="2136797" cy="1301854"/>
            </a:xfrm>
            <a:custGeom>
              <a:avLst/>
              <a:gdLst>
                <a:gd name="T0" fmla="*/ 408 w 1716"/>
                <a:gd name="T1" fmla="*/ 34 h 1047"/>
                <a:gd name="T2" fmla="*/ 408 w 1716"/>
                <a:gd name="T3" fmla="*/ 34 h 1047"/>
                <a:gd name="T4" fmla="*/ 0 w 1716"/>
                <a:gd name="T5" fmla="*/ 1046 h 1047"/>
                <a:gd name="T6" fmla="*/ 1715 w 1716"/>
                <a:gd name="T7" fmla="*/ 1046 h 1047"/>
                <a:gd name="T8" fmla="*/ 1715 w 1716"/>
                <a:gd name="T9" fmla="*/ 1046 h 1047"/>
                <a:gd name="T10" fmla="*/ 1391 w 1716"/>
                <a:gd name="T11" fmla="*/ 0 h 1047"/>
                <a:gd name="T12" fmla="*/ 408 w 1716"/>
                <a:gd name="T13" fmla="*/ 34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6" h="1047">
                  <a:moveTo>
                    <a:pt x="408" y="34"/>
                  </a:moveTo>
                  <a:lnTo>
                    <a:pt x="408" y="34"/>
                  </a:lnTo>
                  <a:cubicBezTo>
                    <a:pt x="408" y="34"/>
                    <a:pt x="42" y="582"/>
                    <a:pt x="0" y="1046"/>
                  </a:cubicBezTo>
                  <a:lnTo>
                    <a:pt x="1715" y="1046"/>
                  </a:lnTo>
                  <a:lnTo>
                    <a:pt x="1715" y="1046"/>
                  </a:lnTo>
                  <a:cubicBezTo>
                    <a:pt x="1715" y="1046"/>
                    <a:pt x="1692" y="551"/>
                    <a:pt x="1391" y="0"/>
                  </a:cubicBezTo>
                  <a:lnTo>
                    <a:pt x="408" y="34"/>
                  </a:lnTo>
                </a:path>
              </a:pathLst>
            </a:custGeom>
            <a:solidFill>
              <a:srgbClr val="2D24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90">
              <a:extLst>
                <a:ext uri="{FF2B5EF4-FFF2-40B4-BE49-F238E27FC236}">
                  <a16:creationId xmlns:a16="http://schemas.microsoft.com/office/drawing/2014/main" xmlns="" id="{E873065B-CB2B-824C-B180-466F1659D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86104" y="9220013"/>
              <a:ext cx="1241428" cy="609729"/>
            </a:xfrm>
            <a:custGeom>
              <a:avLst/>
              <a:gdLst>
                <a:gd name="T0" fmla="*/ 0 w 995"/>
                <a:gd name="T1" fmla="*/ 15 h 490"/>
                <a:gd name="T2" fmla="*/ 11 w 995"/>
                <a:gd name="T3" fmla="*/ 106 h 490"/>
                <a:gd name="T4" fmla="*/ 11 w 995"/>
                <a:gd name="T5" fmla="*/ 106 h 490"/>
                <a:gd name="T6" fmla="*/ 994 w 995"/>
                <a:gd name="T7" fmla="*/ 72 h 490"/>
                <a:gd name="T8" fmla="*/ 987 w 995"/>
                <a:gd name="T9" fmla="*/ 0 h 490"/>
                <a:gd name="T10" fmla="*/ 987 w 995"/>
                <a:gd name="T11" fmla="*/ 0 h 490"/>
                <a:gd name="T12" fmla="*/ 0 w 995"/>
                <a:gd name="T13" fmla="*/ 15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5" h="490">
                  <a:moveTo>
                    <a:pt x="0" y="15"/>
                  </a:moveTo>
                  <a:lnTo>
                    <a:pt x="11" y="106"/>
                  </a:lnTo>
                  <a:lnTo>
                    <a:pt x="11" y="106"/>
                  </a:lnTo>
                  <a:cubicBezTo>
                    <a:pt x="11" y="106"/>
                    <a:pt x="435" y="489"/>
                    <a:pt x="994" y="72"/>
                  </a:cubicBezTo>
                  <a:lnTo>
                    <a:pt x="987" y="0"/>
                  </a:lnTo>
                  <a:lnTo>
                    <a:pt x="987" y="0"/>
                  </a:lnTo>
                  <a:cubicBezTo>
                    <a:pt x="476" y="334"/>
                    <a:pt x="124" y="119"/>
                    <a:pt x="0" y="15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xmlns="" id="{568EB698-ED9C-5340-BB50-40EAEE7DE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81774" y="6825043"/>
              <a:ext cx="2898741" cy="3206694"/>
            </a:xfrm>
            <a:custGeom>
              <a:avLst/>
              <a:gdLst>
                <a:gd name="connsiteX0" fmla="*/ 1032194 w 2898741"/>
                <a:gd name="connsiteY0" fmla="*/ 0 h 3206694"/>
                <a:gd name="connsiteX1" fmla="*/ 1493686 w 2898741"/>
                <a:gd name="connsiteY1" fmla="*/ 105825 h 3206694"/>
                <a:gd name="connsiteX2" fmla="*/ 1542778 w 2898741"/>
                <a:gd name="connsiteY2" fmla="*/ 126445 h 3206694"/>
                <a:gd name="connsiteX3" fmla="*/ 1556806 w 2898741"/>
                <a:gd name="connsiteY3" fmla="*/ 139170 h 3206694"/>
                <a:gd name="connsiteX4" fmla="*/ 1556744 w 2898741"/>
                <a:gd name="connsiteY4" fmla="*/ 137329 h 3206694"/>
                <a:gd name="connsiteX5" fmla="*/ 2893658 w 2898741"/>
                <a:gd name="connsiteY5" fmla="*/ 1761701 h 3206694"/>
                <a:gd name="connsiteX6" fmla="*/ 2029402 w 2898741"/>
                <a:gd name="connsiteY6" fmla="*/ 3206694 h 3206694"/>
                <a:gd name="connsiteX7" fmla="*/ 1841088 w 2898741"/>
                <a:gd name="connsiteY7" fmla="*/ 3043510 h 3206694"/>
                <a:gd name="connsiteX8" fmla="*/ 2354902 w 2898741"/>
                <a:gd name="connsiteY8" fmla="*/ 1725576 h 3206694"/>
                <a:gd name="connsiteX9" fmla="*/ 1595908 w 2898741"/>
                <a:gd name="connsiteY9" fmla="*/ 1183001 h 3206694"/>
                <a:gd name="connsiteX10" fmla="*/ 1446290 w 2898741"/>
                <a:gd name="connsiteY10" fmla="*/ 1866245 h 3206694"/>
                <a:gd name="connsiteX11" fmla="*/ 1466246 w 2898741"/>
                <a:gd name="connsiteY11" fmla="*/ 2188698 h 3206694"/>
                <a:gd name="connsiteX12" fmla="*/ 1538588 w 2898741"/>
                <a:gd name="connsiteY12" fmla="*/ 2395367 h 3206694"/>
                <a:gd name="connsiteX13" fmla="*/ 307528 w 2898741"/>
                <a:gd name="connsiteY13" fmla="*/ 2414042 h 3206694"/>
                <a:gd name="connsiteX14" fmla="*/ 334968 w 2898741"/>
                <a:gd name="connsiteY14" fmla="*/ 2252193 h 3206694"/>
                <a:gd name="connsiteX15" fmla="*/ 307528 w 2898741"/>
                <a:gd name="connsiteY15" fmla="*/ 1907330 h 3206694"/>
                <a:gd name="connsiteX16" fmla="*/ 216476 w 2898741"/>
                <a:gd name="connsiteY16" fmla="*/ 1629696 h 3206694"/>
                <a:gd name="connsiteX17" fmla="*/ 698 w 2898741"/>
                <a:gd name="connsiteY17" fmla="*/ 1371983 h 3206694"/>
                <a:gd name="connsiteX18" fmla="*/ 257636 w 2898741"/>
                <a:gd name="connsiteY18" fmla="*/ 211649 h 3206694"/>
                <a:gd name="connsiteX19" fmla="*/ 282582 w 2898741"/>
                <a:gd name="connsiteY19" fmla="*/ 134460 h 3206694"/>
                <a:gd name="connsiteX20" fmla="*/ 638056 w 2898741"/>
                <a:gd name="connsiteY20" fmla="*/ 14940 h 320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98741" h="3206694">
                  <a:moveTo>
                    <a:pt x="1032194" y="0"/>
                  </a:moveTo>
                  <a:lnTo>
                    <a:pt x="1493686" y="105825"/>
                  </a:lnTo>
                  <a:cubicBezTo>
                    <a:pt x="1511460" y="109871"/>
                    <a:pt x="1527986" y="116952"/>
                    <a:pt x="1542778" y="126445"/>
                  </a:cubicBezTo>
                  <a:lnTo>
                    <a:pt x="1556806" y="139170"/>
                  </a:lnTo>
                  <a:lnTo>
                    <a:pt x="1556744" y="137329"/>
                  </a:lnTo>
                  <a:cubicBezTo>
                    <a:pt x="1556744" y="137329"/>
                    <a:pt x="2994674" y="1451526"/>
                    <a:pt x="2893658" y="1761701"/>
                  </a:cubicBezTo>
                  <a:cubicBezTo>
                    <a:pt x="2807606" y="2027032"/>
                    <a:pt x="2213976" y="2956312"/>
                    <a:pt x="2029402" y="3206694"/>
                  </a:cubicBezTo>
                  <a:lnTo>
                    <a:pt x="1841088" y="3043510"/>
                  </a:lnTo>
                  <a:lnTo>
                    <a:pt x="2354902" y="1725576"/>
                  </a:lnTo>
                  <a:lnTo>
                    <a:pt x="1595908" y="1183001"/>
                  </a:lnTo>
                  <a:lnTo>
                    <a:pt x="1446290" y="1866245"/>
                  </a:lnTo>
                  <a:cubicBezTo>
                    <a:pt x="1422592" y="1973315"/>
                    <a:pt x="1430076" y="2085364"/>
                    <a:pt x="1466246" y="2188698"/>
                  </a:cubicBezTo>
                  <a:lnTo>
                    <a:pt x="1538588" y="2395367"/>
                  </a:lnTo>
                  <a:cubicBezTo>
                    <a:pt x="901230" y="2811195"/>
                    <a:pt x="462190" y="2543521"/>
                    <a:pt x="307528" y="2414042"/>
                  </a:cubicBezTo>
                  <a:lnTo>
                    <a:pt x="334968" y="2252193"/>
                  </a:lnTo>
                  <a:cubicBezTo>
                    <a:pt x="352430" y="2136409"/>
                    <a:pt x="343698" y="2019379"/>
                    <a:pt x="307528" y="1907330"/>
                  </a:cubicBezTo>
                  <a:lnTo>
                    <a:pt x="216476" y="1629696"/>
                  </a:lnTo>
                  <a:cubicBezTo>
                    <a:pt x="216476" y="1629696"/>
                    <a:pt x="-14270" y="1502707"/>
                    <a:pt x="698" y="1371983"/>
                  </a:cubicBezTo>
                  <a:cubicBezTo>
                    <a:pt x="41858" y="1007200"/>
                    <a:pt x="181552" y="459403"/>
                    <a:pt x="257636" y="211649"/>
                  </a:cubicBezTo>
                  <a:cubicBezTo>
                    <a:pt x="272604" y="163094"/>
                    <a:pt x="278840" y="149399"/>
                    <a:pt x="282582" y="134460"/>
                  </a:cubicBezTo>
                  <a:lnTo>
                    <a:pt x="638056" y="14940"/>
                  </a:lnTo>
                  <a:close/>
                </a:path>
              </a:pathLst>
            </a:custGeom>
            <a:solidFill>
              <a:srgbClr val="3A90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xmlns="" id="{F6686DF0-9511-6E48-AF45-0D3CD2EE8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6055" y="6726169"/>
              <a:ext cx="754434" cy="392195"/>
            </a:xfrm>
            <a:custGeom>
              <a:avLst/>
              <a:gdLst>
                <a:gd name="connsiteX0" fmla="*/ 554224 w 754434"/>
                <a:gd name="connsiteY0" fmla="*/ 5496 h 392195"/>
                <a:gd name="connsiteX1" fmla="*/ 677522 w 754434"/>
                <a:gd name="connsiteY1" fmla="*/ 375271 h 392195"/>
                <a:gd name="connsiteX2" fmla="*/ 384844 w 754434"/>
                <a:gd name="connsiteY2" fmla="*/ 228850 h 392195"/>
                <a:gd name="connsiteX3" fmla="*/ 156818 w 754434"/>
                <a:gd name="connsiteY3" fmla="*/ 0 h 392195"/>
                <a:gd name="connsiteX4" fmla="*/ 383606 w 754434"/>
                <a:gd name="connsiteY4" fmla="*/ 232314 h 392195"/>
                <a:gd name="connsiteX5" fmla="*/ 1908 w 754434"/>
                <a:gd name="connsiteY5" fmla="*/ 176109 h 392195"/>
                <a:gd name="connsiteX6" fmla="*/ 156818 w 754434"/>
                <a:gd name="connsiteY6" fmla="*/ 0 h 39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4434" h="392195">
                  <a:moveTo>
                    <a:pt x="554224" y="5496"/>
                  </a:moveTo>
                  <a:cubicBezTo>
                    <a:pt x="554224" y="5496"/>
                    <a:pt x="905436" y="226368"/>
                    <a:pt x="677522" y="375271"/>
                  </a:cubicBezTo>
                  <a:cubicBezTo>
                    <a:pt x="552978" y="454685"/>
                    <a:pt x="384844" y="228850"/>
                    <a:pt x="384844" y="228850"/>
                  </a:cubicBezTo>
                  <a:close/>
                  <a:moveTo>
                    <a:pt x="156818" y="0"/>
                  </a:moveTo>
                  <a:lnTo>
                    <a:pt x="383606" y="232314"/>
                  </a:lnTo>
                  <a:cubicBezTo>
                    <a:pt x="176646" y="537070"/>
                    <a:pt x="-21640" y="320993"/>
                    <a:pt x="1908" y="176109"/>
                  </a:cubicBezTo>
                  <a:cubicBezTo>
                    <a:pt x="25454" y="32474"/>
                    <a:pt x="156818" y="0"/>
                    <a:pt x="156818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xmlns="" id="{21ABD143-F0E6-6245-91CC-59E7FAC34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33303" y="5182625"/>
              <a:ext cx="1072850" cy="1773007"/>
            </a:xfrm>
            <a:custGeom>
              <a:avLst/>
              <a:gdLst>
                <a:gd name="connsiteX0" fmla="*/ 369817 w 1072850"/>
                <a:gd name="connsiteY0" fmla="*/ 0 h 1773007"/>
                <a:gd name="connsiteX1" fmla="*/ 839723 w 1072850"/>
                <a:gd name="connsiteY1" fmla="*/ 503643 h 1773007"/>
                <a:gd name="connsiteX2" fmla="*/ 832411 w 1072850"/>
                <a:gd name="connsiteY2" fmla="*/ 642315 h 1773007"/>
                <a:gd name="connsiteX3" fmla="*/ 833837 w 1072850"/>
                <a:gd name="connsiteY3" fmla="*/ 642138 h 1773007"/>
                <a:gd name="connsiteX4" fmla="*/ 1019919 w 1072850"/>
                <a:gd name="connsiteY4" fmla="*/ 567411 h 1773007"/>
                <a:gd name="connsiteX5" fmla="*/ 996191 w 1072850"/>
                <a:gd name="connsiteY5" fmla="*/ 846392 h 1773007"/>
                <a:gd name="connsiteX6" fmla="*/ 857565 w 1072850"/>
                <a:gd name="connsiteY6" fmla="*/ 871301 h 1773007"/>
                <a:gd name="connsiteX7" fmla="*/ 881293 w 1072850"/>
                <a:gd name="connsiteY7" fmla="*/ 1638498 h 1773007"/>
                <a:gd name="connsiteX8" fmla="*/ 708949 w 1072850"/>
                <a:gd name="connsiteY8" fmla="*/ 1773007 h 1773007"/>
                <a:gd name="connsiteX9" fmla="*/ 486649 w 1072850"/>
                <a:gd name="connsiteY9" fmla="*/ 1653443 h 1773007"/>
                <a:gd name="connsiteX10" fmla="*/ 466665 w 1072850"/>
                <a:gd name="connsiteY10" fmla="*/ 1295648 h 1773007"/>
                <a:gd name="connsiteX11" fmla="*/ 451921 w 1072850"/>
                <a:gd name="connsiteY11" fmla="*/ 1297889 h 1773007"/>
                <a:gd name="connsiteX12" fmla="*/ 19013 w 1072850"/>
                <a:gd name="connsiteY12" fmla="*/ 845746 h 1773007"/>
                <a:gd name="connsiteX13" fmla="*/ 15281 w 1072850"/>
                <a:gd name="connsiteY13" fmla="*/ 656418 h 1773007"/>
                <a:gd name="connsiteX14" fmla="*/ 369817 w 1072850"/>
                <a:gd name="connsiteY14" fmla="*/ 0 h 177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2850" h="1773007">
                  <a:moveTo>
                    <a:pt x="369817" y="0"/>
                  </a:moveTo>
                  <a:cubicBezTo>
                    <a:pt x="727931" y="0"/>
                    <a:pt x="843175" y="159258"/>
                    <a:pt x="839723" y="503643"/>
                  </a:cubicBezTo>
                  <a:lnTo>
                    <a:pt x="832411" y="642315"/>
                  </a:lnTo>
                  <a:lnTo>
                    <a:pt x="833837" y="642138"/>
                  </a:lnTo>
                  <a:cubicBezTo>
                    <a:pt x="833837" y="642138"/>
                    <a:pt x="951231" y="516347"/>
                    <a:pt x="1019919" y="567411"/>
                  </a:cubicBezTo>
                  <a:cubicBezTo>
                    <a:pt x="1107341" y="633420"/>
                    <a:pt x="1077367" y="811519"/>
                    <a:pt x="996191" y="846392"/>
                  </a:cubicBezTo>
                  <a:cubicBezTo>
                    <a:pt x="939991" y="872546"/>
                    <a:pt x="857565" y="871301"/>
                    <a:pt x="857565" y="871301"/>
                  </a:cubicBezTo>
                  <a:lnTo>
                    <a:pt x="881293" y="1638498"/>
                  </a:lnTo>
                  <a:lnTo>
                    <a:pt x="708949" y="1773007"/>
                  </a:lnTo>
                  <a:lnTo>
                    <a:pt x="486649" y="1653443"/>
                  </a:lnTo>
                  <a:lnTo>
                    <a:pt x="466665" y="1295648"/>
                  </a:lnTo>
                  <a:lnTo>
                    <a:pt x="451921" y="1297889"/>
                  </a:lnTo>
                  <a:cubicBezTo>
                    <a:pt x="302643" y="1311591"/>
                    <a:pt x="51357" y="1087387"/>
                    <a:pt x="19013" y="845746"/>
                  </a:cubicBezTo>
                  <a:cubicBezTo>
                    <a:pt x="9061" y="769766"/>
                    <a:pt x="19013" y="712469"/>
                    <a:pt x="15281" y="656418"/>
                  </a:cubicBezTo>
                  <a:cubicBezTo>
                    <a:pt x="-15819" y="181854"/>
                    <a:pt x="-39455" y="0"/>
                    <a:pt x="369817" y="0"/>
                  </a:cubicBezTo>
                  <a:close/>
                </a:path>
              </a:pathLst>
            </a:custGeom>
            <a:solidFill>
              <a:srgbClr val="F9858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95">
              <a:extLst>
                <a:ext uri="{FF2B5EF4-FFF2-40B4-BE49-F238E27FC236}">
                  <a16:creationId xmlns:a16="http://schemas.microsoft.com/office/drawing/2014/main" xmlns="" id="{A00D6CBB-D644-4A42-890A-1338CEC3F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60358" y="4062043"/>
              <a:ext cx="2812440" cy="1516080"/>
            </a:xfrm>
            <a:custGeom>
              <a:avLst/>
              <a:gdLst>
                <a:gd name="T0" fmla="*/ 1191 w 2256"/>
                <a:gd name="T1" fmla="*/ 0 h 1215"/>
                <a:gd name="T2" fmla="*/ 1191 w 2256"/>
                <a:gd name="T3" fmla="*/ 0 h 1215"/>
                <a:gd name="T4" fmla="*/ 127 w 2256"/>
                <a:gd name="T5" fmla="*/ 607 h 1215"/>
                <a:gd name="T6" fmla="*/ 127 w 2256"/>
                <a:gd name="T7" fmla="*/ 607 h 1215"/>
                <a:gd name="T8" fmla="*/ 224 w 2256"/>
                <a:gd name="T9" fmla="*/ 861 h 1215"/>
                <a:gd name="T10" fmla="*/ 0 w 2256"/>
                <a:gd name="T11" fmla="*/ 1140 h 1215"/>
                <a:gd name="T12" fmla="*/ 447 w 2256"/>
                <a:gd name="T13" fmla="*/ 1041 h 1215"/>
                <a:gd name="T14" fmla="*/ 447 w 2256"/>
                <a:gd name="T15" fmla="*/ 1041 h 1215"/>
                <a:gd name="T16" fmla="*/ 1191 w 2256"/>
                <a:gd name="T17" fmla="*/ 1214 h 1215"/>
                <a:gd name="T18" fmla="*/ 1191 w 2256"/>
                <a:gd name="T19" fmla="*/ 1214 h 1215"/>
                <a:gd name="T20" fmla="*/ 2255 w 2256"/>
                <a:gd name="T21" fmla="*/ 607 h 1215"/>
                <a:gd name="T22" fmla="*/ 2255 w 2256"/>
                <a:gd name="T23" fmla="*/ 607 h 1215"/>
                <a:gd name="T24" fmla="*/ 1191 w 2256"/>
                <a:gd name="T25" fmla="*/ 0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56" h="1215">
                  <a:moveTo>
                    <a:pt x="1191" y="0"/>
                  </a:moveTo>
                  <a:lnTo>
                    <a:pt x="1191" y="0"/>
                  </a:lnTo>
                  <a:cubicBezTo>
                    <a:pt x="603" y="0"/>
                    <a:pt x="127" y="272"/>
                    <a:pt x="127" y="607"/>
                  </a:cubicBezTo>
                  <a:lnTo>
                    <a:pt x="127" y="607"/>
                  </a:lnTo>
                  <a:cubicBezTo>
                    <a:pt x="127" y="697"/>
                    <a:pt x="162" y="783"/>
                    <a:pt x="224" y="861"/>
                  </a:cubicBezTo>
                  <a:lnTo>
                    <a:pt x="0" y="1140"/>
                  </a:lnTo>
                  <a:lnTo>
                    <a:pt x="447" y="1041"/>
                  </a:lnTo>
                  <a:lnTo>
                    <a:pt x="447" y="1041"/>
                  </a:lnTo>
                  <a:cubicBezTo>
                    <a:pt x="639" y="1148"/>
                    <a:pt x="902" y="1214"/>
                    <a:pt x="1191" y="1214"/>
                  </a:cubicBezTo>
                  <a:lnTo>
                    <a:pt x="1191" y="1214"/>
                  </a:lnTo>
                  <a:cubicBezTo>
                    <a:pt x="1779" y="1214"/>
                    <a:pt x="2255" y="942"/>
                    <a:pt x="2255" y="607"/>
                  </a:cubicBezTo>
                  <a:lnTo>
                    <a:pt x="2255" y="607"/>
                  </a:lnTo>
                  <a:cubicBezTo>
                    <a:pt x="2255" y="272"/>
                    <a:pt x="1779" y="0"/>
                    <a:pt x="1191" y="0"/>
                  </a:cubicBezTo>
                </a:path>
              </a:pathLst>
            </a:custGeom>
            <a:solidFill>
              <a:srgbClr val="7292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96">
              <a:extLst>
                <a:ext uri="{FF2B5EF4-FFF2-40B4-BE49-F238E27FC236}">
                  <a16:creationId xmlns:a16="http://schemas.microsoft.com/office/drawing/2014/main" xmlns="" id="{3122F37C-52E9-F348-AB9E-EDA818563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44942" y="7143640"/>
              <a:ext cx="889873" cy="752548"/>
            </a:xfrm>
            <a:custGeom>
              <a:avLst/>
              <a:gdLst>
                <a:gd name="T0" fmla="*/ 715 w 716"/>
                <a:gd name="T1" fmla="*/ 463 h 605"/>
                <a:gd name="T2" fmla="*/ 672 w 716"/>
                <a:gd name="T3" fmla="*/ 418 h 605"/>
                <a:gd name="T4" fmla="*/ 668 w 716"/>
                <a:gd name="T5" fmla="*/ 376 h 605"/>
                <a:gd name="T6" fmla="*/ 668 w 716"/>
                <a:gd name="T7" fmla="*/ 376 h 605"/>
                <a:gd name="T8" fmla="*/ 643 w 716"/>
                <a:gd name="T9" fmla="*/ 275 h 605"/>
                <a:gd name="T10" fmla="*/ 565 w 716"/>
                <a:gd name="T11" fmla="*/ 69 h 605"/>
                <a:gd name="T12" fmla="*/ 565 w 716"/>
                <a:gd name="T13" fmla="*/ 69 h 605"/>
                <a:gd name="T14" fmla="*/ 532 w 716"/>
                <a:gd name="T15" fmla="*/ 212 h 605"/>
                <a:gd name="T16" fmla="*/ 532 w 716"/>
                <a:gd name="T17" fmla="*/ 212 h 605"/>
                <a:gd name="T18" fmla="*/ 245 w 716"/>
                <a:gd name="T19" fmla="*/ 123 h 605"/>
                <a:gd name="T20" fmla="*/ 245 w 716"/>
                <a:gd name="T21" fmla="*/ 123 h 605"/>
                <a:gd name="T22" fmla="*/ 104 w 716"/>
                <a:gd name="T23" fmla="*/ 269 h 605"/>
                <a:gd name="T24" fmla="*/ 104 w 716"/>
                <a:gd name="T25" fmla="*/ 269 h 605"/>
                <a:gd name="T26" fmla="*/ 370 w 716"/>
                <a:gd name="T27" fmla="*/ 513 h 605"/>
                <a:gd name="T28" fmla="*/ 370 w 716"/>
                <a:gd name="T29" fmla="*/ 513 h 605"/>
                <a:gd name="T30" fmla="*/ 511 w 716"/>
                <a:gd name="T31" fmla="*/ 539 h 605"/>
                <a:gd name="T32" fmla="*/ 541 w 716"/>
                <a:gd name="T33" fmla="*/ 604 h 605"/>
                <a:gd name="T34" fmla="*/ 715 w 716"/>
                <a:gd name="T35" fmla="*/ 463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16" h="605">
                  <a:moveTo>
                    <a:pt x="715" y="463"/>
                  </a:moveTo>
                  <a:lnTo>
                    <a:pt x="672" y="418"/>
                  </a:lnTo>
                  <a:lnTo>
                    <a:pt x="668" y="376"/>
                  </a:lnTo>
                  <a:lnTo>
                    <a:pt x="668" y="376"/>
                  </a:lnTo>
                  <a:cubicBezTo>
                    <a:pt x="664" y="341"/>
                    <a:pt x="656" y="308"/>
                    <a:pt x="643" y="275"/>
                  </a:cubicBezTo>
                  <a:lnTo>
                    <a:pt x="565" y="69"/>
                  </a:lnTo>
                  <a:lnTo>
                    <a:pt x="565" y="69"/>
                  </a:lnTo>
                  <a:cubicBezTo>
                    <a:pt x="565" y="69"/>
                    <a:pt x="475" y="39"/>
                    <a:pt x="532" y="212"/>
                  </a:cubicBezTo>
                  <a:lnTo>
                    <a:pt x="532" y="212"/>
                  </a:lnTo>
                  <a:cubicBezTo>
                    <a:pt x="550" y="266"/>
                    <a:pt x="567" y="291"/>
                    <a:pt x="245" y="123"/>
                  </a:cubicBezTo>
                  <a:lnTo>
                    <a:pt x="245" y="123"/>
                  </a:lnTo>
                  <a:cubicBezTo>
                    <a:pt x="9" y="0"/>
                    <a:pt x="0" y="136"/>
                    <a:pt x="104" y="269"/>
                  </a:cubicBezTo>
                  <a:lnTo>
                    <a:pt x="104" y="269"/>
                  </a:lnTo>
                  <a:cubicBezTo>
                    <a:pt x="136" y="309"/>
                    <a:pt x="324" y="489"/>
                    <a:pt x="370" y="513"/>
                  </a:cubicBezTo>
                  <a:lnTo>
                    <a:pt x="370" y="513"/>
                  </a:lnTo>
                  <a:cubicBezTo>
                    <a:pt x="432" y="545"/>
                    <a:pt x="511" y="539"/>
                    <a:pt x="511" y="539"/>
                  </a:cubicBezTo>
                  <a:lnTo>
                    <a:pt x="541" y="604"/>
                  </a:lnTo>
                  <a:lnTo>
                    <a:pt x="715" y="463"/>
                  </a:lnTo>
                </a:path>
              </a:pathLst>
            </a:custGeom>
            <a:solidFill>
              <a:srgbClr val="F9858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100">
              <a:extLst>
                <a:ext uri="{FF2B5EF4-FFF2-40B4-BE49-F238E27FC236}">
                  <a16:creationId xmlns:a16="http://schemas.microsoft.com/office/drawing/2014/main" xmlns="" id="{88B495AA-5224-0947-B164-F977EFB14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67374" y="6171372"/>
              <a:ext cx="258171" cy="126338"/>
            </a:xfrm>
            <a:custGeom>
              <a:avLst/>
              <a:gdLst>
                <a:gd name="T0" fmla="*/ 0 w 206"/>
                <a:gd name="T1" fmla="*/ 44 h 102"/>
                <a:gd name="T2" fmla="*/ 0 w 206"/>
                <a:gd name="T3" fmla="*/ 44 h 102"/>
                <a:gd name="T4" fmla="*/ 102 w 206"/>
                <a:gd name="T5" fmla="*/ 32 h 102"/>
                <a:gd name="T6" fmla="*/ 102 w 206"/>
                <a:gd name="T7" fmla="*/ 32 h 102"/>
                <a:gd name="T8" fmla="*/ 205 w 206"/>
                <a:gd name="T9" fmla="*/ 0 h 102"/>
                <a:gd name="T10" fmla="*/ 205 w 206"/>
                <a:gd name="T11" fmla="*/ 0 h 102"/>
                <a:gd name="T12" fmla="*/ 85 w 206"/>
                <a:gd name="T13" fmla="*/ 96 h 102"/>
                <a:gd name="T14" fmla="*/ 85 w 206"/>
                <a:gd name="T15" fmla="*/ 96 h 102"/>
                <a:gd name="T16" fmla="*/ 0 w 206"/>
                <a:gd name="T17" fmla="*/ 4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6" h="102">
                  <a:moveTo>
                    <a:pt x="0" y="44"/>
                  </a:moveTo>
                  <a:lnTo>
                    <a:pt x="0" y="44"/>
                  </a:lnTo>
                  <a:cubicBezTo>
                    <a:pt x="0" y="44"/>
                    <a:pt x="57" y="40"/>
                    <a:pt x="102" y="32"/>
                  </a:cubicBezTo>
                  <a:lnTo>
                    <a:pt x="102" y="32"/>
                  </a:lnTo>
                  <a:cubicBezTo>
                    <a:pt x="153" y="22"/>
                    <a:pt x="205" y="0"/>
                    <a:pt x="205" y="0"/>
                  </a:cubicBezTo>
                  <a:lnTo>
                    <a:pt x="205" y="0"/>
                  </a:lnTo>
                  <a:cubicBezTo>
                    <a:pt x="205" y="0"/>
                    <a:pt x="182" y="88"/>
                    <a:pt x="85" y="96"/>
                  </a:cubicBezTo>
                  <a:lnTo>
                    <a:pt x="85" y="96"/>
                  </a:lnTo>
                  <a:cubicBezTo>
                    <a:pt x="27" y="101"/>
                    <a:pt x="0" y="44"/>
                    <a:pt x="0" y="44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xmlns="" id="{12BD6F12-EF04-F64B-B6F7-E969343AC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5258" y="5687227"/>
              <a:ext cx="624962" cy="411484"/>
            </a:xfrm>
            <a:custGeom>
              <a:avLst/>
              <a:gdLst>
                <a:gd name="connsiteX0" fmla="*/ 366314 w 624962"/>
                <a:gd name="connsiteY0" fmla="*/ 363299 h 411484"/>
                <a:gd name="connsiteX1" fmla="*/ 372322 w 624962"/>
                <a:gd name="connsiteY1" fmla="*/ 367877 h 411484"/>
                <a:gd name="connsiteX2" fmla="*/ 363912 w 624962"/>
                <a:gd name="connsiteY2" fmla="*/ 382753 h 411484"/>
                <a:gd name="connsiteX3" fmla="*/ 344688 w 624962"/>
                <a:gd name="connsiteY3" fmla="*/ 389619 h 411484"/>
                <a:gd name="connsiteX4" fmla="*/ 339882 w 624962"/>
                <a:gd name="connsiteY4" fmla="*/ 389619 h 411484"/>
                <a:gd name="connsiteX5" fmla="*/ 335074 w 624962"/>
                <a:gd name="connsiteY5" fmla="*/ 383897 h 411484"/>
                <a:gd name="connsiteX6" fmla="*/ 341082 w 624962"/>
                <a:gd name="connsiteY6" fmla="*/ 380464 h 411484"/>
                <a:gd name="connsiteX7" fmla="*/ 359106 w 624962"/>
                <a:gd name="connsiteY7" fmla="*/ 377031 h 411484"/>
                <a:gd name="connsiteX8" fmla="*/ 362710 w 624962"/>
                <a:gd name="connsiteY8" fmla="*/ 367877 h 411484"/>
                <a:gd name="connsiteX9" fmla="*/ 366314 w 624962"/>
                <a:gd name="connsiteY9" fmla="*/ 363299 h 411484"/>
                <a:gd name="connsiteX10" fmla="*/ 542480 w 624962"/>
                <a:gd name="connsiteY10" fmla="*/ 133361 h 411484"/>
                <a:gd name="connsiteX11" fmla="*/ 593888 w 624962"/>
                <a:gd name="connsiteY11" fmla="*/ 157262 h 411484"/>
                <a:gd name="connsiteX12" fmla="*/ 607560 w 624962"/>
                <a:gd name="connsiteY12" fmla="*/ 135965 h 411484"/>
                <a:gd name="connsiteX13" fmla="*/ 613774 w 624962"/>
                <a:gd name="connsiteY13" fmla="*/ 134712 h 411484"/>
                <a:gd name="connsiteX14" fmla="*/ 615018 w 624962"/>
                <a:gd name="connsiteY14" fmla="*/ 140976 h 411484"/>
                <a:gd name="connsiteX15" fmla="*/ 603832 w 624962"/>
                <a:gd name="connsiteY15" fmla="*/ 159767 h 411484"/>
                <a:gd name="connsiteX16" fmla="*/ 619990 w 624962"/>
                <a:gd name="connsiteY16" fmla="*/ 159767 h 411484"/>
                <a:gd name="connsiteX17" fmla="*/ 624962 w 624962"/>
                <a:gd name="connsiteY17" fmla="*/ 164778 h 411484"/>
                <a:gd name="connsiteX18" fmla="*/ 619990 w 624962"/>
                <a:gd name="connsiteY18" fmla="*/ 168537 h 411484"/>
                <a:gd name="connsiteX19" fmla="*/ 595130 w 624962"/>
                <a:gd name="connsiteY19" fmla="*/ 168537 h 411484"/>
                <a:gd name="connsiteX20" fmla="*/ 592644 w 624962"/>
                <a:gd name="connsiteY20" fmla="*/ 168537 h 411484"/>
                <a:gd name="connsiteX21" fmla="*/ 591402 w 624962"/>
                <a:gd name="connsiteY21" fmla="*/ 168537 h 411484"/>
                <a:gd name="connsiteX22" fmla="*/ 464622 w 624962"/>
                <a:gd name="connsiteY22" fmla="*/ 168537 h 411484"/>
                <a:gd name="connsiteX23" fmla="*/ 458408 w 624962"/>
                <a:gd name="connsiteY23" fmla="*/ 168537 h 411484"/>
                <a:gd name="connsiteX24" fmla="*/ 458408 w 624962"/>
                <a:gd name="connsiteY24" fmla="*/ 161020 h 411484"/>
                <a:gd name="connsiteX25" fmla="*/ 542480 w 624962"/>
                <a:gd name="connsiteY25" fmla="*/ 133361 h 411484"/>
                <a:gd name="connsiteX26" fmla="*/ 283034 w 624962"/>
                <a:gd name="connsiteY26" fmla="*/ 132589 h 411484"/>
                <a:gd name="connsiteX27" fmla="*/ 286794 w 624962"/>
                <a:gd name="connsiteY27" fmla="*/ 137592 h 411484"/>
                <a:gd name="connsiteX28" fmla="*/ 252966 w 624962"/>
                <a:gd name="connsiteY28" fmla="*/ 390223 h 411484"/>
                <a:gd name="connsiteX29" fmla="*/ 257978 w 624962"/>
                <a:gd name="connsiteY29" fmla="*/ 397726 h 411484"/>
                <a:gd name="connsiteX30" fmla="*/ 303080 w 624962"/>
                <a:gd name="connsiteY30" fmla="*/ 393975 h 411484"/>
                <a:gd name="connsiteX31" fmla="*/ 310598 w 624962"/>
                <a:gd name="connsiteY31" fmla="*/ 395225 h 411484"/>
                <a:gd name="connsiteX32" fmla="*/ 308092 w 624962"/>
                <a:gd name="connsiteY32" fmla="*/ 402729 h 411484"/>
                <a:gd name="connsiteX33" fmla="*/ 276770 w 624962"/>
                <a:gd name="connsiteY33" fmla="*/ 411484 h 411484"/>
                <a:gd name="connsiteX34" fmla="*/ 254220 w 624962"/>
                <a:gd name="connsiteY34" fmla="*/ 407732 h 411484"/>
                <a:gd name="connsiteX35" fmla="*/ 242944 w 624962"/>
                <a:gd name="connsiteY35" fmla="*/ 387721 h 411484"/>
                <a:gd name="connsiteX36" fmla="*/ 276770 w 624962"/>
                <a:gd name="connsiteY36" fmla="*/ 136341 h 411484"/>
                <a:gd name="connsiteX37" fmla="*/ 283034 w 624962"/>
                <a:gd name="connsiteY37" fmla="*/ 132589 h 411484"/>
                <a:gd name="connsiteX38" fmla="*/ 17276 w 624962"/>
                <a:gd name="connsiteY38" fmla="*/ 126878 h 411484"/>
                <a:gd name="connsiteX39" fmla="*/ 23446 w 624962"/>
                <a:gd name="connsiteY39" fmla="*/ 130504 h 411484"/>
                <a:gd name="connsiteX40" fmla="*/ 32082 w 624962"/>
                <a:gd name="connsiteY40" fmla="*/ 152257 h 411484"/>
                <a:gd name="connsiteX41" fmla="*/ 166584 w 624962"/>
                <a:gd name="connsiteY41" fmla="*/ 157091 h 411484"/>
                <a:gd name="connsiteX42" fmla="*/ 166584 w 624962"/>
                <a:gd name="connsiteY42" fmla="*/ 163133 h 411484"/>
                <a:gd name="connsiteX43" fmla="*/ 162882 w 624962"/>
                <a:gd name="connsiteY43" fmla="*/ 164342 h 411484"/>
                <a:gd name="connsiteX44" fmla="*/ 159180 w 624962"/>
                <a:gd name="connsiteY44" fmla="*/ 164342 h 411484"/>
                <a:gd name="connsiteX45" fmla="*/ 34550 w 624962"/>
                <a:gd name="connsiteY45" fmla="*/ 164342 h 411484"/>
                <a:gd name="connsiteX46" fmla="*/ 33316 w 624962"/>
                <a:gd name="connsiteY46" fmla="*/ 164342 h 411484"/>
                <a:gd name="connsiteX47" fmla="*/ 32082 w 624962"/>
                <a:gd name="connsiteY47" fmla="*/ 164342 h 411484"/>
                <a:gd name="connsiteX48" fmla="*/ 30848 w 624962"/>
                <a:gd name="connsiteY48" fmla="*/ 164342 h 411484"/>
                <a:gd name="connsiteX49" fmla="*/ 29614 w 624962"/>
                <a:gd name="connsiteY49" fmla="*/ 164342 h 411484"/>
                <a:gd name="connsiteX50" fmla="*/ 3702 w 624962"/>
                <a:gd name="connsiteY50" fmla="*/ 155882 h 411484"/>
                <a:gd name="connsiteX51" fmla="*/ 0 w 624962"/>
                <a:gd name="connsiteY51" fmla="*/ 149840 h 411484"/>
                <a:gd name="connsiteX52" fmla="*/ 6170 w 624962"/>
                <a:gd name="connsiteY52" fmla="*/ 147423 h 411484"/>
                <a:gd name="connsiteX53" fmla="*/ 22212 w 624962"/>
                <a:gd name="connsiteY53" fmla="*/ 152257 h 411484"/>
                <a:gd name="connsiteX54" fmla="*/ 14808 w 624962"/>
                <a:gd name="connsiteY54" fmla="*/ 132921 h 411484"/>
                <a:gd name="connsiteX55" fmla="*/ 17276 w 624962"/>
                <a:gd name="connsiteY55" fmla="*/ 126878 h 411484"/>
                <a:gd name="connsiteX56" fmla="*/ 448578 w 624962"/>
                <a:gd name="connsiteY56" fmla="*/ 50 h 411484"/>
                <a:gd name="connsiteX57" fmla="*/ 577338 w 624962"/>
                <a:gd name="connsiteY57" fmla="*/ 33225 h 411484"/>
                <a:gd name="connsiteX58" fmla="*/ 578568 w 624962"/>
                <a:gd name="connsiteY58" fmla="*/ 40877 h 411484"/>
                <a:gd name="connsiteX59" fmla="*/ 574876 w 624962"/>
                <a:gd name="connsiteY59" fmla="*/ 43427 h 411484"/>
                <a:gd name="connsiteX60" fmla="*/ 571184 w 624962"/>
                <a:gd name="connsiteY60" fmla="*/ 42152 h 411484"/>
                <a:gd name="connsiteX61" fmla="*/ 364432 w 624962"/>
                <a:gd name="connsiteY61" fmla="*/ 25574 h 411484"/>
                <a:gd name="connsiteX62" fmla="*/ 358278 w 624962"/>
                <a:gd name="connsiteY62" fmla="*/ 21748 h 411484"/>
                <a:gd name="connsiteX63" fmla="*/ 361970 w 624962"/>
                <a:gd name="connsiteY63" fmla="*/ 15372 h 411484"/>
                <a:gd name="connsiteX64" fmla="*/ 448578 w 624962"/>
                <a:gd name="connsiteY64" fmla="*/ 50 h 411484"/>
                <a:gd name="connsiteX65" fmla="*/ 132290 w 624962"/>
                <a:gd name="connsiteY65" fmla="*/ 50 h 411484"/>
                <a:gd name="connsiteX66" fmla="*/ 220264 w 624962"/>
                <a:gd name="connsiteY66" fmla="*/ 15372 h 411484"/>
                <a:gd name="connsiteX67" fmla="*/ 222740 w 624962"/>
                <a:gd name="connsiteY67" fmla="*/ 21748 h 411484"/>
                <a:gd name="connsiteX68" fmla="*/ 216552 w 624962"/>
                <a:gd name="connsiteY68" fmla="*/ 25574 h 411484"/>
                <a:gd name="connsiteX69" fmla="*/ 7422 w 624962"/>
                <a:gd name="connsiteY69" fmla="*/ 42152 h 411484"/>
                <a:gd name="connsiteX70" fmla="*/ 4948 w 624962"/>
                <a:gd name="connsiteY70" fmla="*/ 43427 h 411484"/>
                <a:gd name="connsiteX71" fmla="*/ 1236 w 624962"/>
                <a:gd name="connsiteY71" fmla="*/ 40877 h 411484"/>
                <a:gd name="connsiteX72" fmla="*/ 2472 w 624962"/>
                <a:gd name="connsiteY72" fmla="*/ 33225 h 411484"/>
                <a:gd name="connsiteX73" fmla="*/ 132290 w 624962"/>
                <a:gd name="connsiteY73" fmla="*/ 50 h 411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624962" h="411484">
                  <a:moveTo>
                    <a:pt x="366314" y="363299"/>
                  </a:moveTo>
                  <a:cubicBezTo>
                    <a:pt x="369920" y="363299"/>
                    <a:pt x="372322" y="365588"/>
                    <a:pt x="372322" y="367877"/>
                  </a:cubicBezTo>
                  <a:cubicBezTo>
                    <a:pt x="372322" y="374743"/>
                    <a:pt x="369920" y="379320"/>
                    <a:pt x="363912" y="382753"/>
                  </a:cubicBezTo>
                  <a:cubicBezTo>
                    <a:pt x="359106" y="388475"/>
                    <a:pt x="349494" y="389619"/>
                    <a:pt x="344688" y="389619"/>
                  </a:cubicBezTo>
                  <a:cubicBezTo>
                    <a:pt x="341082" y="389619"/>
                    <a:pt x="339882" y="389619"/>
                    <a:pt x="339882" y="389619"/>
                  </a:cubicBezTo>
                  <a:cubicBezTo>
                    <a:pt x="336276" y="388475"/>
                    <a:pt x="335074" y="386186"/>
                    <a:pt x="335074" y="383897"/>
                  </a:cubicBezTo>
                  <a:cubicBezTo>
                    <a:pt x="336276" y="381609"/>
                    <a:pt x="337478" y="379320"/>
                    <a:pt x="341082" y="380464"/>
                  </a:cubicBezTo>
                  <a:cubicBezTo>
                    <a:pt x="343486" y="380464"/>
                    <a:pt x="353098" y="380464"/>
                    <a:pt x="359106" y="377031"/>
                  </a:cubicBezTo>
                  <a:cubicBezTo>
                    <a:pt x="361508" y="374743"/>
                    <a:pt x="362710" y="372454"/>
                    <a:pt x="362710" y="367877"/>
                  </a:cubicBezTo>
                  <a:cubicBezTo>
                    <a:pt x="362710" y="365588"/>
                    <a:pt x="363912" y="363299"/>
                    <a:pt x="366314" y="363299"/>
                  </a:cubicBezTo>
                  <a:close/>
                  <a:moveTo>
                    <a:pt x="542480" y="133361"/>
                  </a:moveTo>
                  <a:cubicBezTo>
                    <a:pt x="558464" y="135808"/>
                    <a:pt x="575866" y="142855"/>
                    <a:pt x="593888" y="157262"/>
                  </a:cubicBezTo>
                  <a:lnTo>
                    <a:pt x="607560" y="135965"/>
                  </a:lnTo>
                  <a:cubicBezTo>
                    <a:pt x="608802" y="133459"/>
                    <a:pt x="611288" y="133459"/>
                    <a:pt x="613774" y="134712"/>
                  </a:cubicBezTo>
                  <a:cubicBezTo>
                    <a:pt x="616260" y="135965"/>
                    <a:pt x="617504" y="139723"/>
                    <a:pt x="615018" y="140976"/>
                  </a:cubicBezTo>
                  <a:lnTo>
                    <a:pt x="603832" y="159767"/>
                  </a:lnTo>
                  <a:lnTo>
                    <a:pt x="619990" y="159767"/>
                  </a:lnTo>
                  <a:cubicBezTo>
                    <a:pt x="623718" y="159767"/>
                    <a:pt x="624962" y="161020"/>
                    <a:pt x="624962" y="164778"/>
                  </a:cubicBezTo>
                  <a:cubicBezTo>
                    <a:pt x="624962" y="167284"/>
                    <a:pt x="623718" y="168537"/>
                    <a:pt x="619990" y="168537"/>
                  </a:cubicBezTo>
                  <a:lnTo>
                    <a:pt x="595130" y="168537"/>
                  </a:lnTo>
                  <a:cubicBezTo>
                    <a:pt x="593888" y="168537"/>
                    <a:pt x="593888" y="168537"/>
                    <a:pt x="592644" y="168537"/>
                  </a:cubicBezTo>
                  <a:cubicBezTo>
                    <a:pt x="592644" y="168537"/>
                    <a:pt x="592644" y="168537"/>
                    <a:pt x="591402" y="168537"/>
                  </a:cubicBezTo>
                  <a:cubicBezTo>
                    <a:pt x="524284" y="109656"/>
                    <a:pt x="465866" y="167284"/>
                    <a:pt x="464622" y="168537"/>
                  </a:cubicBezTo>
                  <a:cubicBezTo>
                    <a:pt x="462136" y="169789"/>
                    <a:pt x="459650" y="169789"/>
                    <a:pt x="458408" y="168537"/>
                  </a:cubicBezTo>
                  <a:cubicBezTo>
                    <a:pt x="455922" y="166031"/>
                    <a:pt x="455922" y="162273"/>
                    <a:pt x="458408" y="161020"/>
                  </a:cubicBezTo>
                  <a:cubicBezTo>
                    <a:pt x="459340" y="160081"/>
                    <a:pt x="494530" y="126021"/>
                    <a:pt x="542480" y="133361"/>
                  </a:cubicBezTo>
                  <a:close/>
                  <a:moveTo>
                    <a:pt x="283034" y="132589"/>
                  </a:moveTo>
                  <a:cubicBezTo>
                    <a:pt x="285540" y="132589"/>
                    <a:pt x="286794" y="135091"/>
                    <a:pt x="286794" y="137592"/>
                  </a:cubicBezTo>
                  <a:lnTo>
                    <a:pt x="252966" y="390223"/>
                  </a:lnTo>
                  <a:cubicBezTo>
                    <a:pt x="251714" y="392724"/>
                    <a:pt x="254220" y="397726"/>
                    <a:pt x="257978" y="397726"/>
                  </a:cubicBezTo>
                  <a:cubicBezTo>
                    <a:pt x="269254" y="401478"/>
                    <a:pt x="286794" y="403980"/>
                    <a:pt x="303080" y="393975"/>
                  </a:cubicBezTo>
                  <a:cubicBezTo>
                    <a:pt x="305586" y="392724"/>
                    <a:pt x="308092" y="392724"/>
                    <a:pt x="310598" y="395225"/>
                  </a:cubicBezTo>
                  <a:cubicBezTo>
                    <a:pt x="311850" y="397726"/>
                    <a:pt x="310598" y="401478"/>
                    <a:pt x="308092" y="402729"/>
                  </a:cubicBezTo>
                  <a:cubicBezTo>
                    <a:pt x="298068" y="408982"/>
                    <a:pt x="286794" y="411484"/>
                    <a:pt x="276770" y="411484"/>
                  </a:cubicBezTo>
                  <a:cubicBezTo>
                    <a:pt x="268000" y="411484"/>
                    <a:pt x="259230" y="408982"/>
                    <a:pt x="254220" y="407732"/>
                  </a:cubicBezTo>
                  <a:cubicBezTo>
                    <a:pt x="246702" y="405230"/>
                    <a:pt x="241690" y="396476"/>
                    <a:pt x="242944" y="387721"/>
                  </a:cubicBezTo>
                  <a:lnTo>
                    <a:pt x="276770" y="136341"/>
                  </a:lnTo>
                  <a:cubicBezTo>
                    <a:pt x="276770" y="133840"/>
                    <a:pt x="279276" y="132589"/>
                    <a:pt x="283034" y="132589"/>
                  </a:cubicBezTo>
                  <a:close/>
                  <a:moveTo>
                    <a:pt x="17276" y="126878"/>
                  </a:moveTo>
                  <a:cubicBezTo>
                    <a:pt x="18510" y="126878"/>
                    <a:pt x="22212" y="126878"/>
                    <a:pt x="23446" y="130504"/>
                  </a:cubicBezTo>
                  <a:lnTo>
                    <a:pt x="32082" y="152257"/>
                  </a:lnTo>
                  <a:cubicBezTo>
                    <a:pt x="50592" y="138963"/>
                    <a:pt x="104886" y="105125"/>
                    <a:pt x="166584" y="157091"/>
                  </a:cubicBezTo>
                  <a:cubicBezTo>
                    <a:pt x="169052" y="158299"/>
                    <a:pt x="169052" y="160716"/>
                    <a:pt x="166584" y="163133"/>
                  </a:cubicBezTo>
                  <a:cubicBezTo>
                    <a:pt x="165350" y="164342"/>
                    <a:pt x="164116" y="164342"/>
                    <a:pt x="162882" y="164342"/>
                  </a:cubicBezTo>
                  <a:cubicBezTo>
                    <a:pt x="161648" y="164342"/>
                    <a:pt x="160414" y="164342"/>
                    <a:pt x="159180" y="164342"/>
                  </a:cubicBezTo>
                  <a:cubicBezTo>
                    <a:pt x="93780" y="107542"/>
                    <a:pt x="37018" y="161925"/>
                    <a:pt x="34550" y="164342"/>
                  </a:cubicBezTo>
                  <a:lnTo>
                    <a:pt x="33316" y="164342"/>
                  </a:lnTo>
                  <a:cubicBezTo>
                    <a:pt x="33316" y="164342"/>
                    <a:pt x="33316" y="164342"/>
                    <a:pt x="32082" y="164342"/>
                  </a:cubicBezTo>
                  <a:cubicBezTo>
                    <a:pt x="32082" y="164342"/>
                    <a:pt x="32082" y="164342"/>
                    <a:pt x="30848" y="164342"/>
                  </a:cubicBezTo>
                  <a:cubicBezTo>
                    <a:pt x="30848" y="164342"/>
                    <a:pt x="30848" y="164342"/>
                    <a:pt x="29614" y="164342"/>
                  </a:cubicBezTo>
                  <a:lnTo>
                    <a:pt x="3702" y="155882"/>
                  </a:lnTo>
                  <a:cubicBezTo>
                    <a:pt x="0" y="155882"/>
                    <a:pt x="0" y="152257"/>
                    <a:pt x="0" y="149840"/>
                  </a:cubicBezTo>
                  <a:cubicBezTo>
                    <a:pt x="1234" y="147423"/>
                    <a:pt x="3702" y="145006"/>
                    <a:pt x="6170" y="147423"/>
                  </a:cubicBezTo>
                  <a:lnTo>
                    <a:pt x="22212" y="152257"/>
                  </a:lnTo>
                  <a:lnTo>
                    <a:pt x="14808" y="132921"/>
                  </a:lnTo>
                  <a:cubicBezTo>
                    <a:pt x="13574" y="130504"/>
                    <a:pt x="14808" y="128087"/>
                    <a:pt x="17276" y="126878"/>
                  </a:cubicBezTo>
                  <a:close/>
                  <a:moveTo>
                    <a:pt x="448578" y="50"/>
                  </a:moveTo>
                  <a:cubicBezTo>
                    <a:pt x="526112" y="-1445"/>
                    <a:pt x="574570" y="31312"/>
                    <a:pt x="577338" y="33225"/>
                  </a:cubicBezTo>
                  <a:cubicBezTo>
                    <a:pt x="579798" y="35776"/>
                    <a:pt x="581030" y="38326"/>
                    <a:pt x="578568" y="40877"/>
                  </a:cubicBezTo>
                  <a:cubicBezTo>
                    <a:pt x="577338" y="42152"/>
                    <a:pt x="576106" y="43427"/>
                    <a:pt x="574876" y="43427"/>
                  </a:cubicBezTo>
                  <a:cubicBezTo>
                    <a:pt x="573646" y="43427"/>
                    <a:pt x="572414" y="43427"/>
                    <a:pt x="571184" y="42152"/>
                  </a:cubicBezTo>
                  <a:cubicBezTo>
                    <a:pt x="571184" y="40877"/>
                    <a:pt x="486268" y="-16508"/>
                    <a:pt x="364432" y="25574"/>
                  </a:cubicBezTo>
                  <a:cubicBezTo>
                    <a:pt x="361970" y="26849"/>
                    <a:pt x="358278" y="25574"/>
                    <a:pt x="358278" y="21748"/>
                  </a:cubicBezTo>
                  <a:cubicBezTo>
                    <a:pt x="357048" y="19198"/>
                    <a:pt x="358278" y="16648"/>
                    <a:pt x="361970" y="15372"/>
                  </a:cubicBezTo>
                  <a:cubicBezTo>
                    <a:pt x="393660" y="4852"/>
                    <a:pt x="422734" y="548"/>
                    <a:pt x="448578" y="50"/>
                  </a:cubicBezTo>
                  <a:close/>
                  <a:moveTo>
                    <a:pt x="132290" y="50"/>
                  </a:moveTo>
                  <a:cubicBezTo>
                    <a:pt x="158546" y="548"/>
                    <a:pt x="188090" y="4852"/>
                    <a:pt x="220264" y="15372"/>
                  </a:cubicBezTo>
                  <a:cubicBezTo>
                    <a:pt x="222740" y="16648"/>
                    <a:pt x="223976" y="19198"/>
                    <a:pt x="222740" y="21748"/>
                  </a:cubicBezTo>
                  <a:cubicBezTo>
                    <a:pt x="222740" y="25574"/>
                    <a:pt x="219026" y="26849"/>
                    <a:pt x="216552" y="25574"/>
                  </a:cubicBezTo>
                  <a:cubicBezTo>
                    <a:pt x="94044" y="-16508"/>
                    <a:pt x="8660" y="40877"/>
                    <a:pt x="7422" y="42152"/>
                  </a:cubicBezTo>
                  <a:cubicBezTo>
                    <a:pt x="7422" y="43427"/>
                    <a:pt x="4948" y="43427"/>
                    <a:pt x="4948" y="43427"/>
                  </a:cubicBezTo>
                  <a:cubicBezTo>
                    <a:pt x="3710" y="43427"/>
                    <a:pt x="2472" y="42152"/>
                    <a:pt x="1236" y="40877"/>
                  </a:cubicBezTo>
                  <a:cubicBezTo>
                    <a:pt x="-2" y="38326"/>
                    <a:pt x="-2" y="35776"/>
                    <a:pt x="2472" y="33225"/>
                  </a:cubicBezTo>
                  <a:cubicBezTo>
                    <a:pt x="4330" y="31312"/>
                    <a:pt x="53518" y="-1445"/>
                    <a:pt x="132290" y="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105">
              <a:extLst>
                <a:ext uri="{FF2B5EF4-FFF2-40B4-BE49-F238E27FC236}">
                  <a16:creationId xmlns:a16="http://schemas.microsoft.com/office/drawing/2014/main" xmlns="" id="{3E3328FF-3AE4-844B-8D48-2A99B56B8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22438" y="5666014"/>
              <a:ext cx="1043678" cy="313101"/>
            </a:xfrm>
            <a:custGeom>
              <a:avLst/>
              <a:gdLst>
                <a:gd name="T0" fmla="*/ 539 w 839"/>
                <a:gd name="T1" fmla="*/ 239 h 253"/>
                <a:gd name="T2" fmla="*/ 539 w 839"/>
                <a:gd name="T3" fmla="*/ 239 h 253"/>
                <a:gd name="T4" fmla="*/ 391 w 839"/>
                <a:gd name="T5" fmla="*/ 126 h 253"/>
                <a:gd name="T6" fmla="*/ 391 w 839"/>
                <a:gd name="T7" fmla="*/ 126 h 253"/>
                <a:gd name="T8" fmla="*/ 539 w 839"/>
                <a:gd name="T9" fmla="*/ 11 h 253"/>
                <a:gd name="T10" fmla="*/ 539 w 839"/>
                <a:gd name="T11" fmla="*/ 11 h 253"/>
                <a:gd name="T12" fmla="*/ 686 w 839"/>
                <a:gd name="T13" fmla="*/ 126 h 253"/>
                <a:gd name="T14" fmla="*/ 686 w 839"/>
                <a:gd name="T15" fmla="*/ 126 h 253"/>
                <a:gd name="T16" fmla="*/ 539 w 839"/>
                <a:gd name="T17" fmla="*/ 239 h 253"/>
                <a:gd name="T18" fmla="*/ 159 w 839"/>
                <a:gd name="T19" fmla="*/ 239 h 253"/>
                <a:gd name="T20" fmla="*/ 159 w 839"/>
                <a:gd name="T21" fmla="*/ 239 h 253"/>
                <a:gd name="T22" fmla="*/ 12 w 839"/>
                <a:gd name="T23" fmla="*/ 126 h 253"/>
                <a:gd name="T24" fmla="*/ 12 w 839"/>
                <a:gd name="T25" fmla="*/ 126 h 253"/>
                <a:gd name="T26" fmla="*/ 159 w 839"/>
                <a:gd name="T27" fmla="*/ 11 h 253"/>
                <a:gd name="T28" fmla="*/ 159 w 839"/>
                <a:gd name="T29" fmla="*/ 11 h 253"/>
                <a:gd name="T30" fmla="*/ 307 w 839"/>
                <a:gd name="T31" fmla="*/ 126 h 253"/>
                <a:gd name="T32" fmla="*/ 307 w 839"/>
                <a:gd name="T33" fmla="*/ 126 h 253"/>
                <a:gd name="T34" fmla="*/ 159 w 839"/>
                <a:gd name="T35" fmla="*/ 239 h 253"/>
                <a:gd name="T36" fmla="*/ 838 w 839"/>
                <a:gd name="T37" fmla="*/ 129 h 253"/>
                <a:gd name="T38" fmla="*/ 698 w 839"/>
                <a:gd name="T39" fmla="*/ 129 h 253"/>
                <a:gd name="T40" fmla="*/ 698 w 839"/>
                <a:gd name="T41" fmla="*/ 129 h 253"/>
                <a:gd name="T42" fmla="*/ 698 w 839"/>
                <a:gd name="T43" fmla="*/ 126 h 253"/>
                <a:gd name="T44" fmla="*/ 698 w 839"/>
                <a:gd name="T45" fmla="*/ 126 h 253"/>
                <a:gd name="T46" fmla="*/ 539 w 839"/>
                <a:gd name="T47" fmla="*/ 0 h 253"/>
                <a:gd name="T48" fmla="*/ 539 w 839"/>
                <a:gd name="T49" fmla="*/ 0 h 253"/>
                <a:gd name="T50" fmla="*/ 380 w 839"/>
                <a:gd name="T51" fmla="*/ 114 h 253"/>
                <a:gd name="T52" fmla="*/ 373 w 839"/>
                <a:gd name="T53" fmla="*/ 109 h 253"/>
                <a:gd name="T54" fmla="*/ 373 w 839"/>
                <a:gd name="T55" fmla="*/ 109 h 253"/>
                <a:gd name="T56" fmla="*/ 324 w 839"/>
                <a:gd name="T57" fmla="*/ 109 h 253"/>
                <a:gd name="T58" fmla="*/ 318 w 839"/>
                <a:gd name="T59" fmla="*/ 114 h 253"/>
                <a:gd name="T60" fmla="*/ 318 w 839"/>
                <a:gd name="T61" fmla="*/ 114 h 253"/>
                <a:gd name="T62" fmla="*/ 159 w 839"/>
                <a:gd name="T63" fmla="*/ 0 h 253"/>
                <a:gd name="T64" fmla="*/ 159 w 839"/>
                <a:gd name="T65" fmla="*/ 0 h 253"/>
                <a:gd name="T66" fmla="*/ 0 w 839"/>
                <a:gd name="T67" fmla="*/ 126 h 253"/>
                <a:gd name="T68" fmla="*/ 0 w 839"/>
                <a:gd name="T69" fmla="*/ 126 h 253"/>
                <a:gd name="T70" fmla="*/ 159 w 839"/>
                <a:gd name="T71" fmla="*/ 252 h 253"/>
                <a:gd name="T72" fmla="*/ 159 w 839"/>
                <a:gd name="T73" fmla="*/ 252 h 253"/>
                <a:gd name="T74" fmla="*/ 318 w 839"/>
                <a:gd name="T75" fmla="*/ 129 h 253"/>
                <a:gd name="T76" fmla="*/ 332 w 839"/>
                <a:gd name="T77" fmla="*/ 118 h 253"/>
                <a:gd name="T78" fmla="*/ 332 w 839"/>
                <a:gd name="T79" fmla="*/ 118 h 253"/>
                <a:gd name="T80" fmla="*/ 366 w 839"/>
                <a:gd name="T81" fmla="*/ 118 h 253"/>
                <a:gd name="T82" fmla="*/ 379 w 839"/>
                <a:gd name="T83" fmla="*/ 129 h 253"/>
                <a:gd name="T84" fmla="*/ 379 w 839"/>
                <a:gd name="T85" fmla="*/ 129 h 253"/>
                <a:gd name="T86" fmla="*/ 539 w 839"/>
                <a:gd name="T87" fmla="*/ 252 h 253"/>
                <a:gd name="T88" fmla="*/ 539 w 839"/>
                <a:gd name="T89" fmla="*/ 252 h 253"/>
                <a:gd name="T90" fmla="*/ 696 w 839"/>
                <a:gd name="T91" fmla="*/ 141 h 253"/>
                <a:gd name="T92" fmla="*/ 838 w 839"/>
                <a:gd name="T93" fmla="*/ 141 h 253"/>
                <a:gd name="T94" fmla="*/ 838 w 839"/>
                <a:gd name="T95" fmla="*/ 129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39" h="253">
                  <a:moveTo>
                    <a:pt x="539" y="239"/>
                  </a:moveTo>
                  <a:lnTo>
                    <a:pt x="539" y="239"/>
                  </a:lnTo>
                  <a:cubicBezTo>
                    <a:pt x="457" y="239"/>
                    <a:pt x="391" y="189"/>
                    <a:pt x="391" y="126"/>
                  </a:cubicBezTo>
                  <a:lnTo>
                    <a:pt x="391" y="126"/>
                  </a:lnTo>
                  <a:cubicBezTo>
                    <a:pt x="391" y="63"/>
                    <a:pt x="457" y="11"/>
                    <a:pt x="539" y="11"/>
                  </a:cubicBezTo>
                  <a:lnTo>
                    <a:pt x="539" y="11"/>
                  </a:lnTo>
                  <a:cubicBezTo>
                    <a:pt x="620" y="11"/>
                    <a:pt x="686" y="63"/>
                    <a:pt x="686" y="126"/>
                  </a:cubicBezTo>
                  <a:lnTo>
                    <a:pt x="686" y="126"/>
                  </a:lnTo>
                  <a:cubicBezTo>
                    <a:pt x="686" y="189"/>
                    <a:pt x="620" y="239"/>
                    <a:pt x="539" y="239"/>
                  </a:cubicBezTo>
                  <a:close/>
                  <a:moveTo>
                    <a:pt x="159" y="239"/>
                  </a:moveTo>
                  <a:lnTo>
                    <a:pt x="159" y="239"/>
                  </a:lnTo>
                  <a:cubicBezTo>
                    <a:pt x="78" y="239"/>
                    <a:pt x="12" y="189"/>
                    <a:pt x="12" y="126"/>
                  </a:cubicBezTo>
                  <a:lnTo>
                    <a:pt x="12" y="126"/>
                  </a:lnTo>
                  <a:cubicBezTo>
                    <a:pt x="12" y="63"/>
                    <a:pt x="78" y="11"/>
                    <a:pt x="159" y="11"/>
                  </a:cubicBezTo>
                  <a:lnTo>
                    <a:pt x="159" y="11"/>
                  </a:lnTo>
                  <a:cubicBezTo>
                    <a:pt x="241" y="11"/>
                    <a:pt x="307" y="63"/>
                    <a:pt x="307" y="126"/>
                  </a:cubicBezTo>
                  <a:lnTo>
                    <a:pt x="307" y="126"/>
                  </a:lnTo>
                  <a:cubicBezTo>
                    <a:pt x="307" y="189"/>
                    <a:pt x="241" y="239"/>
                    <a:pt x="159" y="239"/>
                  </a:cubicBezTo>
                  <a:close/>
                  <a:moveTo>
                    <a:pt x="838" y="129"/>
                  </a:moveTo>
                  <a:lnTo>
                    <a:pt x="698" y="129"/>
                  </a:lnTo>
                  <a:lnTo>
                    <a:pt x="698" y="129"/>
                  </a:lnTo>
                  <a:cubicBezTo>
                    <a:pt x="698" y="128"/>
                    <a:pt x="698" y="127"/>
                    <a:pt x="698" y="126"/>
                  </a:cubicBezTo>
                  <a:lnTo>
                    <a:pt x="698" y="126"/>
                  </a:lnTo>
                  <a:cubicBezTo>
                    <a:pt x="698" y="56"/>
                    <a:pt x="626" y="0"/>
                    <a:pt x="539" y="0"/>
                  </a:cubicBezTo>
                  <a:lnTo>
                    <a:pt x="539" y="0"/>
                  </a:lnTo>
                  <a:cubicBezTo>
                    <a:pt x="455" y="0"/>
                    <a:pt x="387" y="50"/>
                    <a:pt x="380" y="114"/>
                  </a:cubicBezTo>
                  <a:lnTo>
                    <a:pt x="373" y="109"/>
                  </a:lnTo>
                  <a:lnTo>
                    <a:pt x="373" y="109"/>
                  </a:lnTo>
                  <a:cubicBezTo>
                    <a:pt x="359" y="98"/>
                    <a:pt x="339" y="98"/>
                    <a:pt x="324" y="109"/>
                  </a:cubicBezTo>
                  <a:lnTo>
                    <a:pt x="318" y="114"/>
                  </a:lnTo>
                  <a:lnTo>
                    <a:pt x="318" y="114"/>
                  </a:lnTo>
                  <a:cubicBezTo>
                    <a:pt x="310" y="50"/>
                    <a:pt x="242" y="0"/>
                    <a:pt x="159" y="0"/>
                  </a:cubicBezTo>
                  <a:lnTo>
                    <a:pt x="159" y="0"/>
                  </a:lnTo>
                  <a:cubicBezTo>
                    <a:pt x="72" y="0"/>
                    <a:pt x="0" y="56"/>
                    <a:pt x="0" y="126"/>
                  </a:cubicBezTo>
                  <a:lnTo>
                    <a:pt x="0" y="126"/>
                  </a:lnTo>
                  <a:cubicBezTo>
                    <a:pt x="0" y="195"/>
                    <a:pt x="72" y="252"/>
                    <a:pt x="159" y="252"/>
                  </a:cubicBezTo>
                  <a:lnTo>
                    <a:pt x="159" y="252"/>
                  </a:lnTo>
                  <a:cubicBezTo>
                    <a:pt x="246" y="252"/>
                    <a:pt x="316" y="197"/>
                    <a:pt x="318" y="129"/>
                  </a:cubicBezTo>
                  <a:lnTo>
                    <a:pt x="332" y="118"/>
                  </a:lnTo>
                  <a:lnTo>
                    <a:pt x="332" y="118"/>
                  </a:lnTo>
                  <a:cubicBezTo>
                    <a:pt x="342" y="110"/>
                    <a:pt x="356" y="110"/>
                    <a:pt x="366" y="118"/>
                  </a:cubicBezTo>
                  <a:lnTo>
                    <a:pt x="379" y="129"/>
                  </a:lnTo>
                  <a:lnTo>
                    <a:pt x="379" y="129"/>
                  </a:lnTo>
                  <a:cubicBezTo>
                    <a:pt x="381" y="197"/>
                    <a:pt x="452" y="252"/>
                    <a:pt x="539" y="252"/>
                  </a:cubicBezTo>
                  <a:lnTo>
                    <a:pt x="539" y="252"/>
                  </a:lnTo>
                  <a:cubicBezTo>
                    <a:pt x="619" y="252"/>
                    <a:pt x="687" y="203"/>
                    <a:pt x="696" y="141"/>
                  </a:cubicBezTo>
                  <a:lnTo>
                    <a:pt x="838" y="141"/>
                  </a:lnTo>
                  <a:lnTo>
                    <a:pt x="838" y="129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106">
              <a:extLst>
                <a:ext uri="{FF2B5EF4-FFF2-40B4-BE49-F238E27FC236}">
                  <a16:creationId xmlns:a16="http://schemas.microsoft.com/office/drawing/2014/main" xmlns="" id="{F51AD5D8-42B7-7B49-B6A9-B9F60C837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14826" y="4754166"/>
              <a:ext cx="1576506" cy="1186497"/>
            </a:xfrm>
            <a:custGeom>
              <a:avLst/>
              <a:gdLst>
                <a:gd name="T0" fmla="*/ 1175 w 1264"/>
                <a:gd name="T1" fmla="*/ 346 h 951"/>
                <a:gd name="T2" fmla="*/ 1175 w 1264"/>
                <a:gd name="T3" fmla="*/ 346 h 951"/>
                <a:gd name="T4" fmla="*/ 730 w 1264"/>
                <a:gd name="T5" fmla="*/ 142 h 951"/>
                <a:gd name="T6" fmla="*/ 730 w 1264"/>
                <a:gd name="T7" fmla="*/ 142 h 951"/>
                <a:gd name="T8" fmla="*/ 466 w 1264"/>
                <a:gd name="T9" fmla="*/ 160 h 951"/>
                <a:gd name="T10" fmla="*/ 466 w 1264"/>
                <a:gd name="T11" fmla="*/ 160 h 951"/>
                <a:gd name="T12" fmla="*/ 338 w 1264"/>
                <a:gd name="T13" fmla="*/ 719 h 951"/>
                <a:gd name="T14" fmla="*/ 338 w 1264"/>
                <a:gd name="T15" fmla="*/ 719 h 951"/>
                <a:gd name="T16" fmla="*/ 602 w 1264"/>
                <a:gd name="T17" fmla="*/ 388 h 951"/>
                <a:gd name="T18" fmla="*/ 602 w 1264"/>
                <a:gd name="T19" fmla="*/ 388 h 951"/>
                <a:gd name="T20" fmla="*/ 852 w 1264"/>
                <a:gd name="T21" fmla="*/ 670 h 951"/>
                <a:gd name="T22" fmla="*/ 852 w 1264"/>
                <a:gd name="T23" fmla="*/ 670 h 951"/>
                <a:gd name="T24" fmla="*/ 1011 w 1264"/>
                <a:gd name="T25" fmla="*/ 950 h 951"/>
                <a:gd name="T26" fmla="*/ 1011 w 1264"/>
                <a:gd name="T27" fmla="*/ 950 h 951"/>
                <a:gd name="T28" fmla="*/ 1109 w 1264"/>
                <a:gd name="T29" fmla="*/ 835 h 951"/>
                <a:gd name="T30" fmla="*/ 1109 w 1264"/>
                <a:gd name="T31" fmla="*/ 835 h 951"/>
                <a:gd name="T32" fmla="*/ 1175 w 1264"/>
                <a:gd name="T33" fmla="*/ 346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64" h="951">
                  <a:moveTo>
                    <a:pt x="1175" y="346"/>
                  </a:moveTo>
                  <a:lnTo>
                    <a:pt x="1175" y="346"/>
                  </a:lnTo>
                  <a:cubicBezTo>
                    <a:pt x="1021" y="0"/>
                    <a:pt x="730" y="142"/>
                    <a:pt x="730" y="142"/>
                  </a:cubicBezTo>
                  <a:lnTo>
                    <a:pt x="730" y="142"/>
                  </a:lnTo>
                  <a:cubicBezTo>
                    <a:pt x="672" y="100"/>
                    <a:pt x="551" y="122"/>
                    <a:pt x="466" y="160"/>
                  </a:cubicBezTo>
                  <a:lnTo>
                    <a:pt x="466" y="160"/>
                  </a:lnTo>
                  <a:cubicBezTo>
                    <a:pt x="0" y="370"/>
                    <a:pt x="338" y="719"/>
                    <a:pt x="338" y="719"/>
                  </a:cubicBezTo>
                  <a:lnTo>
                    <a:pt x="338" y="719"/>
                  </a:lnTo>
                  <a:cubicBezTo>
                    <a:pt x="338" y="599"/>
                    <a:pt x="602" y="388"/>
                    <a:pt x="602" y="388"/>
                  </a:cubicBezTo>
                  <a:lnTo>
                    <a:pt x="602" y="388"/>
                  </a:lnTo>
                  <a:cubicBezTo>
                    <a:pt x="576" y="530"/>
                    <a:pt x="749" y="617"/>
                    <a:pt x="852" y="670"/>
                  </a:cubicBezTo>
                  <a:lnTo>
                    <a:pt x="852" y="670"/>
                  </a:lnTo>
                  <a:cubicBezTo>
                    <a:pt x="1044" y="769"/>
                    <a:pt x="1011" y="950"/>
                    <a:pt x="1011" y="950"/>
                  </a:cubicBezTo>
                  <a:lnTo>
                    <a:pt x="1011" y="950"/>
                  </a:lnTo>
                  <a:cubicBezTo>
                    <a:pt x="1011" y="950"/>
                    <a:pt x="1081" y="931"/>
                    <a:pt x="1109" y="835"/>
                  </a:cubicBezTo>
                  <a:lnTo>
                    <a:pt x="1109" y="835"/>
                  </a:lnTo>
                  <a:cubicBezTo>
                    <a:pt x="1136" y="745"/>
                    <a:pt x="1263" y="547"/>
                    <a:pt x="1175" y="346"/>
                  </a:cubicBezTo>
                </a:path>
              </a:pathLst>
            </a:custGeom>
            <a:solidFill>
              <a:srgbClr val="2D24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107">
              <a:extLst>
                <a:ext uri="{FF2B5EF4-FFF2-40B4-BE49-F238E27FC236}">
                  <a16:creationId xmlns:a16="http://schemas.microsoft.com/office/drawing/2014/main" xmlns="" id="{8FC8A624-9676-0149-97EC-20640BD5A2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8213" y="8368593"/>
              <a:ext cx="906355" cy="362541"/>
            </a:xfrm>
            <a:custGeom>
              <a:avLst/>
              <a:gdLst>
                <a:gd name="T0" fmla="*/ 0 w 727"/>
                <a:gd name="T1" fmla="*/ 70 h 293"/>
                <a:gd name="T2" fmla="*/ 0 w 727"/>
                <a:gd name="T3" fmla="*/ 70 h 293"/>
                <a:gd name="T4" fmla="*/ 257 w 727"/>
                <a:gd name="T5" fmla="*/ 34 h 293"/>
                <a:gd name="T6" fmla="*/ 257 w 727"/>
                <a:gd name="T7" fmla="*/ 34 h 293"/>
                <a:gd name="T8" fmla="*/ 465 w 727"/>
                <a:gd name="T9" fmla="*/ 88 h 293"/>
                <a:gd name="T10" fmla="*/ 465 w 727"/>
                <a:gd name="T11" fmla="*/ 88 h 293"/>
                <a:gd name="T12" fmla="*/ 688 w 727"/>
                <a:gd name="T13" fmla="*/ 81 h 293"/>
                <a:gd name="T14" fmla="*/ 688 w 727"/>
                <a:gd name="T15" fmla="*/ 81 h 293"/>
                <a:gd name="T16" fmla="*/ 0 w 727"/>
                <a:gd name="T17" fmla="*/ 7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7" h="293">
                  <a:moveTo>
                    <a:pt x="0" y="70"/>
                  </a:moveTo>
                  <a:lnTo>
                    <a:pt x="0" y="70"/>
                  </a:lnTo>
                  <a:cubicBezTo>
                    <a:pt x="0" y="70"/>
                    <a:pt x="167" y="108"/>
                    <a:pt x="257" y="34"/>
                  </a:cubicBezTo>
                  <a:lnTo>
                    <a:pt x="257" y="34"/>
                  </a:lnTo>
                  <a:cubicBezTo>
                    <a:pt x="299" y="0"/>
                    <a:pt x="278" y="82"/>
                    <a:pt x="465" y="88"/>
                  </a:cubicBezTo>
                  <a:lnTo>
                    <a:pt x="465" y="88"/>
                  </a:lnTo>
                  <a:cubicBezTo>
                    <a:pt x="584" y="92"/>
                    <a:pt x="726" y="61"/>
                    <a:pt x="688" y="81"/>
                  </a:cubicBezTo>
                  <a:lnTo>
                    <a:pt x="688" y="81"/>
                  </a:lnTo>
                  <a:cubicBezTo>
                    <a:pt x="556" y="149"/>
                    <a:pt x="227" y="292"/>
                    <a:pt x="0" y="70"/>
                  </a:cubicBezTo>
                </a:path>
              </a:pathLst>
            </a:custGeom>
            <a:solidFill>
              <a:srgbClr val="2D24A3">
                <a:alpha val="4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xmlns="" id="{D73E8FE3-E074-FA4D-860D-B93132F4D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9006" y="5232059"/>
              <a:ext cx="644319" cy="1256653"/>
            </a:xfrm>
            <a:custGeom>
              <a:avLst/>
              <a:gdLst>
                <a:gd name="connsiteX0" fmla="*/ 411549 w 644319"/>
                <a:gd name="connsiteY0" fmla="*/ 1043682 h 1256653"/>
                <a:gd name="connsiteX1" fmla="*/ 419091 w 644319"/>
                <a:gd name="connsiteY1" fmla="*/ 1048723 h 1256653"/>
                <a:gd name="connsiteX2" fmla="*/ 128751 w 644319"/>
                <a:gd name="connsiteY2" fmla="*/ 1256653 h 1256653"/>
                <a:gd name="connsiteX3" fmla="*/ 123723 w 644319"/>
                <a:gd name="connsiteY3" fmla="*/ 1252873 h 1256653"/>
                <a:gd name="connsiteX4" fmla="*/ 128751 w 644319"/>
                <a:gd name="connsiteY4" fmla="*/ 1246572 h 1256653"/>
                <a:gd name="connsiteX5" fmla="*/ 411549 w 644319"/>
                <a:gd name="connsiteY5" fmla="*/ 1043682 h 1256653"/>
                <a:gd name="connsiteX6" fmla="*/ 9735 w 644319"/>
                <a:gd name="connsiteY6" fmla="*/ 0 h 1256653"/>
                <a:gd name="connsiteX7" fmla="*/ 13467 w 644319"/>
                <a:gd name="connsiteY7" fmla="*/ 4964 h 1256653"/>
                <a:gd name="connsiteX8" fmla="*/ 317073 w 644319"/>
                <a:gd name="connsiteY8" fmla="*/ 348718 h 1256653"/>
                <a:gd name="connsiteX9" fmla="*/ 320805 w 644319"/>
                <a:gd name="connsiteY9" fmla="*/ 351200 h 1256653"/>
                <a:gd name="connsiteX10" fmla="*/ 523625 w 644319"/>
                <a:gd name="connsiteY10" fmla="*/ 696195 h 1256653"/>
                <a:gd name="connsiteX11" fmla="*/ 635609 w 644319"/>
                <a:gd name="connsiteY11" fmla="*/ 558445 h 1256653"/>
                <a:gd name="connsiteX12" fmla="*/ 640587 w 644319"/>
                <a:gd name="connsiteY12" fmla="*/ 555964 h 1256653"/>
                <a:gd name="connsiteX13" fmla="*/ 644319 w 644319"/>
                <a:gd name="connsiteY13" fmla="*/ 560927 h 1256653"/>
                <a:gd name="connsiteX14" fmla="*/ 518647 w 644319"/>
                <a:gd name="connsiteY14" fmla="*/ 707364 h 1256653"/>
                <a:gd name="connsiteX15" fmla="*/ 517403 w 644319"/>
                <a:gd name="connsiteY15" fmla="*/ 707364 h 1256653"/>
                <a:gd name="connsiteX16" fmla="*/ 514915 w 644319"/>
                <a:gd name="connsiteY16" fmla="*/ 706123 h 1256653"/>
                <a:gd name="connsiteX17" fmla="*/ 513669 w 644319"/>
                <a:gd name="connsiteY17" fmla="*/ 701159 h 1256653"/>
                <a:gd name="connsiteX18" fmla="*/ 317073 w 644319"/>
                <a:gd name="connsiteY18" fmla="*/ 359887 h 1256653"/>
                <a:gd name="connsiteX19" fmla="*/ 313341 w 644319"/>
                <a:gd name="connsiteY19" fmla="*/ 357405 h 1256653"/>
                <a:gd name="connsiteX20" fmla="*/ 3513 w 644319"/>
                <a:gd name="connsiteY20" fmla="*/ 3723 h 1256653"/>
                <a:gd name="connsiteX21" fmla="*/ 9735 w 644319"/>
                <a:gd name="connsiteY21" fmla="*/ 0 h 125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44319" h="1256653">
                  <a:moveTo>
                    <a:pt x="411549" y="1043682"/>
                  </a:moveTo>
                  <a:lnTo>
                    <a:pt x="419091" y="1048723"/>
                  </a:lnTo>
                  <a:cubicBezTo>
                    <a:pt x="343679" y="1210026"/>
                    <a:pt x="238101" y="1246572"/>
                    <a:pt x="128751" y="1256653"/>
                  </a:cubicBezTo>
                  <a:cubicBezTo>
                    <a:pt x="126237" y="1256653"/>
                    <a:pt x="124981" y="1255393"/>
                    <a:pt x="123723" y="1252873"/>
                  </a:cubicBezTo>
                  <a:cubicBezTo>
                    <a:pt x="123723" y="1250352"/>
                    <a:pt x="126237" y="1247832"/>
                    <a:pt x="128751" y="1246572"/>
                  </a:cubicBezTo>
                  <a:cubicBezTo>
                    <a:pt x="233073" y="1237750"/>
                    <a:pt x="337393" y="1201205"/>
                    <a:pt x="411549" y="1043682"/>
                  </a:cubicBezTo>
                  <a:close/>
                  <a:moveTo>
                    <a:pt x="9735" y="0"/>
                  </a:moveTo>
                  <a:cubicBezTo>
                    <a:pt x="10979" y="1241"/>
                    <a:pt x="13467" y="2482"/>
                    <a:pt x="13467" y="4964"/>
                  </a:cubicBezTo>
                  <a:cubicBezTo>
                    <a:pt x="-18883" y="176221"/>
                    <a:pt x="191401" y="284187"/>
                    <a:pt x="317073" y="348718"/>
                  </a:cubicBezTo>
                  <a:lnTo>
                    <a:pt x="320805" y="351200"/>
                  </a:lnTo>
                  <a:cubicBezTo>
                    <a:pt x="536067" y="461648"/>
                    <a:pt x="527357" y="655243"/>
                    <a:pt x="523625" y="696195"/>
                  </a:cubicBezTo>
                  <a:cubicBezTo>
                    <a:pt x="544777" y="687508"/>
                    <a:pt x="606991" y="654002"/>
                    <a:pt x="635609" y="558445"/>
                  </a:cubicBezTo>
                  <a:cubicBezTo>
                    <a:pt x="635609" y="555964"/>
                    <a:pt x="638099" y="554723"/>
                    <a:pt x="640587" y="555964"/>
                  </a:cubicBezTo>
                  <a:cubicBezTo>
                    <a:pt x="643075" y="555964"/>
                    <a:pt x="644319" y="559686"/>
                    <a:pt x="644319" y="560927"/>
                  </a:cubicBezTo>
                  <a:cubicBezTo>
                    <a:pt x="608235" y="680062"/>
                    <a:pt x="523625" y="706123"/>
                    <a:pt x="518647" y="707364"/>
                  </a:cubicBezTo>
                  <a:cubicBezTo>
                    <a:pt x="518647" y="707364"/>
                    <a:pt x="518647" y="707364"/>
                    <a:pt x="517403" y="707364"/>
                  </a:cubicBezTo>
                  <a:lnTo>
                    <a:pt x="514915" y="706123"/>
                  </a:lnTo>
                  <a:cubicBezTo>
                    <a:pt x="513669" y="704882"/>
                    <a:pt x="513669" y="703641"/>
                    <a:pt x="513669" y="701159"/>
                  </a:cubicBezTo>
                  <a:cubicBezTo>
                    <a:pt x="513669" y="699918"/>
                    <a:pt x="550999" y="479022"/>
                    <a:pt x="317073" y="359887"/>
                  </a:cubicBezTo>
                  <a:lnTo>
                    <a:pt x="313341" y="357405"/>
                  </a:lnTo>
                  <a:cubicBezTo>
                    <a:pt x="185179" y="291633"/>
                    <a:pt x="-30081" y="182426"/>
                    <a:pt x="3513" y="3723"/>
                  </a:cubicBezTo>
                  <a:cubicBezTo>
                    <a:pt x="4757" y="1241"/>
                    <a:pt x="7247" y="0"/>
                    <a:pt x="9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xmlns="" id="{ED067C58-9F00-D649-9157-5A23AC6A2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72337" y="9303165"/>
              <a:ext cx="865918" cy="1310838"/>
            </a:xfrm>
            <a:custGeom>
              <a:avLst/>
              <a:gdLst>
                <a:gd name="connsiteX0" fmla="*/ 259198 w 865918"/>
                <a:gd name="connsiteY0" fmla="*/ 527835 h 1310838"/>
                <a:gd name="connsiteX1" fmla="*/ 261692 w 865918"/>
                <a:gd name="connsiteY1" fmla="*/ 534125 h 1310838"/>
                <a:gd name="connsiteX2" fmla="*/ 94640 w 865918"/>
                <a:gd name="connsiteY2" fmla="*/ 688852 h 1310838"/>
                <a:gd name="connsiteX3" fmla="*/ 93394 w 865918"/>
                <a:gd name="connsiteY3" fmla="*/ 690110 h 1310838"/>
                <a:gd name="connsiteX4" fmla="*/ 88406 w 865918"/>
                <a:gd name="connsiteY4" fmla="*/ 687594 h 1310838"/>
                <a:gd name="connsiteX5" fmla="*/ 89654 w 865918"/>
                <a:gd name="connsiteY5" fmla="*/ 682562 h 1310838"/>
                <a:gd name="connsiteX6" fmla="*/ 252964 w 865918"/>
                <a:gd name="connsiteY6" fmla="*/ 529093 h 1310838"/>
                <a:gd name="connsiteX7" fmla="*/ 259198 w 865918"/>
                <a:gd name="connsiteY7" fmla="*/ 527835 h 1310838"/>
                <a:gd name="connsiteX8" fmla="*/ 439236 w 865918"/>
                <a:gd name="connsiteY8" fmla="*/ 170774 h 1310838"/>
                <a:gd name="connsiteX9" fmla="*/ 441722 w 865918"/>
                <a:gd name="connsiteY9" fmla="*/ 177012 h 1310838"/>
                <a:gd name="connsiteX10" fmla="*/ 6730 w 865918"/>
                <a:gd name="connsiteY10" fmla="*/ 589997 h 1310838"/>
                <a:gd name="connsiteX11" fmla="*/ 4244 w 865918"/>
                <a:gd name="connsiteY11" fmla="*/ 591244 h 1310838"/>
                <a:gd name="connsiteX12" fmla="*/ 514 w 865918"/>
                <a:gd name="connsiteY12" fmla="*/ 588749 h 1310838"/>
                <a:gd name="connsiteX13" fmla="*/ 1758 w 865918"/>
                <a:gd name="connsiteY13" fmla="*/ 582511 h 1310838"/>
                <a:gd name="connsiteX14" fmla="*/ 433022 w 865918"/>
                <a:gd name="connsiteY14" fmla="*/ 172021 h 1310838"/>
                <a:gd name="connsiteX15" fmla="*/ 439236 w 865918"/>
                <a:gd name="connsiteY15" fmla="*/ 170774 h 1310838"/>
                <a:gd name="connsiteX16" fmla="*/ 452208 w 865918"/>
                <a:gd name="connsiteY16" fmla="*/ 488 h 1310838"/>
                <a:gd name="connsiteX17" fmla="*/ 458476 w 865918"/>
                <a:gd name="connsiteY17" fmla="*/ 2975 h 1310838"/>
                <a:gd name="connsiteX18" fmla="*/ 865918 w 865918"/>
                <a:gd name="connsiteY18" fmla="*/ 1304622 h 1310838"/>
                <a:gd name="connsiteX19" fmla="*/ 862158 w 865918"/>
                <a:gd name="connsiteY19" fmla="*/ 1310838 h 1310838"/>
                <a:gd name="connsiteX20" fmla="*/ 860904 w 865918"/>
                <a:gd name="connsiteY20" fmla="*/ 1310838 h 1310838"/>
                <a:gd name="connsiteX21" fmla="*/ 855890 w 865918"/>
                <a:gd name="connsiteY21" fmla="*/ 1305865 h 1310838"/>
                <a:gd name="connsiteX22" fmla="*/ 450954 w 865918"/>
                <a:gd name="connsiteY22" fmla="*/ 7948 h 1310838"/>
                <a:gd name="connsiteX23" fmla="*/ 452208 w 865918"/>
                <a:gd name="connsiteY23" fmla="*/ 488 h 131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65918" h="1310838">
                  <a:moveTo>
                    <a:pt x="259198" y="527835"/>
                  </a:moveTo>
                  <a:cubicBezTo>
                    <a:pt x="261692" y="529093"/>
                    <a:pt x="261692" y="531609"/>
                    <a:pt x="261692" y="534125"/>
                  </a:cubicBezTo>
                  <a:cubicBezTo>
                    <a:pt x="238004" y="581927"/>
                    <a:pt x="100874" y="685078"/>
                    <a:pt x="94640" y="688852"/>
                  </a:cubicBezTo>
                  <a:cubicBezTo>
                    <a:pt x="94640" y="690110"/>
                    <a:pt x="93394" y="690110"/>
                    <a:pt x="93394" y="690110"/>
                  </a:cubicBezTo>
                  <a:cubicBezTo>
                    <a:pt x="90900" y="690110"/>
                    <a:pt x="89654" y="690110"/>
                    <a:pt x="88406" y="687594"/>
                  </a:cubicBezTo>
                  <a:cubicBezTo>
                    <a:pt x="87160" y="685078"/>
                    <a:pt x="87160" y="683820"/>
                    <a:pt x="89654" y="682562"/>
                  </a:cubicBezTo>
                  <a:cubicBezTo>
                    <a:pt x="90900" y="680046"/>
                    <a:pt x="231772" y="576895"/>
                    <a:pt x="252964" y="529093"/>
                  </a:cubicBezTo>
                  <a:cubicBezTo>
                    <a:pt x="254212" y="526577"/>
                    <a:pt x="256704" y="526577"/>
                    <a:pt x="259198" y="527835"/>
                  </a:cubicBezTo>
                  <a:close/>
                  <a:moveTo>
                    <a:pt x="439236" y="170774"/>
                  </a:moveTo>
                  <a:cubicBezTo>
                    <a:pt x="441722" y="172021"/>
                    <a:pt x="442966" y="174517"/>
                    <a:pt x="441722" y="177012"/>
                  </a:cubicBezTo>
                  <a:cubicBezTo>
                    <a:pt x="440480" y="179507"/>
                    <a:pt x="307496" y="446513"/>
                    <a:pt x="6730" y="589997"/>
                  </a:cubicBezTo>
                  <a:cubicBezTo>
                    <a:pt x="5486" y="591244"/>
                    <a:pt x="5486" y="591244"/>
                    <a:pt x="4244" y="591244"/>
                  </a:cubicBezTo>
                  <a:cubicBezTo>
                    <a:pt x="3000" y="591244"/>
                    <a:pt x="1758" y="589997"/>
                    <a:pt x="514" y="588749"/>
                  </a:cubicBezTo>
                  <a:cubicBezTo>
                    <a:pt x="-728" y="586254"/>
                    <a:pt x="514" y="583758"/>
                    <a:pt x="1758" y="582511"/>
                  </a:cubicBezTo>
                  <a:cubicBezTo>
                    <a:pt x="301282" y="440274"/>
                    <a:pt x="431780" y="174517"/>
                    <a:pt x="433022" y="172021"/>
                  </a:cubicBezTo>
                  <a:cubicBezTo>
                    <a:pt x="434266" y="169526"/>
                    <a:pt x="436750" y="169526"/>
                    <a:pt x="439236" y="170774"/>
                  </a:cubicBezTo>
                  <a:close/>
                  <a:moveTo>
                    <a:pt x="452208" y="488"/>
                  </a:moveTo>
                  <a:cubicBezTo>
                    <a:pt x="453462" y="-755"/>
                    <a:pt x="457222" y="488"/>
                    <a:pt x="458476" y="2975"/>
                  </a:cubicBezTo>
                  <a:cubicBezTo>
                    <a:pt x="460984" y="7948"/>
                    <a:pt x="793206" y="537557"/>
                    <a:pt x="865918" y="1304622"/>
                  </a:cubicBezTo>
                  <a:cubicBezTo>
                    <a:pt x="865918" y="1307108"/>
                    <a:pt x="863410" y="1309595"/>
                    <a:pt x="862158" y="1310838"/>
                  </a:cubicBezTo>
                  <a:cubicBezTo>
                    <a:pt x="862158" y="1310838"/>
                    <a:pt x="862158" y="1310838"/>
                    <a:pt x="860904" y="1310838"/>
                  </a:cubicBezTo>
                  <a:cubicBezTo>
                    <a:pt x="858396" y="1310838"/>
                    <a:pt x="857142" y="1308351"/>
                    <a:pt x="855890" y="1305865"/>
                  </a:cubicBezTo>
                  <a:cubicBezTo>
                    <a:pt x="784430" y="541287"/>
                    <a:pt x="453462" y="12920"/>
                    <a:pt x="450954" y="7948"/>
                  </a:cubicBezTo>
                  <a:cubicBezTo>
                    <a:pt x="449702" y="5461"/>
                    <a:pt x="449702" y="2975"/>
                    <a:pt x="452208" y="4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xmlns="" id="{A7E9CA1F-18C9-5844-A167-FDBDE74CE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0451" y="6874483"/>
              <a:ext cx="2810766" cy="1910335"/>
            </a:xfrm>
            <a:custGeom>
              <a:avLst/>
              <a:gdLst>
                <a:gd name="connsiteX0" fmla="*/ 254622 w 2810766"/>
                <a:gd name="connsiteY0" fmla="*/ 984504 h 1910335"/>
                <a:gd name="connsiteX1" fmla="*/ 260776 w 2810766"/>
                <a:gd name="connsiteY1" fmla="*/ 984504 h 1910335"/>
                <a:gd name="connsiteX2" fmla="*/ 259544 w 2810766"/>
                <a:gd name="connsiteY2" fmla="*/ 991994 h 1910335"/>
                <a:gd name="connsiteX3" fmla="*/ 45408 w 2810766"/>
                <a:gd name="connsiteY3" fmla="*/ 1173015 h 1910335"/>
                <a:gd name="connsiteX4" fmla="*/ 42948 w 2810766"/>
                <a:gd name="connsiteY4" fmla="*/ 1174264 h 1910335"/>
                <a:gd name="connsiteX5" fmla="*/ 39256 w 2810766"/>
                <a:gd name="connsiteY5" fmla="*/ 1171767 h 1910335"/>
                <a:gd name="connsiteX6" fmla="*/ 40486 w 2810766"/>
                <a:gd name="connsiteY6" fmla="*/ 1166773 h 1910335"/>
                <a:gd name="connsiteX7" fmla="*/ 2758496 w 2810766"/>
                <a:gd name="connsiteY7" fmla="*/ 906352 h 1910335"/>
                <a:gd name="connsiteX8" fmla="*/ 2763474 w 2810766"/>
                <a:gd name="connsiteY8" fmla="*/ 911338 h 1910335"/>
                <a:gd name="connsiteX9" fmla="*/ 2810766 w 2810766"/>
                <a:gd name="connsiteY9" fmla="*/ 1133194 h 1910335"/>
                <a:gd name="connsiteX10" fmla="*/ 2810766 w 2810766"/>
                <a:gd name="connsiteY10" fmla="*/ 1134441 h 1910335"/>
                <a:gd name="connsiteX11" fmla="*/ 2810766 w 2810766"/>
                <a:gd name="connsiteY11" fmla="*/ 1135687 h 1910335"/>
                <a:gd name="connsiteX12" fmla="*/ 2661424 w 2810766"/>
                <a:gd name="connsiteY12" fmla="*/ 1818706 h 1910335"/>
                <a:gd name="connsiteX13" fmla="*/ 2657692 w 2810766"/>
                <a:gd name="connsiteY13" fmla="*/ 1822446 h 1910335"/>
                <a:gd name="connsiteX14" fmla="*/ 2656446 w 2810766"/>
                <a:gd name="connsiteY14" fmla="*/ 1822446 h 1910335"/>
                <a:gd name="connsiteX15" fmla="*/ 2653958 w 2810766"/>
                <a:gd name="connsiteY15" fmla="*/ 1817460 h 1910335"/>
                <a:gd name="connsiteX16" fmla="*/ 2800810 w 2810766"/>
                <a:gd name="connsiteY16" fmla="*/ 1138180 h 1910335"/>
                <a:gd name="connsiteX17" fmla="*/ 2713694 w 2810766"/>
                <a:gd name="connsiteY17" fmla="*/ 1080846 h 1910335"/>
                <a:gd name="connsiteX18" fmla="*/ 2716182 w 2810766"/>
                <a:gd name="connsiteY18" fmla="*/ 1074614 h 1910335"/>
                <a:gd name="connsiteX19" fmla="*/ 2722406 w 2810766"/>
                <a:gd name="connsiteY19" fmla="*/ 1077107 h 1910335"/>
                <a:gd name="connsiteX20" fmla="*/ 2798320 w 2810766"/>
                <a:gd name="connsiteY20" fmla="*/ 1128209 h 1910335"/>
                <a:gd name="connsiteX21" fmla="*/ 2753518 w 2810766"/>
                <a:gd name="connsiteY21" fmla="*/ 911338 h 1910335"/>
                <a:gd name="connsiteX22" fmla="*/ 2758496 w 2810766"/>
                <a:gd name="connsiteY22" fmla="*/ 906352 h 1910335"/>
                <a:gd name="connsiteX23" fmla="*/ 1722408 w 2810766"/>
                <a:gd name="connsiteY23" fmla="*/ 0 h 1910335"/>
                <a:gd name="connsiteX24" fmla="*/ 1727392 w 2810766"/>
                <a:gd name="connsiteY24" fmla="*/ 2489 h 1910335"/>
                <a:gd name="connsiteX25" fmla="*/ 1726146 w 2810766"/>
                <a:gd name="connsiteY25" fmla="*/ 8711 h 1910335"/>
                <a:gd name="connsiteX26" fmla="*/ 1576658 w 2810766"/>
                <a:gd name="connsiteY26" fmla="*/ 59737 h 1910335"/>
                <a:gd name="connsiteX27" fmla="*/ 1404748 w 2810766"/>
                <a:gd name="connsiteY27" fmla="*/ 161787 h 1910335"/>
                <a:gd name="connsiteX28" fmla="*/ 1133182 w 2810766"/>
                <a:gd name="connsiteY28" fmla="*/ 723065 h 1910335"/>
                <a:gd name="connsiteX29" fmla="*/ 1163078 w 2810766"/>
                <a:gd name="connsiteY29" fmla="*/ 1904113 h 1910335"/>
                <a:gd name="connsiteX30" fmla="*/ 1160588 w 2810766"/>
                <a:gd name="connsiteY30" fmla="*/ 1909091 h 1910335"/>
                <a:gd name="connsiteX31" fmla="*/ 1159342 w 2810766"/>
                <a:gd name="connsiteY31" fmla="*/ 1910335 h 1910335"/>
                <a:gd name="connsiteX32" fmla="*/ 1155604 w 2810766"/>
                <a:gd name="connsiteY32" fmla="*/ 1907847 h 1910335"/>
                <a:gd name="connsiteX33" fmla="*/ 243734 w 2810766"/>
                <a:gd name="connsiteY33" fmla="*/ 929655 h 1910335"/>
                <a:gd name="connsiteX34" fmla="*/ 8292 w 2810766"/>
                <a:gd name="connsiteY34" fmla="*/ 1132512 h 1910335"/>
                <a:gd name="connsiteX35" fmla="*/ 818 w 2810766"/>
                <a:gd name="connsiteY35" fmla="*/ 1132512 h 1910335"/>
                <a:gd name="connsiteX36" fmla="*/ 2063 w 2810766"/>
                <a:gd name="connsiteY36" fmla="*/ 1125045 h 1910335"/>
                <a:gd name="connsiteX37" fmla="*/ 241242 w 2810766"/>
                <a:gd name="connsiteY37" fmla="*/ 919699 h 1910335"/>
                <a:gd name="connsiteX38" fmla="*/ 247472 w 2810766"/>
                <a:gd name="connsiteY38" fmla="*/ 920944 h 1910335"/>
                <a:gd name="connsiteX39" fmla="*/ 1153112 w 2810766"/>
                <a:gd name="connsiteY39" fmla="*/ 1892912 h 1910335"/>
                <a:gd name="connsiteX40" fmla="*/ 1124460 w 2810766"/>
                <a:gd name="connsiteY40" fmla="*/ 723065 h 1910335"/>
                <a:gd name="connsiteX41" fmla="*/ 1398520 w 2810766"/>
                <a:gd name="connsiteY41" fmla="*/ 155565 h 1910335"/>
                <a:gd name="connsiteX42" fmla="*/ 1572922 w 2810766"/>
                <a:gd name="connsiteY42" fmla="*/ 51025 h 191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810766" h="1910335">
                  <a:moveTo>
                    <a:pt x="254622" y="984504"/>
                  </a:moveTo>
                  <a:cubicBezTo>
                    <a:pt x="255852" y="983255"/>
                    <a:pt x="259544" y="983255"/>
                    <a:pt x="260776" y="984504"/>
                  </a:cubicBezTo>
                  <a:cubicBezTo>
                    <a:pt x="262006" y="988249"/>
                    <a:pt x="262006" y="989497"/>
                    <a:pt x="259544" y="991994"/>
                  </a:cubicBezTo>
                  <a:lnTo>
                    <a:pt x="45408" y="1173015"/>
                  </a:lnTo>
                  <a:cubicBezTo>
                    <a:pt x="44178" y="1174264"/>
                    <a:pt x="44178" y="1174264"/>
                    <a:pt x="42948" y="1174264"/>
                  </a:cubicBezTo>
                  <a:cubicBezTo>
                    <a:pt x="41716" y="1174264"/>
                    <a:pt x="40486" y="1174264"/>
                    <a:pt x="39256" y="1171767"/>
                  </a:cubicBezTo>
                  <a:cubicBezTo>
                    <a:pt x="38024" y="1170519"/>
                    <a:pt x="38024" y="1168022"/>
                    <a:pt x="40486" y="1166773"/>
                  </a:cubicBezTo>
                  <a:close/>
                  <a:moveTo>
                    <a:pt x="2758496" y="906352"/>
                  </a:moveTo>
                  <a:cubicBezTo>
                    <a:pt x="2760986" y="906352"/>
                    <a:pt x="2763474" y="908845"/>
                    <a:pt x="2763474" y="911338"/>
                  </a:cubicBezTo>
                  <a:cubicBezTo>
                    <a:pt x="2756008" y="1030991"/>
                    <a:pt x="2809520" y="1130702"/>
                    <a:pt x="2810766" y="1133194"/>
                  </a:cubicBezTo>
                  <a:lnTo>
                    <a:pt x="2810766" y="1134441"/>
                  </a:lnTo>
                  <a:lnTo>
                    <a:pt x="2810766" y="1135687"/>
                  </a:lnTo>
                  <a:lnTo>
                    <a:pt x="2661424" y="1818706"/>
                  </a:lnTo>
                  <a:cubicBezTo>
                    <a:pt x="2661424" y="1821199"/>
                    <a:pt x="2658936" y="1822446"/>
                    <a:pt x="2657692" y="1822446"/>
                  </a:cubicBezTo>
                  <a:cubicBezTo>
                    <a:pt x="2657692" y="1822446"/>
                    <a:pt x="2657692" y="1822446"/>
                    <a:pt x="2656446" y="1822446"/>
                  </a:cubicBezTo>
                  <a:cubicBezTo>
                    <a:pt x="2653958" y="1822446"/>
                    <a:pt x="2652712" y="1819953"/>
                    <a:pt x="2653958" y="1817460"/>
                  </a:cubicBezTo>
                  <a:lnTo>
                    <a:pt x="2800810" y="1138180"/>
                  </a:lnTo>
                  <a:cubicBezTo>
                    <a:pt x="2738584" y="1131948"/>
                    <a:pt x="2714938" y="1083339"/>
                    <a:pt x="2713694" y="1080846"/>
                  </a:cubicBezTo>
                  <a:cubicBezTo>
                    <a:pt x="2712450" y="1078353"/>
                    <a:pt x="2713694" y="1075861"/>
                    <a:pt x="2716182" y="1074614"/>
                  </a:cubicBezTo>
                  <a:cubicBezTo>
                    <a:pt x="2718672" y="1073368"/>
                    <a:pt x="2721160" y="1074614"/>
                    <a:pt x="2722406" y="1077107"/>
                  </a:cubicBezTo>
                  <a:cubicBezTo>
                    <a:pt x="2722406" y="1078353"/>
                    <a:pt x="2743562" y="1120731"/>
                    <a:pt x="2798320" y="1128209"/>
                  </a:cubicBezTo>
                  <a:cubicBezTo>
                    <a:pt x="2785876" y="1103281"/>
                    <a:pt x="2748540" y="1014788"/>
                    <a:pt x="2753518" y="911338"/>
                  </a:cubicBezTo>
                  <a:cubicBezTo>
                    <a:pt x="2753518" y="908845"/>
                    <a:pt x="2756008" y="906352"/>
                    <a:pt x="2758496" y="906352"/>
                  </a:cubicBezTo>
                  <a:close/>
                  <a:moveTo>
                    <a:pt x="1722408" y="0"/>
                  </a:moveTo>
                  <a:cubicBezTo>
                    <a:pt x="1724900" y="0"/>
                    <a:pt x="1727392" y="1244"/>
                    <a:pt x="1727392" y="2489"/>
                  </a:cubicBezTo>
                  <a:cubicBezTo>
                    <a:pt x="1728638" y="4978"/>
                    <a:pt x="1727392" y="7467"/>
                    <a:pt x="1726146" y="8711"/>
                  </a:cubicBezTo>
                  <a:lnTo>
                    <a:pt x="1576658" y="59737"/>
                  </a:lnTo>
                  <a:cubicBezTo>
                    <a:pt x="1511882" y="80893"/>
                    <a:pt x="1453332" y="115740"/>
                    <a:pt x="1404748" y="161787"/>
                  </a:cubicBezTo>
                  <a:cubicBezTo>
                    <a:pt x="1303846" y="255126"/>
                    <a:pt x="1135672" y="451760"/>
                    <a:pt x="1133182" y="723065"/>
                  </a:cubicBezTo>
                  <a:cubicBezTo>
                    <a:pt x="1130690" y="1100154"/>
                    <a:pt x="1163078" y="1896646"/>
                    <a:pt x="1163078" y="1904113"/>
                  </a:cubicBezTo>
                  <a:cubicBezTo>
                    <a:pt x="1163078" y="1906602"/>
                    <a:pt x="1161832" y="1907847"/>
                    <a:pt x="1160588" y="1909091"/>
                  </a:cubicBezTo>
                  <a:cubicBezTo>
                    <a:pt x="1159342" y="1909091"/>
                    <a:pt x="1159342" y="1910335"/>
                    <a:pt x="1159342" y="1910335"/>
                  </a:cubicBezTo>
                  <a:cubicBezTo>
                    <a:pt x="1156850" y="1910335"/>
                    <a:pt x="1155604" y="1909091"/>
                    <a:pt x="1155604" y="1907847"/>
                  </a:cubicBezTo>
                  <a:lnTo>
                    <a:pt x="243734" y="929655"/>
                  </a:lnTo>
                  <a:lnTo>
                    <a:pt x="8292" y="1132512"/>
                  </a:lnTo>
                  <a:cubicBezTo>
                    <a:pt x="5801" y="1135001"/>
                    <a:pt x="2063" y="1133756"/>
                    <a:pt x="818" y="1132512"/>
                  </a:cubicBezTo>
                  <a:cubicBezTo>
                    <a:pt x="-428" y="1130023"/>
                    <a:pt x="-428" y="1127534"/>
                    <a:pt x="2063" y="1125045"/>
                  </a:cubicBezTo>
                  <a:lnTo>
                    <a:pt x="241242" y="919699"/>
                  </a:lnTo>
                  <a:cubicBezTo>
                    <a:pt x="242488" y="918455"/>
                    <a:pt x="244980" y="918455"/>
                    <a:pt x="247472" y="920944"/>
                  </a:cubicBezTo>
                  <a:lnTo>
                    <a:pt x="1153112" y="1892912"/>
                  </a:lnTo>
                  <a:cubicBezTo>
                    <a:pt x="1149376" y="1789617"/>
                    <a:pt x="1121970" y="1074019"/>
                    <a:pt x="1124460" y="723065"/>
                  </a:cubicBezTo>
                  <a:cubicBezTo>
                    <a:pt x="1125706" y="448026"/>
                    <a:pt x="1296372" y="250148"/>
                    <a:pt x="1398520" y="155565"/>
                  </a:cubicBezTo>
                  <a:cubicBezTo>
                    <a:pt x="1448350" y="108273"/>
                    <a:pt x="1508144" y="73426"/>
                    <a:pt x="1572922" y="5102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15">
              <a:extLst>
                <a:ext uri="{FF2B5EF4-FFF2-40B4-BE49-F238E27FC236}">
                  <a16:creationId xmlns:a16="http://schemas.microsoft.com/office/drawing/2014/main" xmlns="" id="{D0C8DB17-5FCC-9F40-B5ED-F75E88C6F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6691" y="9868191"/>
              <a:ext cx="219722" cy="230708"/>
            </a:xfrm>
            <a:custGeom>
              <a:avLst/>
              <a:gdLst>
                <a:gd name="T0" fmla="*/ 0 w 175"/>
                <a:gd name="T1" fmla="*/ 61 h 185"/>
                <a:gd name="T2" fmla="*/ 134 w 175"/>
                <a:gd name="T3" fmla="*/ 184 h 185"/>
                <a:gd name="T4" fmla="*/ 134 w 175"/>
                <a:gd name="T5" fmla="*/ 184 h 185"/>
                <a:gd name="T6" fmla="*/ 174 w 175"/>
                <a:gd name="T7" fmla="*/ 131 h 185"/>
                <a:gd name="T8" fmla="*/ 23 w 175"/>
                <a:gd name="T9" fmla="*/ 0 h 185"/>
                <a:gd name="T10" fmla="*/ 0 w 175"/>
                <a:gd name="T11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85">
                  <a:moveTo>
                    <a:pt x="0" y="61"/>
                  </a:moveTo>
                  <a:lnTo>
                    <a:pt x="134" y="184"/>
                  </a:lnTo>
                  <a:lnTo>
                    <a:pt x="134" y="184"/>
                  </a:lnTo>
                  <a:cubicBezTo>
                    <a:pt x="134" y="184"/>
                    <a:pt x="149" y="165"/>
                    <a:pt x="174" y="131"/>
                  </a:cubicBezTo>
                  <a:lnTo>
                    <a:pt x="23" y="0"/>
                  </a:lnTo>
                  <a:lnTo>
                    <a:pt x="0" y="61"/>
                  </a:lnTo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17">
              <a:extLst>
                <a:ext uri="{FF2B5EF4-FFF2-40B4-BE49-F238E27FC236}">
                  <a16:creationId xmlns:a16="http://schemas.microsoft.com/office/drawing/2014/main" xmlns="" id="{5E5D5453-82D4-DE4D-8BDE-3EB826A17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28657" y="9945093"/>
              <a:ext cx="538319" cy="527332"/>
            </a:xfrm>
            <a:custGeom>
              <a:avLst/>
              <a:gdLst>
                <a:gd name="T0" fmla="*/ 296 w 431"/>
                <a:gd name="T1" fmla="*/ 0 h 424"/>
                <a:gd name="T2" fmla="*/ 114 w 431"/>
                <a:gd name="T3" fmla="*/ 90 h 424"/>
                <a:gd name="T4" fmla="*/ 114 w 431"/>
                <a:gd name="T5" fmla="*/ 90 h 424"/>
                <a:gd name="T6" fmla="*/ 7 w 431"/>
                <a:gd name="T7" fmla="*/ 319 h 424"/>
                <a:gd name="T8" fmla="*/ 7 w 431"/>
                <a:gd name="T9" fmla="*/ 319 h 424"/>
                <a:gd name="T10" fmla="*/ 35 w 431"/>
                <a:gd name="T11" fmla="*/ 411 h 424"/>
                <a:gd name="T12" fmla="*/ 35 w 431"/>
                <a:gd name="T13" fmla="*/ 411 h 424"/>
                <a:gd name="T14" fmla="*/ 115 w 431"/>
                <a:gd name="T15" fmla="*/ 386 h 424"/>
                <a:gd name="T16" fmla="*/ 115 w 431"/>
                <a:gd name="T17" fmla="*/ 386 h 424"/>
                <a:gd name="T18" fmla="*/ 156 w 431"/>
                <a:gd name="T19" fmla="*/ 380 h 424"/>
                <a:gd name="T20" fmla="*/ 156 w 431"/>
                <a:gd name="T21" fmla="*/ 380 h 424"/>
                <a:gd name="T22" fmla="*/ 276 w 431"/>
                <a:gd name="T23" fmla="*/ 258 h 424"/>
                <a:gd name="T24" fmla="*/ 276 w 431"/>
                <a:gd name="T25" fmla="*/ 258 h 424"/>
                <a:gd name="T26" fmla="*/ 430 w 431"/>
                <a:gd name="T27" fmla="*/ 123 h 424"/>
                <a:gd name="T28" fmla="*/ 296 w 431"/>
                <a:gd name="T29" fmla="*/ 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1" h="424">
                  <a:moveTo>
                    <a:pt x="296" y="0"/>
                  </a:moveTo>
                  <a:lnTo>
                    <a:pt x="114" y="90"/>
                  </a:lnTo>
                  <a:lnTo>
                    <a:pt x="114" y="90"/>
                  </a:lnTo>
                  <a:cubicBezTo>
                    <a:pt x="114" y="90"/>
                    <a:pt x="0" y="298"/>
                    <a:pt x="7" y="319"/>
                  </a:cubicBezTo>
                  <a:lnTo>
                    <a:pt x="7" y="319"/>
                  </a:lnTo>
                  <a:cubicBezTo>
                    <a:pt x="27" y="375"/>
                    <a:pt x="6" y="381"/>
                    <a:pt x="35" y="411"/>
                  </a:cubicBezTo>
                  <a:lnTo>
                    <a:pt x="35" y="411"/>
                  </a:lnTo>
                  <a:cubicBezTo>
                    <a:pt x="43" y="419"/>
                    <a:pt x="83" y="423"/>
                    <a:pt x="115" y="386"/>
                  </a:cubicBezTo>
                  <a:lnTo>
                    <a:pt x="115" y="386"/>
                  </a:lnTo>
                  <a:cubicBezTo>
                    <a:pt x="121" y="381"/>
                    <a:pt x="150" y="384"/>
                    <a:pt x="156" y="380"/>
                  </a:cubicBezTo>
                  <a:lnTo>
                    <a:pt x="156" y="380"/>
                  </a:lnTo>
                  <a:cubicBezTo>
                    <a:pt x="219" y="333"/>
                    <a:pt x="276" y="258"/>
                    <a:pt x="276" y="258"/>
                  </a:cubicBezTo>
                  <a:lnTo>
                    <a:pt x="276" y="258"/>
                  </a:lnTo>
                  <a:cubicBezTo>
                    <a:pt x="276" y="258"/>
                    <a:pt x="403" y="264"/>
                    <a:pt x="430" y="123"/>
                  </a:cubicBezTo>
                  <a:lnTo>
                    <a:pt x="296" y="0"/>
                  </a:lnTo>
                </a:path>
              </a:pathLst>
            </a:custGeom>
            <a:solidFill>
              <a:srgbClr val="F9858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19">
              <a:extLst>
                <a:ext uri="{FF2B5EF4-FFF2-40B4-BE49-F238E27FC236}">
                  <a16:creationId xmlns:a16="http://schemas.microsoft.com/office/drawing/2014/main" xmlns="" id="{D8692FF2-9F43-C54F-B5E2-16E0D9CB8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36134" y="4155424"/>
              <a:ext cx="2543278" cy="1329317"/>
            </a:xfrm>
            <a:custGeom>
              <a:avLst/>
              <a:gdLst>
                <a:gd name="T0" fmla="*/ 1050 w 2042"/>
                <a:gd name="T1" fmla="*/ 0 h 1068"/>
                <a:gd name="T2" fmla="*/ 1050 w 2042"/>
                <a:gd name="T3" fmla="*/ 0 h 1068"/>
                <a:gd name="T4" fmla="*/ 1766 w 2042"/>
                <a:gd name="T5" fmla="*/ 169 h 1068"/>
                <a:gd name="T6" fmla="*/ 1766 w 2042"/>
                <a:gd name="T7" fmla="*/ 169 h 1068"/>
                <a:gd name="T8" fmla="*/ 2041 w 2042"/>
                <a:gd name="T9" fmla="*/ 534 h 1068"/>
                <a:gd name="T10" fmla="*/ 2041 w 2042"/>
                <a:gd name="T11" fmla="*/ 534 h 1068"/>
                <a:gd name="T12" fmla="*/ 1766 w 2042"/>
                <a:gd name="T13" fmla="*/ 899 h 1068"/>
                <a:gd name="T14" fmla="*/ 1766 w 2042"/>
                <a:gd name="T15" fmla="*/ 899 h 1068"/>
                <a:gd name="T16" fmla="*/ 1050 w 2042"/>
                <a:gd name="T17" fmla="*/ 1067 h 1068"/>
                <a:gd name="T18" fmla="*/ 1050 w 2042"/>
                <a:gd name="T19" fmla="*/ 1067 h 1068"/>
                <a:gd name="T20" fmla="*/ 342 w 2042"/>
                <a:gd name="T21" fmla="*/ 904 h 1068"/>
                <a:gd name="T22" fmla="*/ 316 w 2042"/>
                <a:gd name="T23" fmla="*/ 889 h 1068"/>
                <a:gd name="T24" fmla="*/ 286 w 2042"/>
                <a:gd name="T25" fmla="*/ 898 h 1068"/>
                <a:gd name="T26" fmla="*/ 0 w 2042"/>
                <a:gd name="T27" fmla="*/ 978 h 1068"/>
                <a:gd name="T28" fmla="*/ 136 w 2042"/>
                <a:gd name="T29" fmla="*/ 839 h 1068"/>
                <a:gd name="T30" fmla="*/ 181 w 2042"/>
                <a:gd name="T31" fmla="*/ 792 h 1068"/>
                <a:gd name="T32" fmla="*/ 140 w 2042"/>
                <a:gd name="T33" fmla="*/ 742 h 1068"/>
                <a:gd name="T34" fmla="*/ 140 w 2042"/>
                <a:gd name="T35" fmla="*/ 742 h 1068"/>
                <a:gd name="T36" fmla="*/ 59 w 2042"/>
                <a:gd name="T37" fmla="*/ 534 h 1068"/>
                <a:gd name="T38" fmla="*/ 59 w 2042"/>
                <a:gd name="T39" fmla="*/ 534 h 1068"/>
                <a:gd name="T40" fmla="*/ 334 w 2042"/>
                <a:gd name="T41" fmla="*/ 169 h 1068"/>
                <a:gd name="T42" fmla="*/ 334 w 2042"/>
                <a:gd name="T43" fmla="*/ 169 h 1068"/>
                <a:gd name="T44" fmla="*/ 1050 w 2042"/>
                <a:gd name="T45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42" h="1068">
                  <a:moveTo>
                    <a:pt x="1050" y="0"/>
                  </a:moveTo>
                  <a:lnTo>
                    <a:pt x="1050" y="0"/>
                  </a:lnTo>
                  <a:cubicBezTo>
                    <a:pt x="1321" y="0"/>
                    <a:pt x="1576" y="60"/>
                    <a:pt x="1766" y="169"/>
                  </a:cubicBezTo>
                  <a:lnTo>
                    <a:pt x="1766" y="169"/>
                  </a:lnTo>
                  <a:cubicBezTo>
                    <a:pt x="1943" y="269"/>
                    <a:pt x="2041" y="399"/>
                    <a:pt x="2041" y="534"/>
                  </a:cubicBezTo>
                  <a:lnTo>
                    <a:pt x="2041" y="534"/>
                  </a:lnTo>
                  <a:cubicBezTo>
                    <a:pt x="2041" y="668"/>
                    <a:pt x="1943" y="798"/>
                    <a:pt x="1766" y="899"/>
                  </a:cubicBezTo>
                  <a:lnTo>
                    <a:pt x="1766" y="899"/>
                  </a:lnTo>
                  <a:cubicBezTo>
                    <a:pt x="1576" y="1008"/>
                    <a:pt x="1321" y="1067"/>
                    <a:pt x="1050" y="1067"/>
                  </a:cubicBezTo>
                  <a:lnTo>
                    <a:pt x="1050" y="1067"/>
                  </a:lnTo>
                  <a:cubicBezTo>
                    <a:pt x="783" y="1067"/>
                    <a:pt x="531" y="1009"/>
                    <a:pt x="342" y="904"/>
                  </a:cubicBezTo>
                  <a:lnTo>
                    <a:pt x="316" y="889"/>
                  </a:lnTo>
                  <a:lnTo>
                    <a:pt x="286" y="898"/>
                  </a:lnTo>
                  <a:lnTo>
                    <a:pt x="0" y="978"/>
                  </a:lnTo>
                  <a:lnTo>
                    <a:pt x="136" y="839"/>
                  </a:lnTo>
                  <a:lnTo>
                    <a:pt x="181" y="792"/>
                  </a:lnTo>
                  <a:lnTo>
                    <a:pt x="140" y="742"/>
                  </a:lnTo>
                  <a:lnTo>
                    <a:pt x="140" y="742"/>
                  </a:lnTo>
                  <a:cubicBezTo>
                    <a:pt x="87" y="675"/>
                    <a:pt x="59" y="605"/>
                    <a:pt x="59" y="534"/>
                  </a:cubicBezTo>
                  <a:lnTo>
                    <a:pt x="59" y="534"/>
                  </a:lnTo>
                  <a:cubicBezTo>
                    <a:pt x="59" y="399"/>
                    <a:pt x="156" y="269"/>
                    <a:pt x="334" y="169"/>
                  </a:cubicBezTo>
                  <a:lnTo>
                    <a:pt x="334" y="169"/>
                  </a:lnTo>
                  <a:cubicBezTo>
                    <a:pt x="524" y="60"/>
                    <a:pt x="778" y="0"/>
                    <a:pt x="1050" y="0"/>
                  </a:cubicBezTo>
                </a:path>
              </a:pathLst>
            </a:custGeom>
            <a:solidFill>
              <a:srgbClr val="B3CBEA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20">
              <a:extLst>
                <a:ext uri="{FF2B5EF4-FFF2-40B4-BE49-F238E27FC236}">
                  <a16:creationId xmlns:a16="http://schemas.microsoft.com/office/drawing/2014/main" xmlns="" id="{20CB042F-24D1-7447-8341-BAD2FBC46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82399" y="10296648"/>
              <a:ext cx="598744" cy="593250"/>
            </a:xfrm>
            <a:custGeom>
              <a:avLst/>
              <a:gdLst>
                <a:gd name="T0" fmla="*/ 478 w 479"/>
                <a:gd name="T1" fmla="*/ 238 h 478"/>
                <a:gd name="T2" fmla="*/ 478 w 479"/>
                <a:gd name="T3" fmla="*/ 238 h 478"/>
                <a:gd name="T4" fmla="*/ 239 w 479"/>
                <a:gd name="T5" fmla="*/ 477 h 478"/>
                <a:gd name="T6" fmla="*/ 239 w 479"/>
                <a:gd name="T7" fmla="*/ 477 h 478"/>
                <a:gd name="T8" fmla="*/ 0 w 479"/>
                <a:gd name="T9" fmla="*/ 238 h 478"/>
                <a:gd name="T10" fmla="*/ 0 w 479"/>
                <a:gd name="T11" fmla="*/ 238 h 478"/>
                <a:gd name="T12" fmla="*/ 239 w 479"/>
                <a:gd name="T13" fmla="*/ 0 h 478"/>
                <a:gd name="T14" fmla="*/ 239 w 479"/>
                <a:gd name="T15" fmla="*/ 0 h 478"/>
                <a:gd name="T16" fmla="*/ 478 w 479"/>
                <a:gd name="T17" fmla="*/ 23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" h="478">
                  <a:moveTo>
                    <a:pt x="478" y="238"/>
                  </a:moveTo>
                  <a:lnTo>
                    <a:pt x="478" y="238"/>
                  </a:lnTo>
                  <a:cubicBezTo>
                    <a:pt x="478" y="371"/>
                    <a:pt x="371" y="477"/>
                    <a:pt x="239" y="477"/>
                  </a:cubicBezTo>
                  <a:lnTo>
                    <a:pt x="239" y="477"/>
                  </a:lnTo>
                  <a:cubicBezTo>
                    <a:pt x="107" y="477"/>
                    <a:pt x="0" y="371"/>
                    <a:pt x="0" y="238"/>
                  </a:cubicBezTo>
                  <a:lnTo>
                    <a:pt x="0" y="238"/>
                  </a:lnTo>
                  <a:cubicBezTo>
                    <a:pt x="0" y="107"/>
                    <a:pt x="107" y="0"/>
                    <a:pt x="239" y="0"/>
                  </a:cubicBezTo>
                  <a:lnTo>
                    <a:pt x="239" y="0"/>
                  </a:lnTo>
                  <a:cubicBezTo>
                    <a:pt x="371" y="0"/>
                    <a:pt x="478" y="107"/>
                    <a:pt x="478" y="2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21">
              <a:extLst>
                <a:ext uri="{FF2B5EF4-FFF2-40B4-BE49-F238E27FC236}">
                  <a16:creationId xmlns:a16="http://schemas.microsoft.com/office/drawing/2014/main" xmlns="" id="{C2146097-DBB5-AE41-A3E5-2F2B45DDE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0854" y="10340593"/>
              <a:ext cx="510851" cy="510855"/>
            </a:xfrm>
            <a:custGeom>
              <a:avLst/>
              <a:gdLst>
                <a:gd name="T0" fmla="*/ 409 w 410"/>
                <a:gd name="T1" fmla="*/ 204 h 410"/>
                <a:gd name="T2" fmla="*/ 409 w 410"/>
                <a:gd name="T3" fmla="*/ 204 h 410"/>
                <a:gd name="T4" fmla="*/ 205 w 410"/>
                <a:gd name="T5" fmla="*/ 409 h 410"/>
                <a:gd name="T6" fmla="*/ 205 w 410"/>
                <a:gd name="T7" fmla="*/ 409 h 410"/>
                <a:gd name="T8" fmla="*/ 0 w 410"/>
                <a:gd name="T9" fmla="*/ 204 h 410"/>
                <a:gd name="T10" fmla="*/ 0 w 410"/>
                <a:gd name="T11" fmla="*/ 204 h 410"/>
                <a:gd name="T12" fmla="*/ 205 w 410"/>
                <a:gd name="T13" fmla="*/ 0 h 410"/>
                <a:gd name="T14" fmla="*/ 205 w 410"/>
                <a:gd name="T15" fmla="*/ 0 h 410"/>
                <a:gd name="T16" fmla="*/ 409 w 410"/>
                <a:gd name="T17" fmla="*/ 204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0" h="410">
                  <a:moveTo>
                    <a:pt x="409" y="204"/>
                  </a:moveTo>
                  <a:lnTo>
                    <a:pt x="409" y="204"/>
                  </a:lnTo>
                  <a:cubicBezTo>
                    <a:pt x="409" y="317"/>
                    <a:pt x="318" y="409"/>
                    <a:pt x="205" y="409"/>
                  </a:cubicBezTo>
                  <a:lnTo>
                    <a:pt x="205" y="409"/>
                  </a:lnTo>
                  <a:cubicBezTo>
                    <a:pt x="92" y="409"/>
                    <a:pt x="0" y="317"/>
                    <a:pt x="0" y="204"/>
                  </a:cubicBezTo>
                  <a:lnTo>
                    <a:pt x="0" y="204"/>
                  </a:lnTo>
                  <a:cubicBezTo>
                    <a:pt x="0" y="92"/>
                    <a:pt x="92" y="0"/>
                    <a:pt x="205" y="0"/>
                  </a:cubicBezTo>
                  <a:lnTo>
                    <a:pt x="205" y="0"/>
                  </a:lnTo>
                  <a:cubicBezTo>
                    <a:pt x="318" y="0"/>
                    <a:pt x="409" y="92"/>
                    <a:pt x="409" y="204"/>
                  </a:cubicBezTo>
                </a:path>
              </a:pathLst>
            </a:custGeom>
            <a:solidFill>
              <a:srgbClr val="7292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122">
              <a:extLst>
                <a:ext uri="{FF2B5EF4-FFF2-40B4-BE49-F238E27FC236}">
                  <a16:creationId xmlns:a16="http://schemas.microsoft.com/office/drawing/2014/main" xmlns="" id="{81854056-906E-DC4D-BA24-45A3215D1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58045" y="10296648"/>
              <a:ext cx="593250" cy="593250"/>
            </a:xfrm>
            <a:custGeom>
              <a:avLst/>
              <a:gdLst>
                <a:gd name="T0" fmla="*/ 477 w 478"/>
                <a:gd name="T1" fmla="*/ 238 h 478"/>
                <a:gd name="T2" fmla="*/ 477 w 478"/>
                <a:gd name="T3" fmla="*/ 238 h 478"/>
                <a:gd name="T4" fmla="*/ 238 w 478"/>
                <a:gd name="T5" fmla="*/ 477 h 478"/>
                <a:gd name="T6" fmla="*/ 238 w 478"/>
                <a:gd name="T7" fmla="*/ 477 h 478"/>
                <a:gd name="T8" fmla="*/ 0 w 478"/>
                <a:gd name="T9" fmla="*/ 238 h 478"/>
                <a:gd name="T10" fmla="*/ 0 w 478"/>
                <a:gd name="T11" fmla="*/ 238 h 478"/>
                <a:gd name="T12" fmla="*/ 238 w 478"/>
                <a:gd name="T13" fmla="*/ 0 h 478"/>
                <a:gd name="T14" fmla="*/ 238 w 478"/>
                <a:gd name="T15" fmla="*/ 0 h 478"/>
                <a:gd name="T16" fmla="*/ 477 w 478"/>
                <a:gd name="T17" fmla="*/ 23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8" h="478">
                  <a:moveTo>
                    <a:pt x="477" y="238"/>
                  </a:moveTo>
                  <a:lnTo>
                    <a:pt x="477" y="238"/>
                  </a:lnTo>
                  <a:cubicBezTo>
                    <a:pt x="477" y="371"/>
                    <a:pt x="370" y="477"/>
                    <a:pt x="238" y="477"/>
                  </a:cubicBezTo>
                  <a:lnTo>
                    <a:pt x="238" y="477"/>
                  </a:lnTo>
                  <a:cubicBezTo>
                    <a:pt x="106" y="477"/>
                    <a:pt x="0" y="371"/>
                    <a:pt x="0" y="238"/>
                  </a:cubicBezTo>
                  <a:lnTo>
                    <a:pt x="0" y="238"/>
                  </a:lnTo>
                  <a:cubicBezTo>
                    <a:pt x="0" y="107"/>
                    <a:pt x="106" y="0"/>
                    <a:pt x="238" y="0"/>
                  </a:cubicBezTo>
                  <a:lnTo>
                    <a:pt x="238" y="0"/>
                  </a:lnTo>
                  <a:cubicBezTo>
                    <a:pt x="370" y="0"/>
                    <a:pt x="477" y="107"/>
                    <a:pt x="477" y="2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123">
              <a:extLst>
                <a:ext uri="{FF2B5EF4-FFF2-40B4-BE49-F238E27FC236}">
                  <a16:creationId xmlns:a16="http://schemas.microsoft.com/office/drawing/2014/main" xmlns="" id="{BF1BA521-41D9-5448-AC30-6D12A979E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6494" y="10340593"/>
              <a:ext cx="510855" cy="510855"/>
            </a:xfrm>
            <a:custGeom>
              <a:avLst/>
              <a:gdLst>
                <a:gd name="T0" fmla="*/ 408 w 409"/>
                <a:gd name="T1" fmla="*/ 204 h 410"/>
                <a:gd name="T2" fmla="*/ 408 w 409"/>
                <a:gd name="T3" fmla="*/ 204 h 410"/>
                <a:gd name="T4" fmla="*/ 204 w 409"/>
                <a:gd name="T5" fmla="*/ 409 h 410"/>
                <a:gd name="T6" fmla="*/ 204 w 409"/>
                <a:gd name="T7" fmla="*/ 409 h 410"/>
                <a:gd name="T8" fmla="*/ 0 w 409"/>
                <a:gd name="T9" fmla="*/ 204 h 410"/>
                <a:gd name="T10" fmla="*/ 0 w 409"/>
                <a:gd name="T11" fmla="*/ 204 h 410"/>
                <a:gd name="T12" fmla="*/ 204 w 409"/>
                <a:gd name="T13" fmla="*/ 0 h 410"/>
                <a:gd name="T14" fmla="*/ 204 w 409"/>
                <a:gd name="T15" fmla="*/ 0 h 410"/>
                <a:gd name="T16" fmla="*/ 408 w 409"/>
                <a:gd name="T17" fmla="*/ 204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9" h="410">
                  <a:moveTo>
                    <a:pt x="408" y="204"/>
                  </a:moveTo>
                  <a:lnTo>
                    <a:pt x="408" y="204"/>
                  </a:lnTo>
                  <a:cubicBezTo>
                    <a:pt x="408" y="317"/>
                    <a:pt x="317" y="409"/>
                    <a:pt x="204" y="409"/>
                  </a:cubicBezTo>
                  <a:lnTo>
                    <a:pt x="204" y="409"/>
                  </a:lnTo>
                  <a:cubicBezTo>
                    <a:pt x="91" y="409"/>
                    <a:pt x="0" y="317"/>
                    <a:pt x="0" y="204"/>
                  </a:cubicBezTo>
                  <a:lnTo>
                    <a:pt x="0" y="204"/>
                  </a:lnTo>
                  <a:cubicBezTo>
                    <a:pt x="0" y="92"/>
                    <a:pt x="91" y="0"/>
                    <a:pt x="204" y="0"/>
                  </a:cubicBezTo>
                  <a:lnTo>
                    <a:pt x="204" y="0"/>
                  </a:lnTo>
                  <a:cubicBezTo>
                    <a:pt x="317" y="0"/>
                    <a:pt x="408" y="92"/>
                    <a:pt x="408" y="204"/>
                  </a:cubicBezTo>
                </a:path>
              </a:pathLst>
            </a:custGeom>
            <a:solidFill>
              <a:srgbClr val="F98585">
                <a:alpha val="8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24">
              <a:extLst>
                <a:ext uri="{FF2B5EF4-FFF2-40B4-BE49-F238E27FC236}">
                  <a16:creationId xmlns:a16="http://schemas.microsoft.com/office/drawing/2014/main" xmlns="" id="{AB5E2D50-645A-1E4F-A945-7116851E2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46794" y="10148338"/>
              <a:ext cx="895364" cy="895364"/>
            </a:xfrm>
            <a:custGeom>
              <a:avLst/>
              <a:gdLst>
                <a:gd name="T0" fmla="*/ 719 w 720"/>
                <a:gd name="T1" fmla="*/ 359 h 720"/>
                <a:gd name="T2" fmla="*/ 719 w 720"/>
                <a:gd name="T3" fmla="*/ 359 h 720"/>
                <a:gd name="T4" fmla="*/ 360 w 720"/>
                <a:gd name="T5" fmla="*/ 719 h 720"/>
                <a:gd name="T6" fmla="*/ 360 w 720"/>
                <a:gd name="T7" fmla="*/ 719 h 720"/>
                <a:gd name="T8" fmla="*/ 0 w 720"/>
                <a:gd name="T9" fmla="*/ 359 h 720"/>
                <a:gd name="T10" fmla="*/ 0 w 720"/>
                <a:gd name="T11" fmla="*/ 359 h 720"/>
                <a:gd name="T12" fmla="*/ 360 w 720"/>
                <a:gd name="T13" fmla="*/ 0 h 720"/>
                <a:gd name="T14" fmla="*/ 360 w 720"/>
                <a:gd name="T15" fmla="*/ 0 h 720"/>
                <a:gd name="T16" fmla="*/ 719 w 720"/>
                <a:gd name="T17" fmla="*/ 359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720">
                  <a:moveTo>
                    <a:pt x="719" y="359"/>
                  </a:moveTo>
                  <a:lnTo>
                    <a:pt x="719" y="359"/>
                  </a:lnTo>
                  <a:cubicBezTo>
                    <a:pt x="719" y="558"/>
                    <a:pt x="558" y="719"/>
                    <a:pt x="360" y="719"/>
                  </a:cubicBezTo>
                  <a:lnTo>
                    <a:pt x="360" y="719"/>
                  </a:lnTo>
                  <a:cubicBezTo>
                    <a:pt x="161" y="719"/>
                    <a:pt x="0" y="558"/>
                    <a:pt x="0" y="359"/>
                  </a:cubicBezTo>
                  <a:lnTo>
                    <a:pt x="0" y="359"/>
                  </a:lnTo>
                  <a:cubicBezTo>
                    <a:pt x="0" y="161"/>
                    <a:pt x="161" y="0"/>
                    <a:pt x="360" y="0"/>
                  </a:cubicBezTo>
                  <a:lnTo>
                    <a:pt x="360" y="0"/>
                  </a:lnTo>
                  <a:cubicBezTo>
                    <a:pt x="558" y="0"/>
                    <a:pt x="719" y="161"/>
                    <a:pt x="719" y="35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25">
              <a:extLst>
                <a:ext uri="{FF2B5EF4-FFF2-40B4-BE49-F238E27FC236}">
                  <a16:creationId xmlns:a16="http://schemas.microsoft.com/office/drawing/2014/main" xmlns="" id="{0AF90376-A14A-B74C-9992-814A04874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12709" y="10214255"/>
              <a:ext cx="769026" cy="769026"/>
            </a:xfrm>
            <a:custGeom>
              <a:avLst/>
              <a:gdLst>
                <a:gd name="T0" fmla="*/ 615 w 616"/>
                <a:gd name="T1" fmla="*/ 307 h 616"/>
                <a:gd name="T2" fmla="*/ 615 w 616"/>
                <a:gd name="T3" fmla="*/ 307 h 616"/>
                <a:gd name="T4" fmla="*/ 308 w 616"/>
                <a:gd name="T5" fmla="*/ 615 h 616"/>
                <a:gd name="T6" fmla="*/ 308 w 616"/>
                <a:gd name="T7" fmla="*/ 615 h 616"/>
                <a:gd name="T8" fmla="*/ 0 w 616"/>
                <a:gd name="T9" fmla="*/ 307 h 616"/>
                <a:gd name="T10" fmla="*/ 0 w 616"/>
                <a:gd name="T11" fmla="*/ 307 h 616"/>
                <a:gd name="T12" fmla="*/ 308 w 616"/>
                <a:gd name="T13" fmla="*/ 0 h 616"/>
                <a:gd name="T14" fmla="*/ 308 w 616"/>
                <a:gd name="T15" fmla="*/ 0 h 616"/>
                <a:gd name="T16" fmla="*/ 615 w 616"/>
                <a:gd name="T17" fmla="*/ 307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" h="616">
                  <a:moveTo>
                    <a:pt x="615" y="307"/>
                  </a:moveTo>
                  <a:lnTo>
                    <a:pt x="615" y="307"/>
                  </a:lnTo>
                  <a:cubicBezTo>
                    <a:pt x="615" y="477"/>
                    <a:pt x="477" y="615"/>
                    <a:pt x="308" y="615"/>
                  </a:cubicBezTo>
                  <a:lnTo>
                    <a:pt x="308" y="615"/>
                  </a:lnTo>
                  <a:cubicBezTo>
                    <a:pt x="137" y="615"/>
                    <a:pt x="0" y="477"/>
                    <a:pt x="0" y="307"/>
                  </a:cubicBezTo>
                  <a:lnTo>
                    <a:pt x="0" y="307"/>
                  </a:lnTo>
                  <a:cubicBezTo>
                    <a:pt x="0" y="138"/>
                    <a:pt x="137" y="0"/>
                    <a:pt x="308" y="0"/>
                  </a:cubicBezTo>
                  <a:lnTo>
                    <a:pt x="308" y="0"/>
                  </a:lnTo>
                  <a:cubicBezTo>
                    <a:pt x="477" y="0"/>
                    <a:pt x="615" y="138"/>
                    <a:pt x="615" y="307"/>
                  </a:cubicBezTo>
                </a:path>
              </a:pathLst>
            </a:custGeom>
            <a:solidFill>
              <a:srgbClr val="3A90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xmlns="" id="{0D9946FC-1D78-A249-BBBE-F1953D69C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3245" y="10477920"/>
              <a:ext cx="333777" cy="262417"/>
            </a:xfrm>
            <a:custGeom>
              <a:avLst/>
              <a:gdLst>
                <a:gd name="connsiteX0" fmla="*/ 246577 w 333777"/>
                <a:gd name="connsiteY0" fmla="*/ 104368 h 262417"/>
                <a:gd name="connsiteX1" fmla="*/ 251459 w 333777"/>
                <a:gd name="connsiteY1" fmla="*/ 125294 h 262417"/>
                <a:gd name="connsiteX2" fmla="*/ 236811 w 333777"/>
                <a:gd name="connsiteY2" fmla="*/ 157990 h 262417"/>
                <a:gd name="connsiteX3" fmla="*/ 230708 w 333777"/>
                <a:gd name="connsiteY3" fmla="*/ 151451 h 262417"/>
                <a:gd name="connsiteX4" fmla="*/ 242915 w 333777"/>
                <a:gd name="connsiteY4" fmla="*/ 125294 h 262417"/>
                <a:gd name="connsiteX5" fmla="*/ 239253 w 333777"/>
                <a:gd name="connsiteY5" fmla="*/ 112215 h 262417"/>
                <a:gd name="connsiteX6" fmla="*/ 274045 w 333777"/>
                <a:gd name="connsiteY6" fmla="*/ 76902 h 262417"/>
                <a:gd name="connsiteX7" fmla="*/ 289914 w 333777"/>
                <a:gd name="connsiteY7" fmla="*/ 122721 h 262417"/>
                <a:gd name="connsiteX8" fmla="*/ 265500 w 333777"/>
                <a:gd name="connsiteY8" fmla="*/ 179995 h 262417"/>
                <a:gd name="connsiteX9" fmla="*/ 258176 w 333777"/>
                <a:gd name="connsiteY9" fmla="*/ 173631 h 262417"/>
                <a:gd name="connsiteX10" fmla="*/ 280149 w 333777"/>
                <a:gd name="connsiteY10" fmla="*/ 122721 h 262417"/>
                <a:gd name="connsiteX11" fmla="*/ 267942 w 333777"/>
                <a:gd name="connsiteY11" fmla="*/ 84539 h 262417"/>
                <a:gd name="connsiteX12" fmla="*/ 303853 w 333777"/>
                <a:gd name="connsiteY12" fmla="*/ 49438 h 262417"/>
                <a:gd name="connsiteX13" fmla="*/ 333777 w 333777"/>
                <a:gd name="connsiteY13" fmla="*/ 125591 h 262417"/>
                <a:gd name="connsiteX14" fmla="*/ 294745 w 333777"/>
                <a:gd name="connsiteY14" fmla="*/ 212981 h 262417"/>
                <a:gd name="connsiteX15" fmla="*/ 285638 w 333777"/>
                <a:gd name="connsiteY15" fmla="*/ 206738 h 262417"/>
                <a:gd name="connsiteX16" fmla="*/ 323369 w 333777"/>
                <a:gd name="connsiteY16" fmla="*/ 125591 h 262417"/>
                <a:gd name="connsiteX17" fmla="*/ 296046 w 333777"/>
                <a:gd name="connsiteY17" fmla="*/ 56928 h 262417"/>
                <a:gd name="connsiteX18" fmla="*/ 218481 w 333777"/>
                <a:gd name="connsiteY18" fmla="*/ 0 h 262417"/>
                <a:gd name="connsiteX19" fmla="*/ 218481 w 333777"/>
                <a:gd name="connsiteY19" fmla="*/ 262417 h 262417"/>
                <a:gd name="connsiteX20" fmla="*/ 96827 w 333777"/>
                <a:gd name="connsiteY20" fmla="*/ 188691 h 262417"/>
                <a:gd name="connsiteX21" fmla="*/ 0 w 333777"/>
                <a:gd name="connsiteY21" fmla="*/ 188691 h 262417"/>
                <a:gd name="connsiteX22" fmla="*/ 0 w 333777"/>
                <a:gd name="connsiteY22" fmla="*/ 73727 h 262417"/>
                <a:gd name="connsiteX23" fmla="*/ 96827 w 333777"/>
                <a:gd name="connsiteY23" fmla="*/ 73727 h 26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3777" h="262417">
                  <a:moveTo>
                    <a:pt x="246577" y="104368"/>
                  </a:moveTo>
                  <a:cubicBezTo>
                    <a:pt x="250239" y="110907"/>
                    <a:pt x="251459" y="118754"/>
                    <a:pt x="251459" y="125294"/>
                  </a:cubicBezTo>
                  <a:cubicBezTo>
                    <a:pt x="251459" y="139680"/>
                    <a:pt x="246577" y="150143"/>
                    <a:pt x="236811" y="157990"/>
                  </a:cubicBezTo>
                  <a:lnTo>
                    <a:pt x="230708" y="151451"/>
                  </a:lnTo>
                  <a:cubicBezTo>
                    <a:pt x="238032" y="144912"/>
                    <a:pt x="242915" y="135757"/>
                    <a:pt x="242915" y="125294"/>
                  </a:cubicBezTo>
                  <a:cubicBezTo>
                    <a:pt x="242915" y="121370"/>
                    <a:pt x="241694" y="116139"/>
                    <a:pt x="239253" y="112215"/>
                  </a:cubicBezTo>
                  <a:close/>
                  <a:moveTo>
                    <a:pt x="274045" y="76902"/>
                  </a:moveTo>
                  <a:cubicBezTo>
                    <a:pt x="283811" y="89630"/>
                    <a:pt x="289914" y="106175"/>
                    <a:pt x="289914" y="122721"/>
                  </a:cubicBezTo>
                  <a:cubicBezTo>
                    <a:pt x="289914" y="146904"/>
                    <a:pt x="280149" y="165995"/>
                    <a:pt x="265500" y="179995"/>
                  </a:cubicBezTo>
                  <a:lnTo>
                    <a:pt x="258176" y="173631"/>
                  </a:lnTo>
                  <a:cubicBezTo>
                    <a:pt x="271604" y="160904"/>
                    <a:pt x="280149" y="143085"/>
                    <a:pt x="280149" y="122721"/>
                  </a:cubicBezTo>
                  <a:cubicBezTo>
                    <a:pt x="280149" y="108721"/>
                    <a:pt x="276487" y="94721"/>
                    <a:pt x="267942" y="84539"/>
                  </a:cubicBezTo>
                  <a:close/>
                  <a:moveTo>
                    <a:pt x="303853" y="49438"/>
                  </a:moveTo>
                  <a:cubicBezTo>
                    <a:pt x="323369" y="70661"/>
                    <a:pt x="333777" y="96878"/>
                    <a:pt x="333777" y="125591"/>
                  </a:cubicBezTo>
                  <a:cubicBezTo>
                    <a:pt x="333777" y="160547"/>
                    <a:pt x="318164" y="191758"/>
                    <a:pt x="294745" y="212981"/>
                  </a:cubicBezTo>
                  <a:lnTo>
                    <a:pt x="285638" y="206738"/>
                  </a:lnTo>
                  <a:cubicBezTo>
                    <a:pt x="309057" y="186764"/>
                    <a:pt x="323369" y="158050"/>
                    <a:pt x="323369" y="125591"/>
                  </a:cubicBezTo>
                  <a:cubicBezTo>
                    <a:pt x="323369" y="100623"/>
                    <a:pt x="312960" y="75655"/>
                    <a:pt x="296046" y="56928"/>
                  </a:cubicBezTo>
                  <a:close/>
                  <a:moveTo>
                    <a:pt x="218481" y="0"/>
                  </a:moveTo>
                  <a:lnTo>
                    <a:pt x="218481" y="262417"/>
                  </a:lnTo>
                  <a:lnTo>
                    <a:pt x="96827" y="188691"/>
                  </a:lnTo>
                  <a:lnTo>
                    <a:pt x="0" y="188691"/>
                  </a:lnTo>
                  <a:lnTo>
                    <a:pt x="0" y="73727"/>
                  </a:lnTo>
                  <a:lnTo>
                    <a:pt x="96827" y="73727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xmlns="" id="{7E7C434C-D314-D045-8A61-01E1DEEE9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62784" y="10450455"/>
              <a:ext cx="177041" cy="317364"/>
            </a:xfrm>
            <a:custGeom>
              <a:avLst/>
              <a:gdLst>
                <a:gd name="connsiteX0" fmla="*/ 5900 w 177041"/>
                <a:gd name="connsiteY0" fmla="*/ 178238 h 317364"/>
                <a:gd name="connsiteX1" fmla="*/ 18231 w 177041"/>
                <a:gd name="connsiteY1" fmla="*/ 183163 h 317364"/>
                <a:gd name="connsiteX2" fmla="*/ 88520 w 177041"/>
                <a:gd name="connsiteY2" fmla="*/ 231180 h 317364"/>
                <a:gd name="connsiteX3" fmla="*/ 158810 w 177041"/>
                <a:gd name="connsiteY3" fmla="*/ 183163 h 317364"/>
                <a:gd name="connsiteX4" fmla="*/ 171141 w 177041"/>
                <a:gd name="connsiteY4" fmla="*/ 178238 h 317364"/>
                <a:gd name="connsiteX5" fmla="*/ 176074 w 177041"/>
                <a:gd name="connsiteY5" fmla="*/ 190550 h 317364"/>
                <a:gd name="connsiteX6" fmla="*/ 98386 w 177041"/>
                <a:gd name="connsiteY6" fmla="*/ 247186 h 317364"/>
                <a:gd name="connsiteX7" fmla="*/ 98386 w 177041"/>
                <a:gd name="connsiteY7" fmla="*/ 298896 h 317364"/>
                <a:gd name="connsiteX8" fmla="*/ 140312 w 177041"/>
                <a:gd name="connsiteY8" fmla="*/ 298896 h 317364"/>
                <a:gd name="connsiteX9" fmla="*/ 150178 w 177041"/>
                <a:gd name="connsiteY9" fmla="*/ 308745 h 317364"/>
                <a:gd name="connsiteX10" fmla="*/ 140312 w 177041"/>
                <a:gd name="connsiteY10" fmla="*/ 317364 h 317364"/>
                <a:gd name="connsiteX11" fmla="*/ 36728 w 177041"/>
                <a:gd name="connsiteY11" fmla="*/ 317364 h 317364"/>
                <a:gd name="connsiteX12" fmla="*/ 26863 w 177041"/>
                <a:gd name="connsiteY12" fmla="*/ 308745 h 317364"/>
                <a:gd name="connsiteX13" fmla="*/ 36728 w 177041"/>
                <a:gd name="connsiteY13" fmla="*/ 298896 h 317364"/>
                <a:gd name="connsiteX14" fmla="*/ 78655 w 177041"/>
                <a:gd name="connsiteY14" fmla="*/ 298896 h 317364"/>
                <a:gd name="connsiteX15" fmla="*/ 78655 w 177041"/>
                <a:gd name="connsiteY15" fmla="*/ 247186 h 317364"/>
                <a:gd name="connsiteX16" fmla="*/ 967 w 177041"/>
                <a:gd name="connsiteY16" fmla="*/ 190550 h 317364"/>
                <a:gd name="connsiteX17" fmla="*/ 5900 w 177041"/>
                <a:gd name="connsiteY17" fmla="*/ 178238 h 317364"/>
                <a:gd name="connsiteX18" fmla="*/ 71910 w 177041"/>
                <a:gd name="connsiteY18" fmla="*/ 0 h 317364"/>
                <a:gd name="connsiteX19" fmla="*/ 109362 w 177041"/>
                <a:gd name="connsiteY19" fmla="*/ 0 h 317364"/>
                <a:gd name="connsiteX20" fmla="*/ 145567 w 177041"/>
                <a:gd name="connsiteY20" fmla="*/ 36247 h 317364"/>
                <a:gd name="connsiteX21" fmla="*/ 145567 w 177041"/>
                <a:gd name="connsiteY21" fmla="*/ 171238 h 317364"/>
                <a:gd name="connsiteX22" fmla="*/ 109362 w 177041"/>
                <a:gd name="connsiteY22" fmla="*/ 207485 h 317364"/>
                <a:gd name="connsiteX23" fmla="*/ 71910 w 177041"/>
                <a:gd name="connsiteY23" fmla="*/ 207485 h 317364"/>
                <a:gd name="connsiteX24" fmla="*/ 36954 w 177041"/>
                <a:gd name="connsiteY24" fmla="*/ 171238 h 317364"/>
                <a:gd name="connsiteX25" fmla="*/ 36954 w 177041"/>
                <a:gd name="connsiteY25" fmla="*/ 36247 h 317364"/>
                <a:gd name="connsiteX26" fmla="*/ 71910 w 177041"/>
                <a:gd name="connsiteY26" fmla="*/ 0 h 317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7041" h="317364">
                  <a:moveTo>
                    <a:pt x="5900" y="178238"/>
                  </a:moveTo>
                  <a:cubicBezTo>
                    <a:pt x="10832" y="175776"/>
                    <a:pt x="16998" y="178238"/>
                    <a:pt x="18231" y="183163"/>
                  </a:cubicBezTo>
                  <a:cubicBezTo>
                    <a:pt x="30563" y="211481"/>
                    <a:pt x="57692" y="231180"/>
                    <a:pt x="88520" y="231180"/>
                  </a:cubicBezTo>
                  <a:cubicBezTo>
                    <a:pt x="119349" y="231180"/>
                    <a:pt x="146478" y="211481"/>
                    <a:pt x="158810" y="183163"/>
                  </a:cubicBezTo>
                  <a:cubicBezTo>
                    <a:pt x="160043" y="178238"/>
                    <a:pt x="166208" y="175776"/>
                    <a:pt x="171141" y="178238"/>
                  </a:cubicBezTo>
                  <a:cubicBezTo>
                    <a:pt x="176074" y="180701"/>
                    <a:pt x="178540" y="185626"/>
                    <a:pt x="176074" y="190550"/>
                  </a:cubicBezTo>
                  <a:cubicBezTo>
                    <a:pt x="162509" y="222562"/>
                    <a:pt x="132914" y="244723"/>
                    <a:pt x="98386" y="247186"/>
                  </a:cubicBezTo>
                  <a:lnTo>
                    <a:pt x="98386" y="298896"/>
                  </a:lnTo>
                  <a:lnTo>
                    <a:pt x="140312" y="298896"/>
                  </a:lnTo>
                  <a:cubicBezTo>
                    <a:pt x="146478" y="298896"/>
                    <a:pt x="150178" y="303821"/>
                    <a:pt x="150178" y="308745"/>
                  </a:cubicBezTo>
                  <a:cubicBezTo>
                    <a:pt x="150178" y="313670"/>
                    <a:pt x="146478" y="317364"/>
                    <a:pt x="140312" y="317364"/>
                  </a:cubicBezTo>
                  <a:lnTo>
                    <a:pt x="36728" y="317364"/>
                  </a:lnTo>
                  <a:cubicBezTo>
                    <a:pt x="30563" y="317364"/>
                    <a:pt x="26863" y="313670"/>
                    <a:pt x="26863" y="308745"/>
                  </a:cubicBezTo>
                  <a:cubicBezTo>
                    <a:pt x="26863" y="303821"/>
                    <a:pt x="30563" y="298896"/>
                    <a:pt x="36728" y="298896"/>
                  </a:cubicBezTo>
                  <a:lnTo>
                    <a:pt x="78655" y="298896"/>
                  </a:lnTo>
                  <a:lnTo>
                    <a:pt x="78655" y="247186"/>
                  </a:lnTo>
                  <a:cubicBezTo>
                    <a:pt x="45360" y="244723"/>
                    <a:pt x="14532" y="222562"/>
                    <a:pt x="967" y="190550"/>
                  </a:cubicBezTo>
                  <a:cubicBezTo>
                    <a:pt x="-1499" y="185626"/>
                    <a:pt x="967" y="180701"/>
                    <a:pt x="5900" y="178238"/>
                  </a:cubicBezTo>
                  <a:close/>
                  <a:moveTo>
                    <a:pt x="71910" y="0"/>
                  </a:moveTo>
                  <a:lnTo>
                    <a:pt x="109362" y="0"/>
                  </a:lnTo>
                  <a:cubicBezTo>
                    <a:pt x="129337" y="0"/>
                    <a:pt x="145567" y="16249"/>
                    <a:pt x="145567" y="36247"/>
                  </a:cubicBezTo>
                  <a:lnTo>
                    <a:pt x="145567" y="171238"/>
                  </a:lnTo>
                  <a:cubicBezTo>
                    <a:pt x="145567" y="191236"/>
                    <a:pt x="129337" y="207485"/>
                    <a:pt x="109362" y="207485"/>
                  </a:cubicBezTo>
                  <a:lnTo>
                    <a:pt x="71910" y="207485"/>
                  </a:lnTo>
                  <a:cubicBezTo>
                    <a:pt x="51935" y="207485"/>
                    <a:pt x="36954" y="191236"/>
                    <a:pt x="36954" y="171238"/>
                  </a:cubicBezTo>
                  <a:lnTo>
                    <a:pt x="36954" y="36247"/>
                  </a:lnTo>
                  <a:cubicBezTo>
                    <a:pt x="36954" y="16249"/>
                    <a:pt x="51935" y="0"/>
                    <a:pt x="71910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132">
              <a:extLst>
                <a:ext uri="{FF2B5EF4-FFF2-40B4-BE49-F238E27FC236}">
                  <a16:creationId xmlns:a16="http://schemas.microsoft.com/office/drawing/2014/main" xmlns="" id="{603DEE9A-B11A-3342-9AA4-A1E6C0949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06355" y="10450454"/>
              <a:ext cx="291133" cy="291133"/>
            </a:xfrm>
            <a:custGeom>
              <a:avLst/>
              <a:gdLst>
                <a:gd name="T0" fmla="*/ 8 w 234"/>
                <a:gd name="T1" fmla="*/ 233 h 234"/>
                <a:gd name="T2" fmla="*/ 8 w 234"/>
                <a:gd name="T3" fmla="*/ 233 h 234"/>
                <a:gd name="T4" fmla="*/ 3 w 234"/>
                <a:gd name="T5" fmla="*/ 230 h 234"/>
                <a:gd name="T6" fmla="*/ 3 w 234"/>
                <a:gd name="T7" fmla="*/ 230 h 234"/>
                <a:gd name="T8" fmla="*/ 3 w 234"/>
                <a:gd name="T9" fmla="*/ 219 h 234"/>
                <a:gd name="T10" fmla="*/ 219 w 234"/>
                <a:gd name="T11" fmla="*/ 3 h 234"/>
                <a:gd name="T12" fmla="*/ 219 w 234"/>
                <a:gd name="T13" fmla="*/ 3 h 234"/>
                <a:gd name="T14" fmla="*/ 230 w 234"/>
                <a:gd name="T15" fmla="*/ 3 h 234"/>
                <a:gd name="T16" fmla="*/ 230 w 234"/>
                <a:gd name="T17" fmla="*/ 3 h 234"/>
                <a:gd name="T18" fmla="*/ 230 w 234"/>
                <a:gd name="T19" fmla="*/ 14 h 234"/>
                <a:gd name="T20" fmla="*/ 14 w 234"/>
                <a:gd name="T21" fmla="*/ 230 h 234"/>
                <a:gd name="T22" fmla="*/ 14 w 234"/>
                <a:gd name="T23" fmla="*/ 230 h 234"/>
                <a:gd name="T24" fmla="*/ 8 w 234"/>
                <a:gd name="T25" fmla="*/ 23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4" h="234">
                  <a:moveTo>
                    <a:pt x="8" y="233"/>
                  </a:moveTo>
                  <a:lnTo>
                    <a:pt x="8" y="233"/>
                  </a:lnTo>
                  <a:cubicBezTo>
                    <a:pt x="6" y="233"/>
                    <a:pt x="4" y="232"/>
                    <a:pt x="3" y="230"/>
                  </a:cubicBezTo>
                  <a:lnTo>
                    <a:pt x="3" y="230"/>
                  </a:lnTo>
                  <a:cubicBezTo>
                    <a:pt x="0" y="227"/>
                    <a:pt x="0" y="222"/>
                    <a:pt x="3" y="219"/>
                  </a:cubicBezTo>
                  <a:lnTo>
                    <a:pt x="219" y="3"/>
                  </a:lnTo>
                  <a:lnTo>
                    <a:pt x="219" y="3"/>
                  </a:lnTo>
                  <a:cubicBezTo>
                    <a:pt x="222" y="0"/>
                    <a:pt x="227" y="0"/>
                    <a:pt x="230" y="3"/>
                  </a:cubicBezTo>
                  <a:lnTo>
                    <a:pt x="230" y="3"/>
                  </a:lnTo>
                  <a:cubicBezTo>
                    <a:pt x="233" y="6"/>
                    <a:pt x="233" y="11"/>
                    <a:pt x="230" y="14"/>
                  </a:cubicBezTo>
                  <a:lnTo>
                    <a:pt x="14" y="230"/>
                  </a:lnTo>
                  <a:lnTo>
                    <a:pt x="14" y="230"/>
                  </a:lnTo>
                  <a:cubicBezTo>
                    <a:pt x="12" y="232"/>
                    <a:pt x="10" y="233"/>
                    <a:pt x="8" y="233"/>
                  </a:cubicBezTo>
                </a:path>
              </a:pathLst>
            </a:custGeom>
            <a:solidFill>
              <a:srgbClr val="F9858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133">
              <a:extLst>
                <a:ext uri="{FF2B5EF4-FFF2-40B4-BE49-F238E27FC236}">
                  <a16:creationId xmlns:a16="http://schemas.microsoft.com/office/drawing/2014/main" xmlns="" id="{07F276D6-7E85-574A-B20A-6DF7D3F66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95102" y="10450456"/>
              <a:ext cx="593250" cy="296624"/>
            </a:xfrm>
            <a:custGeom>
              <a:avLst/>
              <a:gdLst>
                <a:gd name="T0" fmla="*/ 447 w 476"/>
                <a:gd name="T1" fmla="*/ 105 h 239"/>
                <a:gd name="T2" fmla="*/ 443 w 476"/>
                <a:gd name="T3" fmla="*/ 105 h 239"/>
                <a:gd name="T4" fmla="*/ 443 w 476"/>
                <a:gd name="T5" fmla="*/ 105 h 239"/>
                <a:gd name="T6" fmla="*/ 321 w 476"/>
                <a:gd name="T7" fmla="*/ 0 h 239"/>
                <a:gd name="T8" fmla="*/ 154 w 476"/>
                <a:gd name="T9" fmla="*/ 0 h 239"/>
                <a:gd name="T10" fmla="*/ 154 w 476"/>
                <a:gd name="T11" fmla="*/ 0 h 239"/>
                <a:gd name="T12" fmla="*/ 32 w 476"/>
                <a:gd name="T13" fmla="*/ 105 h 239"/>
                <a:gd name="T14" fmla="*/ 31 w 476"/>
                <a:gd name="T15" fmla="*/ 105 h 239"/>
                <a:gd name="T16" fmla="*/ 31 w 476"/>
                <a:gd name="T17" fmla="*/ 105 h 239"/>
                <a:gd name="T18" fmla="*/ 0 w 476"/>
                <a:gd name="T19" fmla="*/ 142 h 239"/>
                <a:gd name="T20" fmla="*/ 0 w 476"/>
                <a:gd name="T21" fmla="*/ 211 h 239"/>
                <a:gd name="T22" fmla="*/ 0 w 476"/>
                <a:gd name="T23" fmla="*/ 211 h 239"/>
                <a:gd name="T24" fmla="*/ 29 w 476"/>
                <a:gd name="T25" fmla="*/ 234 h 239"/>
                <a:gd name="T26" fmla="*/ 119 w 476"/>
                <a:gd name="T27" fmla="*/ 208 h 239"/>
                <a:gd name="T28" fmla="*/ 119 w 476"/>
                <a:gd name="T29" fmla="*/ 208 h 239"/>
                <a:gd name="T30" fmla="*/ 136 w 476"/>
                <a:gd name="T31" fmla="*/ 186 h 239"/>
                <a:gd name="T32" fmla="*/ 136 w 476"/>
                <a:gd name="T33" fmla="*/ 142 h 239"/>
                <a:gd name="T34" fmla="*/ 136 w 476"/>
                <a:gd name="T35" fmla="*/ 142 h 239"/>
                <a:gd name="T36" fmla="*/ 106 w 476"/>
                <a:gd name="T37" fmla="*/ 105 h 239"/>
                <a:gd name="T38" fmla="*/ 104 w 476"/>
                <a:gd name="T39" fmla="*/ 105 h 239"/>
                <a:gd name="T40" fmla="*/ 104 w 476"/>
                <a:gd name="T41" fmla="*/ 105 h 239"/>
                <a:gd name="T42" fmla="*/ 154 w 476"/>
                <a:gd name="T43" fmla="*/ 73 h 239"/>
                <a:gd name="T44" fmla="*/ 321 w 476"/>
                <a:gd name="T45" fmla="*/ 73 h 239"/>
                <a:gd name="T46" fmla="*/ 321 w 476"/>
                <a:gd name="T47" fmla="*/ 73 h 239"/>
                <a:gd name="T48" fmla="*/ 371 w 476"/>
                <a:gd name="T49" fmla="*/ 105 h 239"/>
                <a:gd name="T50" fmla="*/ 368 w 476"/>
                <a:gd name="T51" fmla="*/ 105 h 239"/>
                <a:gd name="T52" fmla="*/ 368 w 476"/>
                <a:gd name="T53" fmla="*/ 105 h 239"/>
                <a:gd name="T54" fmla="*/ 339 w 476"/>
                <a:gd name="T55" fmla="*/ 142 h 239"/>
                <a:gd name="T56" fmla="*/ 339 w 476"/>
                <a:gd name="T57" fmla="*/ 186 h 239"/>
                <a:gd name="T58" fmla="*/ 339 w 476"/>
                <a:gd name="T59" fmla="*/ 186 h 239"/>
                <a:gd name="T60" fmla="*/ 356 w 476"/>
                <a:gd name="T61" fmla="*/ 208 h 239"/>
                <a:gd name="T62" fmla="*/ 446 w 476"/>
                <a:gd name="T63" fmla="*/ 234 h 239"/>
                <a:gd name="T64" fmla="*/ 446 w 476"/>
                <a:gd name="T65" fmla="*/ 234 h 239"/>
                <a:gd name="T66" fmla="*/ 475 w 476"/>
                <a:gd name="T67" fmla="*/ 211 h 239"/>
                <a:gd name="T68" fmla="*/ 475 w 476"/>
                <a:gd name="T69" fmla="*/ 142 h 239"/>
                <a:gd name="T70" fmla="*/ 475 w 476"/>
                <a:gd name="T71" fmla="*/ 142 h 239"/>
                <a:gd name="T72" fmla="*/ 447 w 476"/>
                <a:gd name="T73" fmla="*/ 10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6" h="239">
                  <a:moveTo>
                    <a:pt x="447" y="105"/>
                  </a:moveTo>
                  <a:lnTo>
                    <a:pt x="443" y="105"/>
                  </a:lnTo>
                  <a:lnTo>
                    <a:pt x="443" y="105"/>
                  </a:lnTo>
                  <a:cubicBezTo>
                    <a:pt x="443" y="40"/>
                    <a:pt x="381" y="0"/>
                    <a:pt x="321" y="0"/>
                  </a:cubicBezTo>
                  <a:lnTo>
                    <a:pt x="154" y="0"/>
                  </a:lnTo>
                  <a:lnTo>
                    <a:pt x="154" y="0"/>
                  </a:lnTo>
                  <a:cubicBezTo>
                    <a:pt x="94" y="0"/>
                    <a:pt x="32" y="40"/>
                    <a:pt x="32" y="105"/>
                  </a:cubicBezTo>
                  <a:lnTo>
                    <a:pt x="31" y="105"/>
                  </a:lnTo>
                  <a:lnTo>
                    <a:pt x="31" y="105"/>
                  </a:lnTo>
                  <a:cubicBezTo>
                    <a:pt x="11" y="105"/>
                    <a:pt x="0" y="122"/>
                    <a:pt x="0" y="142"/>
                  </a:cubicBezTo>
                  <a:lnTo>
                    <a:pt x="0" y="211"/>
                  </a:lnTo>
                  <a:lnTo>
                    <a:pt x="0" y="211"/>
                  </a:lnTo>
                  <a:cubicBezTo>
                    <a:pt x="0" y="227"/>
                    <a:pt x="14" y="238"/>
                    <a:pt x="29" y="234"/>
                  </a:cubicBezTo>
                  <a:lnTo>
                    <a:pt x="119" y="208"/>
                  </a:lnTo>
                  <a:lnTo>
                    <a:pt x="119" y="208"/>
                  </a:lnTo>
                  <a:cubicBezTo>
                    <a:pt x="129" y="206"/>
                    <a:pt x="136" y="197"/>
                    <a:pt x="136" y="186"/>
                  </a:cubicBezTo>
                  <a:lnTo>
                    <a:pt x="136" y="142"/>
                  </a:lnTo>
                  <a:lnTo>
                    <a:pt x="136" y="142"/>
                  </a:lnTo>
                  <a:cubicBezTo>
                    <a:pt x="136" y="122"/>
                    <a:pt x="126" y="105"/>
                    <a:pt x="106" y="105"/>
                  </a:cubicBezTo>
                  <a:lnTo>
                    <a:pt x="104" y="105"/>
                  </a:lnTo>
                  <a:lnTo>
                    <a:pt x="104" y="105"/>
                  </a:lnTo>
                  <a:cubicBezTo>
                    <a:pt x="104" y="84"/>
                    <a:pt x="133" y="73"/>
                    <a:pt x="154" y="73"/>
                  </a:cubicBezTo>
                  <a:lnTo>
                    <a:pt x="321" y="73"/>
                  </a:lnTo>
                  <a:lnTo>
                    <a:pt x="321" y="73"/>
                  </a:lnTo>
                  <a:cubicBezTo>
                    <a:pt x="342" y="73"/>
                    <a:pt x="371" y="84"/>
                    <a:pt x="371" y="105"/>
                  </a:cubicBezTo>
                  <a:lnTo>
                    <a:pt x="368" y="105"/>
                  </a:lnTo>
                  <a:lnTo>
                    <a:pt x="368" y="105"/>
                  </a:lnTo>
                  <a:cubicBezTo>
                    <a:pt x="348" y="105"/>
                    <a:pt x="339" y="122"/>
                    <a:pt x="339" y="142"/>
                  </a:cubicBezTo>
                  <a:lnTo>
                    <a:pt x="339" y="186"/>
                  </a:lnTo>
                  <a:lnTo>
                    <a:pt x="339" y="186"/>
                  </a:lnTo>
                  <a:cubicBezTo>
                    <a:pt x="339" y="197"/>
                    <a:pt x="345" y="206"/>
                    <a:pt x="356" y="208"/>
                  </a:cubicBezTo>
                  <a:lnTo>
                    <a:pt x="446" y="234"/>
                  </a:lnTo>
                  <a:lnTo>
                    <a:pt x="446" y="234"/>
                  </a:lnTo>
                  <a:cubicBezTo>
                    <a:pt x="461" y="238"/>
                    <a:pt x="475" y="227"/>
                    <a:pt x="475" y="211"/>
                  </a:cubicBezTo>
                  <a:lnTo>
                    <a:pt x="475" y="142"/>
                  </a:lnTo>
                  <a:lnTo>
                    <a:pt x="475" y="142"/>
                  </a:lnTo>
                  <a:cubicBezTo>
                    <a:pt x="475" y="122"/>
                    <a:pt x="467" y="105"/>
                    <a:pt x="447" y="105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34">
              <a:extLst>
                <a:ext uri="{FF2B5EF4-FFF2-40B4-BE49-F238E27FC236}">
                  <a16:creationId xmlns:a16="http://schemas.microsoft.com/office/drawing/2014/main" xmlns="" id="{74D39F60-AC19-9341-995B-1C7A19146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09934" y="10054956"/>
              <a:ext cx="1389741" cy="911845"/>
            </a:xfrm>
            <a:custGeom>
              <a:avLst/>
              <a:gdLst>
                <a:gd name="T0" fmla="*/ 1116 w 1117"/>
                <a:gd name="T1" fmla="*/ 733 h 734"/>
                <a:gd name="T2" fmla="*/ 0 w 1117"/>
                <a:gd name="T3" fmla="*/ 733 h 734"/>
                <a:gd name="T4" fmla="*/ 0 w 1117"/>
                <a:gd name="T5" fmla="*/ 0 h 734"/>
                <a:gd name="T6" fmla="*/ 1116 w 1117"/>
                <a:gd name="T7" fmla="*/ 0 h 734"/>
                <a:gd name="T8" fmla="*/ 1116 w 1117"/>
                <a:gd name="T9" fmla="*/ 733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7" h="734">
                  <a:moveTo>
                    <a:pt x="1116" y="733"/>
                  </a:moveTo>
                  <a:lnTo>
                    <a:pt x="0" y="733"/>
                  </a:lnTo>
                  <a:lnTo>
                    <a:pt x="0" y="0"/>
                  </a:lnTo>
                  <a:lnTo>
                    <a:pt x="1116" y="0"/>
                  </a:lnTo>
                  <a:lnTo>
                    <a:pt x="1116" y="733"/>
                  </a:lnTo>
                </a:path>
              </a:pathLst>
            </a:custGeom>
            <a:solidFill>
              <a:srgbClr val="2D24A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5">
              <a:extLst>
                <a:ext uri="{FF2B5EF4-FFF2-40B4-BE49-F238E27FC236}">
                  <a16:creationId xmlns:a16="http://schemas.microsoft.com/office/drawing/2014/main" xmlns="" id="{1316FDC0-AC8C-E24A-9904-06AB700E1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4874" y="10225242"/>
              <a:ext cx="571276" cy="576768"/>
            </a:xfrm>
            <a:custGeom>
              <a:avLst/>
              <a:gdLst>
                <a:gd name="T0" fmla="*/ 0 w 458"/>
                <a:gd name="T1" fmla="*/ 463 h 464"/>
                <a:gd name="T2" fmla="*/ 0 w 458"/>
                <a:gd name="T3" fmla="*/ 0 h 464"/>
                <a:gd name="T4" fmla="*/ 457 w 458"/>
                <a:gd name="T5" fmla="*/ 231 h 464"/>
                <a:gd name="T6" fmla="*/ 0 w 458"/>
                <a:gd name="T7" fmla="*/ 463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8" h="464">
                  <a:moveTo>
                    <a:pt x="0" y="463"/>
                  </a:moveTo>
                  <a:lnTo>
                    <a:pt x="0" y="0"/>
                  </a:lnTo>
                  <a:lnTo>
                    <a:pt x="457" y="231"/>
                  </a:lnTo>
                  <a:lnTo>
                    <a:pt x="0" y="463"/>
                  </a:lnTo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136">
              <a:extLst>
                <a:ext uri="{FF2B5EF4-FFF2-40B4-BE49-F238E27FC236}">
                  <a16:creationId xmlns:a16="http://schemas.microsoft.com/office/drawing/2014/main" xmlns="" id="{8DFEE944-E0EE-B443-964A-E4F273080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72806" y="5407839"/>
              <a:ext cx="1395234" cy="911845"/>
            </a:xfrm>
            <a:custGeom>
              <a:avLst/>
              <a:gdLst>
                <a:gd name="T0" fmla="*/ 1117 w 1118"/>
                <a:gd name="T1" fmla="*/ 732 h 733"/>
                <a:gd name="T2" fmla="*/ 0 w 1118"/>
                <a:gd name="T3" fmla="*/ 732 h 733"/>
                <a:gd name="T4" fmla="*/ 0 w 1118"/>
                <a:gd name="T5" fmla="*/ 0 h 733"/>
                <a:gd name="T6" fmla="*/ 1117 w 1118"/>
                <a:gd name="T7" fmla="*/ 0 h 733"/>
                <a:gd name="T8" fmla="*/ 1117 w 1118"/>
                <a:gd name="T9" fmla="*/ 732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8" h="733">
                  <a:moveTo>
                    <a:pt x="1117" y="732"/>
                  </a:moveTo>
                  <a:lnTo>
                    <a:pt x="0" y="732"/>
                  </a:lnTo>
                  <a:lnTo>
                    <a:pt x="0" y="0"/>
                  </a:lnTo>
                  <a:lnTo>
                    <a:pt x="1117" y="0"/>
                  </a:lnTo>
                  <a:lnTo>
                    <a:pt x="1117" y="732"/>
                  </a:lnTo>
                </a:path>
              </a:pathLst>
            </a:custGeom>
            <a:solidFill>
              <a:srgbClr val="F9858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137">
              <a:extLst>
                <a:ext uri="{FF2B5EF4-FFF2-40B4-BE49-F238E27FC236}">
                  <a16:creationId xmlns:a16="http://schemas.microsoft.com/office/drawing/2014/main" xmlns="" id="{756DBA6C-018C-F343-881C-53EF8B89F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17741" y="5578125"/>
              <a:ext cx="571276" cy="576768"/>
            </a:xfrm>
            <a:custGeom>
              <a:avLst/>
              <a:gdLst>
                <a:gd name="T0" fmla="*/ 0 w 459"/>
                <a:gd name="T1" fmla="*/ 463 h 464"/>
                <a:gd name="T2" fmla="*/ 0 w 459"/>
                <a:gd name="T3" fmla="*/ 0 h 464"/>
                <a:gd name="T4" fmla="*/ 458 w 459"/>
                <a:gd name="T5" fmla="*/ 231 h 464"/>
                <a:gd name="T6" fmla="*/ 0 w 459"/>
                <a:gd name="T7" fmla="*/ 463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9" h="464">
                  <a:moveTo>
                    <a:pt x="0" y="463"/>
                  </a:moveTo>
                  <a:lnTo>
                    <a:pt x="0" y="0"/>
                  </a:lnTo>
                  <a:lnTo>
                    <a:pt x="458" y="231"/>
                  </a:lnTo>
                  <a:lnTo>
                    <a:pt x="0" y="463"/>
                  </a:lnTo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138">
              <a:extLst>
                <a:ext uri="{FF2B5EF4-FFF2-40B4-BE49-F238E27FC236}">
                  <a16:creationId xmlns:a16="http://schemas.microsoft.com/office/drawing/2014/main" xmlns="" id="{FAFEEA04-081D-4C4C-B419-5CC7DD991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03043" y="10021997"/>
              <a:ext cx="1395234" cy="911845"/>
            </a:xfrm>
            <a:custGeom>
              <a:avLst/>
              <a:gdLst>
                <a:gd name="T0" fmla="*/ 1118 w 1119"/>
                <a:gd name="T1" fmla="*/ 733 h 734"/>
                <a:gd name="T2" fmla="*/ 0 w 1119"/>
                <a:gd name="T3" fmla="*/ 733 h 734"/>
                <a:gd name="T4" fmla="*/ 0 w 1119"/>
                <a:gd name="T5" fmla="*/ 0 h 734"/>
                <a:gd name="T6" fmla="*/ 1118 w 1119"/>
                <a:gd name="T7" fmla="*/ 0 h 734"/>
                <a:gd name="T8" fmla="*/ 1118 w 1119"/>
                <a:gd name="T9" fmla="*/ 733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9" h="734">
                  <a:moveTo>
                    <a:pt x="1118" y="733"/>
                  </a:moveTo>
                  <a:lnTo>
                    <a:pt x="0" y="733"/>
                  </a:lnTo>
                  <a:lnTo>
                    <a:pt x="0" y="0"/>
                  </a:lnTo>
                  <a:lnTo>
                    <a:pt x="1118" y="0"/>
                  </a:lnTo>
                  <a:lnTo>
                    <a:pt x="1118" y="733"/>
                  </a:lnTo>
                </a:path>
              </a:pathLst>
            </a:custGeom>
            <a:solidFill>
              <a:srgbClr val="3A90B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139">
              <a:extLst>
                <a:ext uri="{FF2B5EF4-FFF2-40B4-BE49-F238E27FC236}">
                  <a16:creationId xmlns:a16="http://schemas.microsoft.com/office/drawing/2014/main" xmlns="" id="{B4E1AD1D-04CD-3947-BCBA-70597B66E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53472" y="10186787"/>
              <a:ext cx="571276" cy="576772"/>
            </a:xfrm>
            <a:custGeom>
              <a:avLst/>
              <a:gdLst>
                <a:gd name="T0" fmla="*/ 0 w 459"/>
                <a:gd name="T1" fmla="*/ 463 h 464"/>
                <a:gd name="T2" fmla="*/ 0 w 459"/>
                <a:gd name="T3" fmla="*/ 0 h 464"/>
                <a:gd name="T4" fmla="*/ 458 w 459"/>
                <a:gd name="T5" fmla="*/ 232 h 464"/>
                <a:gd name="T6" fmla="*/ 0 w 459"/>
                <a:gd name="T7" fmla="*/ 463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9" h="464">
                  <a:moveTo>
                    <a:pt x="0" y="463"/>
                  </a:moveTo>
                  <a:lnTo>
                    <a:pt x="0" y="0"/>
                  </a:lnTo>
                  <a:lnTo>
                    <a:pt x="458" y="232"/>
                  </a:lnTo>
                  <a:lnTo>
                    <a:pt x="0" y="463"/>
                  </a:lnTo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" name="Freeform 140">
            <a:extLst>
              <a:ext uri="{FF2B5EF4-FFF2-40B4-BE49-F238E27FC236}">
                <a16:creationId xmlns:a16="http://schemas.microsoft.com/office/drawing/2014/main" xmlns="" id="{61259B66-64E8-E241-8B80-72216F65D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471" y="1801307"/>
            <a:ext cx="3185967" cy="851423"/>
          </a:xfrm>
          <a:custGeom>
            <a:avLst/>
            <a:gdLst>
              <a:gd name="T0" fmla="*/ 3052 w 5114"/>
              <a:gd name="T1" fmla="*/ 1366 h 1367"/>
              <a:gd name="T2" fmla="*/ 3943 w 5114"/>
              <a:gd name="T3" fmla="*/ 1366 h 1367"/>
              <a:gd name="T4" fmla="*/ 5113 w 5114"/>
              <a:gd name="T5" fmla="*/ 0 h 1367"/>
              <a:gd name="T6" fmla="*/ 4222 w 5114"/>
              <a:gd name="T7" fmla="*/ 0 h 1367"/>
              <a:gd name="T8" fmla="*/ 0 w 5114"/>
              <a:gd name="T9" fmla="*/ 0 h 1367"/>
              <a:gd name="T10" fmla="*/ 0 w 5114"/>
              <a:gd name="T11" fmla="*/ 1366 h 1367"/>
              <a:gd name="T12" fmla="*/ 3052 w 5114"/>
              <a:gd name="T13" fmla="*/ 1366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14" h="1367">
                <a:moveTo>
                  <a:pt x="3052" y="1366"/>
                </a:moveTo>
                <a:lnTo>
                  <a:pt x="3943" y="1366"/>
                </a:lnTo>
                <a:lnTo>
                  <a:pt x="5113" y="0"/>
                </a:lnTo>
                <a:lnTo>
                  <a:pt x="4222" y="0"/>
                </a:lnTo>
                <a:lnTo>
                  <a:pt x="0" y="0"/>
                </a:lnTo>
                <a:lnTo>
                  <a:pt x="0" y="1366"/>
                </a:lnTo>
                <a:lnTo>
                  <a:pt x="3052" y="1366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 141">
            <a:extLst>
              <a:ext uri="{FF2B5EF4-FFF2-40B4-BE49-F238E27FC236}">
                <a16:creationId xmlns:a16="http://schemas.microsoft.com/office/drawing/2014/main" xmlns="" id="{3BF7B00D-FA2C-1943-951A-4529EC6D0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13" y="1801307"/>
            <a:ext cx="1414459" cy="851423"/>
          </a:xfrm>
          <a:custGeom>
            <a:avLst/>
            <a:gdLst>
              <a:gd name="T0" fmla="*/ 1171 w 2272"/>
              <a:gd name="T1" fmla="*/ 0 h 1367"/>
              <a:gd name="T2" fmla="*/ 0 w 2272"/>
              <a:gd name="T3" fmla="*/ 1366 h 1367"/>
              <a:gd name="T4" fmla="*/ 891 w 2272"/>
              <a:gd name="T5" fmla="*/ 1366 h 1367"/>
              <a:gd name="T6" fmla="*/ 2271 w 2272"/>
              <a:gd name="T7" fmla="*/ 1366 h 1367"/>
              <a:gd name="T8" fmla="*/ 2271 w 2272"/>
              <a:gd name="T9" fmla="*/ 0 h 1367"/>
              <a:gd name="T10" fmla="*/ 2062 w 2272"/>
              <a:gd name="T11" fmla="*/ 0 h 1367"/>
              <a:gd name="T12" fmla="*/ 1171 w 2272"/>
              <a:gd name="T13" fmla="*/ 0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72" h="1367">
                <a:moveTo>
                  <a:pt x="1171" y="0"/>
                </a:moveTo>
                <a:lnTo>
                  <a:pt x="0" y="1366"/>
                </a:lnTo>
                <a:lnTo>
                  <a:pt x="891" y="1366"/>
                </a:lnTo>
                <a:lnTo>
                  <a:pt x="2271" y="1366"/>
                </a:lnTo>
                <a:lnTo>
                  <a:pt x="2271" y="0"/>
                </a:lnTo>
                <a:lnTo>
                  <a:pt x="2062" y="0"/>
                </a:lnTo>
                <a:lnTo>
                  <a:pt x="1171" y="0"/>
                </a:lnTo>
              </a:path>
            </a:pathLst>
          </a:custGeom>
          <a:solidFill>
            <a:srgbClr val="F985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Freeform 142">
            <a:extLst>
              <a:ext uri="{FF2B5EF4-FFF2-40B4-BE49-F238E27FC236}">
                <a16:creationId xmlns:a16="http://schemas.microsoft.com/office/drawing/2014/main" xmlns="" id="{160401AC-D1FB-1544-905C-769BB7415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13" y="1801307"/>
            <a:ext cx="1414459" cy="851423"/>
          </a:xfrm>
          <a:custGeom>
            <a:avLst/>
            <a:gdLst>
              <a:gd name="T0" fmla="*/ 1171 w 2272"/>
              <a:gd name="T1" fmla="*/ 0 h 1367"/>
              <a:gd name="T2" fmla="*/ 0 w 2272"/>
              <a:gd name="T3" fmla="*/ 1366 h 1367"/>
              <a:gd name="T4" fmla="*/ 891 w 2272"/>
              <a:gd name="T5" fmla="*/ 1366 h 1367"/>
              <a:gd name="T6" fmla="*/ 2271 w 2272"/>
              <a:gd name="T7" fmla="*/ 1366 h 1367"/>
              <a:gd name="T8" fmla="*/ 2271 w 2272"/>
              <a:gd name="T9" fmla="*/ 0 h 1367"/>
              <a:gd name="T10" fmla="*/ 2062 w 2272"/>
              <a:gd name="T11" fmla="*/ 0 h 1367"/>
              <a:gd name="T12" fmla="*/ 1171 w 2272"/>
              <a:gd name="T13" fmla="*/ 0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72" h="1367">
                <a:moveTo>
                  <a:pt x="1171" y="0"/>
                </a:moveTo>
                <a:lnTo>
                  <a:pt x="0" y="1366"/>
                </a:lnTo>
                <a:lnTo>
                  <a:pt x="891" y="1366"/>
                </a:lnTo>
                <a:lnTo>
                  <a:pt x="2271" y="1366"/>
                </a:lnTo>
                <a:lnTo>
                  <a:pt x="2271" y="0"/>
                </a:lnTo>
                <a:lnTo>
                  <a:pt x="2062" y="0"/>
                </a:lnTo>
                <a:lnTo>
                  <a:pt x="1171" y="0"/>
                </a:lnTo>
              </a:path>
            </a:pathLst>
          </a:custGeom>
          <a:solidFill>
            <a:srgbClr val="FF9900">
              <a:alpha val="3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reeform 59">
            <a:extLst>
              <a:ext uri="{FF2B5EF4-FFF2-40B4-BE49-F238E27FC236}">
                <a16:creationId xmlns:a16="http://schemas.microsoft.com/office/drawing/2014/main" xmlns="" id="{AE91BD4A-4F8A-9D48-ADDD-0D3502289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188" y="2021029"/>
            <a:ext cx="520224" cy="411358"/>
          </a:xfrm>
          <a:custGeom>
            <a:avLst/>
            <a:gdLst>
              <a:gd name="connsiteX0" fmla="*/ 30306 w 300691"/>
              <a:gd name="connsiteY0" fmla="*/ 171939 h 237766"/>
              <a:gd name="connsiteX1" fmla="*/ 8402 w 300691"/>
              <a:gd name="connsiteY1" fmla="*/ 223018 h 237766"/>
              <a:gd name="connsiteX2" fmla="*/ 8761 w 300691"/>
              <a:gd name="connsiteY2" fmla="*/ 227694 h 237766"/>
              <a:gd name="connsiteX3" fmla="*/ 12711 w 300691"/>
              <a:gd name="connsiteY3" fmla="*/ 229852 h 237766"/>
              <a:gd name="connsiteX4" fmla="*/ 279505 w 300691"/>
              <a:gd name="connsiteY4" fmla="*/ 229852 h 237766"/>
              <a:gd name="connsiteX5" fmla="*/ 283814 w 300691"/>
              <a:gd name="connsiteY5" fmla="*/ 227694 h 237766"/>
              <a:gd name="connsiteX6" fmla="*/ 284173 w 300691"/>
              <a:gd name="connsiteY6" fmla="*/ 223018 h 237766"/>
              <a:gd name="connsiteX7" fmla="*/ 261911 w 300691"/>
              <a:gd name="connsiteY7" fmla="*/ 171939 h 237766"/>
              <a:gd name="connsiteX8" fmla="*/ 129771 w 300691"/>
              <a:gd name="connsiteY8" fmla="*/ 73318 h 237766"/>
              <a:gd name="connsiteX9" fmla="*/ 127951 w 300691"/>
              <a:gd name="connsiteY9" fmla="*/ 74034 h 237766"/>
              <a:gd name="connsiteX10" fmla="*/ 126131 w 300691"/>
              <a:gd name="connsiteY10" fmla="*/ 76897 h 237766"/>
              <a:gd name="connsiteX11" fmla="*/ 126131 w 300691"/>
              <a:gd name="connsiteY11" fmla="*/ 115548 h 237766"/>
              <a:gd name="connsiteX12" fmla="*/ 127951 w 300691"/>
              <a:gd name="connsiteY12" fmla="*/ 118411 h 237766"/>
              <a:gd name="connsiteX13" fmla="*/ 131591 w 300691"/>
              <a:gd name="connsiteY13" fmla="*/ 118411 h 237766"/>
              <a:gd name="connsiteX14" fmla="*/ 165809 w 300691"/>
              <a:gd name="connsiteY14" fmla="*/ 99086 h 237766"/>
              <a:gd name="connsiteX15" fmla="*/ 167265 w 300691"/>
              <a:gd name="connsiteY15" fmla="*/ 96223 h 237766"/>
              <a:gd name="connsiteX16" fmla="*/ 165809 w 300691"/>
              <a:gd name="connsiteY16" fmla="*/ 93360 h 237766"/>
              <a:gd name="connsiteX17" fmla="*/ 131591 w 300691"/>
              <a:gd name="connsiteY17" fmla="*/ 74034 h 237766"/>
              <a:gd name="connsiteX18" fmla="*/ 129771 w 300691"/>
              <a:gd name="connsiteY18" fmla="*/ 73318 h 237766"/>
              <a:gd name="connsiteX19" fmla="*/ 123947 w 300691"/>
              <a:gd name="connsiteY19" fmla="*/ 67235 h 237766"/>
              <a:gd name="connsiteX20" fmla="*/ 135232 w 300691"/>
              <a:gd name="connsiteY20" fmla="*/ 67235 h 237766"/>
              <a:gd name="connsiteX21" fmla="*/ 169813 w 300691"/>
              <a:gd name="connsiteY21" fmla="*/ 86560 h 237766"/>
              <a:gd name="connsiteX22" fmla="*/ 175273 w 300691"/>
              <a:gd name="connsiteY22" fmla="*/ 96223 h 237766"/>
              <a:gd name="connsiteX23" fmla="*/ 169813 w 300691"/>
              <a:gd name="connsiteY23" fmla="*/ 105885 h 237766"/>
              <a:gd name="connsiteX24" fmla="*/ 135232 w 300691"/>
              <a:gd name="connsiteY24" fmla="*/ 125211 h 237766"/>
              <a:gd name="connsiteX25" fmla="*/ 129771 w 300691"/>
              <a:gd name="connsiteY25" fmla="*/ 126642 h 237766"/>
              <a:gd name="connsiteX26" fmla="*/ 123947 w 300691"/>
              <a:gd name="connsiteY26" fmla="*/ 125211 h 237766"/>
              <a:gd name="connsiteX27" fmla="*/ 118487 w 300691"/>
              <a:gd name="connsiteY27" fmla="*/ 115548 h 237766"/>
              <a:gd name="connsiteX28" fmla="*/ 118487 w 300691"/>
              <a:gd name="connsiteY28" fmla="*/ 76897 h 237766"/>
              <a:gd name="connsiteX29" fmla="*/ 123947 w 300691"/>
              <a:gd name="connsiteY29" fmla="*/ 67235 h 237766"/>
              <a:gd name="connsiteX30" fmla="*/ 55800 w 300691"/>
              <a:gd name="connsiteY30" fmla="*/ 48201 h 237766"/>
              <a:gd name="connsiteX31" fmla="*/ 50414 w 300691"/>
              <a:gd name="connsiteY31" fmla="*/ 53237 h 237766"/>
              <a:gd name="connsiteX32" fmla="*/ 50414 w 300691"/>
              <a:gd name="connsiteY32" fmla="*/ 139566 h 237766"/>
              <a:gd name="connsiteX33" fmla="*/ 55800 w 300691"/>
              <a:gd name="connsiteY33" fmla="*/ 144602 h 237766"/>
              <a:gd name="connsiteX34" fmla="*/ 236416 w 300691"/>
              <a:gd name="connsiteY34" fmla="*/ 144602 h 237766"/>
              <a:gd name="connsiteX35" fmla="*/ 241802 w 300691"/>
              <a:gd name="connsiteY35" fmla="*/ 139206 h 237766"/>
              <a:gd name="connsiteX36" fmla="*/ 241802 w 300691"/>
              <a:gd name="connsiteY36" fmla="*/ 69423 h 237766"/>
              <a:gd name="connsiteX37" fmla="*/ 206972 w 300691"/>
              <a:gd name="connsiteY37" fmla="*/ 69423 h 237766"/>
              <a:gd name="connsiteX38" fmla="*/ 187941 w 300691"/>
              <a:gd name="connsiteY38" fmla="*/ 82013 h 237766"/>
              <a:gd name="connsiteX39" fmla="*/ 183632 w 300691"/>
              <a:gd name="connsiteY39" fmla="*/ 83452 h 237766"/>
              <a:gd name="connsiteX40" fmla="*/ 178964 w 300691"/>
              <a:gd name="connsiteY40" fmla="*/ 82013 h 237766"/>
              <a:gd name="connsiteX41" fmla="*/ 175014 w 300691"/>
              <a:gd name="connsiteY41" fmla="*/ 72661 h 237766"/>
              <a:gd name="connsiteX42" fmla="*/ 178964 w 300691"/>
              <a:gd name="connsiteY42" fmla="*/ 48560 h 237766"/>
              <a:gd name="connsiteX43" fmla="*/ 178964 w 300691"/>
              <a:gd name="connsiteY43" fmla="*/ 48201 h 237766"/>
              <a:gd name="connsiteX44" fmla="*/ 36410 w 300691"/>
              <a:gd name="connsiteY44" fmla="*/ 29136 h 237766"/>
              <a:gd name="connsiteX45" fmla="*/ 31742 w 300691"/>
              <a:gd name="connsiteY45" fmla="*/ 34172 h 237766"/>
              <a:gd name="connsiteX46" fmla="*/ 31742 w 300691"/>
              <a:gd name="connsiteY46" fmla="*/ 163666 h 237766"/>
              <a:gd name="connsiteX47" fmla="*/ 260833 w 300691"/>
              <a:gd name="connsiteY47" fmla="*/ 163666 h 237766"/>
              <a:gd name="connsiteX48" fmla="*/ 260833 w 300691"/>
              <a:gd name="connsiteY48" fmla="*/ 69423 h 237766"/>
              <a:gd name="connsiteX49" fmla="*/ 249702 w 300691"/>
              <a:gd name="connsiteY49" fmla="*/ 69423 h 237766"/>
              <a:gd name="connsiteX50" fmla="*/ 249702 w 300691"/>
              <a:gd name="connsiteY50" fmla="*/ 139206 h 237766"/>
              <a:gd name="connsiteX51" fmla="*/ 236416 w 300691"/>
              <a:gd name="connsiteY51" fmla="*/ 152515 h 237766"/>
              <a:gd name="connsiteX52" fmla="*/ 55800 w 300691"/>
              <a:gd name="connsiteY52" fmla="*/ 152515 h 237766"/>
              <a:gd name="connsiteX53" fmla="*/ 42514 w 300691"/>
              <a:gd name="connsiteY53" fmla="*/ 139566 h 237766"/>
              <a:gd name="connsiteX54" fmla="*/ 42514 w 300691"/>
              <a:gd name="connsiteY54" fmla="*/ 53237 h 237766"/>
              <a:gd name="connsiteX55" fmla="*/ 55800 w 300691"/>
              <a:gd name="connsiteY55" fmla="*/ 40287 h 237766"/>
              <a:gd name="connsiteX56" fmla="*/ 178964 w 300691"/>
              <a:gd name="connsiteY56" fmla="*/ 40287 h 237766"/>
              <a:gd name="connsiteX57" fmla="*/ 178964 w 300691"/>
              <a:gd name="connsiteY57" fmla="*/ 29136 h 237766"/>
              <a:gd name="connsiteX58" fmla="*/ 259434 w 300691"/>
              <a:gd name="connsiteY58" fmla="*/ 28575 h 237766"/>
              <a:gd name="connsiteX59" fmla="*/ 264197 w 300691"/>
              <a:gd name="connsiteY59" fmla="*/ 33940 h 237766"/>
              <a:gd name="connsiteX60" fmla="*/ 259434 w 300691"/>
              <a:gd name="connsiteY60" fmla="*/ 39304 h 237766"/>
              <a:gd name="connsiteX61" fmla="*/ 255012 w 300691"/>
              <a:gd name="connsiteY61" fmla="*/ 33940 h 237766"/>
              <a:gd name="connsiteX62" fmla="*/ 259434 w 300691"/>
              <a:gd name="connsiteY62" fmla="*/ 28575 h 237766"/>
              <a:gd name="connsiteX63" fmla="*/ 240384 w 300691"/>
              <a:gd name="connsiteY63" fmla="*/ 28575 h 237766"/>
              <a:gd name="connsiteX64" fmla="*/ 245147 w 300691"/>
              <a:gd name="connsiteY64" fmla="*/ 33940 h 237766"/>
              <a:gd name="connsiteX65" fmla="*/ 240384 w 300691"/>
              <a:gd name="connsiteY65" fmla="*/ 39304 h 237766"/>
              <a:gd name="connsiteX66" fmla="*/ 235962 w 300691"/>
              <a:gd name="connsiteY66" fmla="*/ 33940 h 237766"/>
              <a:gd name="connsiteX67" fmla="*/ 240384 w 300691"/>
              <a:gd name="connsiteY67" fmla="*/ 28575 h 237766"/>
              <a:gd name="connsiteX68" fmla="*/ 222277 w 300691"/>
              <a:gd name="connsiteY68" fmla="*/ 28575 h 237766"/>
              <a:gd name="connsiteX69" fmla="*/ 227642 w 300691"/>
              <a:gd name="connsiteY69" fmla="*/ 33940 h 237766"/>
              <a:gd name="connsiteX70" fmla="*/ 222277 w 300691"/>
              <a:gd name="connsiteY70" fmla="*/ 39304 h 237766"/>
              <a:gd name="connsiteX71" fmla="*/ 216912 w 300691"/>
              <a:gd name="connsiteY71" fmla="*/ 33940 h 237766"/>
              <a:gd name="connsiteX72" fmla="*/ 222277 w 300691"/>
              <a:gd name="connsiteY72" fmla="*/ 28575 h 237766"/>
              <a:gd name="connsiteX73" fmla="*/ 200867 w 300691"/>
              <a:gd name="connsiteY73" fmla="*/ 7913 h 237766"/>
              <a:gd name="connsiteX74" fmla="*/ 186504 w 300691"/>
              <a:gd name="connsiteY74" fmla="*/ 23740 h 237766"/>
              <a:gd name="connsiteX75" fmla="*/ 186504 w 300691"/>
              <a:gd name="connsiteY75" fmla="*/ 25179 h 237766"/>
              <a:gd name="connsiteX76" fmla="*/ 186863 w 300691"/>
              <a:gd name="connsiteY76" fmla="*/ 44244 h 237766"/>
              <a:gd name="connsiteX77" fmla="*/ 186863 w 300691"/>
              <a:gd name="connsiteY77" fmla="*/ 48920 h 237766"/>
              <a:gd name="connsiteX78" fmla="*/ 186504 w 300691"/>
              <a:gd name="connsiteY78" fmla="*/ 49640 h 237766"/>
              <a:gd name="connsiteX79" fmla="*/ 182554 w 300691"/>
              <a:gd name="connsiteY79" fmla="*/ 74100 h 237766"/>
              <a:gd name="connsiteX80" fmla="*/ 182913 w 300691"/>
              <a:gd name="connsiteY80" fmla="*/ 75179 h 237766"/>
              <a:gd name="connsiteX81" fmla="*/ 183632 w 300691"/>
              <a:gd name="connsiteY81" fmla="*/ 75179 h 237766"/>
              <a:gd name="connsiteX82" fmla="*/ 203381 w 300691"/>
              <a:gd name="connsiteY82" fmla="*/ 62229 h 237766"/>
              <a:gd name="connsiteX83" fmla="*/ 205535 w 300691"/>
              <a:gd name="connsiteY83" fmla="*/ 61510 h 237766"/>
              <a:gd name="connsiteX84" fmla="*/ 278428 w 300691"/>
              <a:gd name="connsiteY84" fmla="*/ 61510 h 237766"/>
              <a:gd name="connsiteX85" fmla="*/ 292791 w 300691"/>
              <a:gd name="connsiteY85" fmla="*/ 46043 h 237766"/>
              <a:gd name="connsiteX86" fmla="*/ 292791 w 300691"/>
              <a:gd name="connsiteY86" fmla="*/ 23740 h 237766"/>
              <a:gd name="connsiteX87" fmla="*/ 278428 w 300691"/>
              <a:gd name="connsiteY87" fmla="*/ 7913 h 237766"/>
              <a:gd name="connsiteX88" fmla="*/ 200867 w 300691"/>
              <a:gd name="connsiteY88" fmla="*/ 0 h 237766"/>
              <a:gd name="connsiteX89" fmla="*/ 278428 w 300691"/>
              <a:gd name="connsiteY89" fmla="*/ 0 h 237766"/>
              <a:gd name="connsiteX90" fmla="*/ 300691 w 300691"/>
              <a:gd name="connsiteY90" fmla="*/ 23740 h 237766"/>
              <a:gd name="connsiteX91" fmla="*/ 300691 w 300691"/>
              <a:gd name="connsiteY91" fmla="*/ 46043 h 237766"/>
              <a:gd name="connsiteX92" fmla="*/ 278428 w 300691"/>
              <a:gd name="connsiteY92" fmla="*/ 69423 h 237766"/>
              <a:gd name="connsiteX93" fmla="*/ 268733 w 300691"/>
              <a:gd name="connsiteY93" fmla="*/ 69423 h 237766"/>
              <a:gd name="connsiteX94" fmla="*/ 268733 w 300691"/>
              <a:gd name="connsiteY94" fmla="*/ 166904 h 237766"/>
              <a:gd name="connsiteX95" fmla="*/ 291355 w 300691"/>
              <a:gd name="connsiteY95" fmla="*/ 219780 h 237766"/>
              <a:gd name="connsiteX96" fmla="*/ 290278 w 300691"/>
              <a:gd name="connsiteY96" fmla="*/ 232010 h 237766"/>
              <a:gd name="connsiteX97" fmla="*/ 279505 w 300691"/>
              <a:gd name="connsiteY97" fmla="*/ 237766 h 237766"/>
              <a:gd name="connsiteX98" fmla="*/ 12711 w 300691"/>
              <a:gd name="connsiteY98" fmla="*/ 237766 h 237766"/>
              <a:gd name="connsiteX99" fmla="*/ 1938 w 300691"/>
              <a:gd name="connsiteY99" fmla="*/ 232010 h 237766"/>
              <a:gd name="connsiteX100" fmla="*/ 861 w 300691"/>
              <a:gd name="connsiteY100" fmla="*/ 219780 h 237766"/>
              <a:gd name="connsiteX101" fmla="*/ 23842 w 300691"/>
              <a:gd name="connsiteY101" fmla="*/ 166904 h 237766"/>
              <a:gd name="connsiteX102" fmla="*/ 23842 w 300691"/>
              <a:gd name="connsiteY102" fmla="*/ 34172 h 237766"/>
              <a:gd name="connsiteX103" fmla="*/ 36410 w 300691"/>
              <a:gd name="connsiteY103" fmla="*/ 21222 h 237766"/>
              <a:gd name="connsiteX104" fmla="*/ 178964 w 300691"/>
              <a:gd name="connsiteY104" fmla="*/ 21222 h 237766"/>
              <a:gd name="connsiteX105" fmla="*/ 200867 w 300691"/>
              <a:gd name="connsiteY105" fmla="*/ 0 h 23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00691" h="237766">
                <a:moveTo>
                  <a:pt x="30306" y="171939"/>
                </a:moveTo>
                <a:lnTo>
                  <a:pt x="8402" y="223018"/>
                </a:lnTo>
                <a:cubicBezTo>
                  <a:pt x="7325" y="224456"/>
                  <a:pt x="7684" y="226255"/>
                  <a:pt x="8761" y="227694"/>
                </a:cubicBezTo>
                <a:cubicBezTo>
                  <a:pt x="9479" y="229133"/>
                  <a:pt x="10915" y="229852"/>
                  <a:pt x="12711" y="229852"/>
                </a:cubicBezTo>
                <a:lnTo>
                  <a:pt x="279505" y="229852"/>
                </a:lnTo>
                <a:cubicBezTo>
                  <a:pt x="281301" y="229852"/>
                  <a:pt x="282737" y="229133"/>
                  <a:pt x="283814" y="227694"/>
                </a:cubicBezTo>
                <a:cubicBezTo>
                  <a:pt x="284533" y="226255"/>
                  <a:pt x="284892" y="224456"/>
                  <a:pt x="284173" y="223018"/>
                </a:cubicBezTo>
                <a:lnTo>
                  <a:pt x="261911" y="171939"/>
                </a:lnTo>
                <a:close/>
                <a:moveTo>
                  <a:pt x="129771" y="73318"/>
                </a:moveTo>
                <a:cubicBezTo>
                  <a:pt x="129043" y="73318"/>
                  <a:pt x="128315" y="73676"/>
                  <a:pt x="127951" y="74034"/>
                </a:cubicBezTo>
                <a:cubicBezTo>
                  <a:pt x="127587" y="74392"/>
                  <a:pt x="126131" y="75108"/>
                  <a:pt x="126131" y="76897"/>
                </a:cubicBezTo>
                <a:lnTo>
                  <a:pt x="126131" y="115548"/>
                </a:lnTo>
                <a:cubicBezTo>
                  <a:pt x="126131" y="117338"/>
                  <a:pt x="127587" y="118053"/>
                  <a:pt x="127951" y="118411"/>
                </a:cubicBezTo>
                <a:cubicBezTo>
                  <a:pt x="128315" y="118769"/>
                  <a:pt x="130135" y="119127"/>
                  <a:pt x="131591" y="118411"/>
                </a:cubicBezTo>
                <a:lnTo>
                  <a:pt x="165809" y="99086"/>
                </a:lnTo>
                <a:cubicBezTo>
                  <a:pt x="167265" y="98370"/>
                  <a:pt x="167265" y="96581"/>
                  <a:pt x="167265" y="96223"/>
                </a:cubicBezTo>
                <a:cubicBezTo>
                  <a:pt x="167265" y="95507"/>
                  <a:pt x="167265" y="94075"/>
                  <a:pt x="165809" y="93360"/>
                </a:cubicBezTo>
                <a:lnTo>
                  <a:pt x="131591" y="74034"/>
                </a:lnTo>
                <a:cubicBezTo>
                  <a:pt x="130863" y="73676"/>
                  <a:pt x="130135" y="73318"/>
                  <a:pt x="129771" y="73318"/>
                </a:cubicBezTo>
                <a:close/>
                <a:moveTo>
                  <a:pt x="123947" y="67235"/>
                </a:moveTo>
                <a:cubicBezTo>
                  <a:pt x="127587" y="65087"/>
                  <a:pt x="131591" y="65087"/>
                  <a:pt x="135232" y="67235"/>
                </a:cubicBezTo>
                <a:lnTo>
                  <a:pt x="169813" y="86560"/>
                </a:lnTo>
                <a:cubicBezTo>
                  <a:pt x="173089" y="88349"/>
                  <a:pt x="175273" y="91928"/>
                  <a:pt x="175273" y="96223"/>
                </a:cubicBezTo>
                <a:cubicBezTo>
                  <a:pt x="175273" y="100159"/>
                  <a:pt x="173089" y="104096"/>
                  <a:pt x="169813" y="105885"/>
                </a:cubicBezTo>
                <a:lnTo>
                  <a:pt x="135232" y="125211"/>
                </a:lnTo>
                <a:cubicBezTo>
                  <a:pt x="133411" y="126284"/>
                  <a:pt x="131591" y="126642"/>
                  <a:pt x="129771" y="126642"/>
                </a:cubicBezTo>
                <a:cubicBezTo>
                  <a:pt x="127951" y="126642"/>
                  <a:pt x="125767" y="126284"/>
                  <a:pt x="123947" y="125211"/>
                </a:cubicBezTo>
                <a:cubicBezTo>
                  <a:pt x="120307" y="123064"/>
                  <a:pt x="118487" y="119485"/>
                  <a:pt x="118487" y="115548"/>
                </a:cubicBezTo>
                <a:lnTo>
                  <a:pt x="118487" y="76897"/>
                </a:lnTo>
                <a:cubicBezTo>
                  <a:pt x="118487" y="72961"/>
                  <a:pt x="120307" y="69024"/>
                  <a:pt x="123947" y="67235"/>
                </a:cubicBezTo>
                <a:close/>
                <a:moveTo>
                  <a:pt x="55800" y="48201"/>
                </a:moveTo>
                <a:cubicBezTo>
                  <a:pt x="52568" y="48201"/>
                  <a:pt x="50414" y="50359"/>
                  <a:pt x="50414" y="53237"/>
                </a:cubicBezTo>
                <a:lnTo>
                  <a:pt x="50414" y="139566"/>
                </a:lnTo>
                <a:cubicBezTo>
                  <a:pt x="50414" y="142444"/>
                  <a:pt x="52927" y="144602"/>
                  <a:pt x="55800" y="144602"/>
                </a:cubicBezTo>
                <a:lnTo>
                  <a:pt x="236416" y="144602"/>
                </a:lnTo>
                <a:cubicBezTo>
                  <a:pt x="239289" y="144602"/>
                  <a:pt x="241802" y="142084"/>
                  <a:pt x="241802" y="139206"/>
                </a:cubicBezTo>
                <a:lnTo>
                  <a:pt x="241802" y="69423"/>
                </a:lnTo>
                <a:lnTo>
                  <a:pt x="206972" y="69423"/>
                </a:lnTo>
                <a:lnTo>
                  <a:pt x="187941" y="82013"/>
                </a:lnTo>
                <a:cubicBezTo>
                  <a:pt x="186504" y="82732"/>
                  <a:pt x="185068" y="83452"/>
                  <a:pt x="183632" y="83452"/>
                </a:cubicBezTo>
                <a:cubicBezTo>
                  <a:pt x="181836" y="83452"/>
                  <a:pt x="180041" y="82732"/>
                  <a:pt x="178964" y="82013"/>
                </a:cubicBezTo>
                <a:cubicBezTo>
                  <a:pt x="175732" y="79855"/>
                  <a:pt x="174296" y="76258"/>
                  <a:pt x="175014" y="72661"/>
                </a:cubicBezTo>
                <a:lnTo>
                  <a:pt x="178964" y="48560"/>
                </a:lnTo>
                <a:lnTo>
                  <a:pt x="178964" y="48201"/>
                </a:lnTo>
                <a:close/>
                <a:moveTo>
                  <a:pt x="36410" y="29136"/>
                </a:moveTo>
                <a:cubicBezTo>
                  <a:pt x="33896" y="29136"/>
                  <a:pt x="31742" y="31295"/>
                  <a:pt x="31742" y="34172"/>
                </a:cubicBezTo>
                <a:lnTo>
                  <a:pt x="31742" y="163666"/>
                </a:lnTo>
                <a:lnTo>
                  <a:pt x="260833" y="163666"/>
                </a:lnTo>
                <a:lnTo>
                  <a:pt x="260833" y="69423"/>
                </a:lnTo>
                <a:lnTo>
                  <a:pt x="249702" y="69423"/>
                </a:lnTo>
                <a:lnTo>
                  <a:pt x="249702" y="139206"/>
                </a:lnTo>
                <a:cubicBezTo>
                  <a:pt x="249702" y="146760"/>
                  <a:pt x="243598" y="152515"/>
                  <a:pt x="236416" y="152515"/>
                </a:cubicBezTo>
                <a:lnTo>
                  <a:pt x="55800" y="152515"/>
                </a:lnTo>
                <a:cubicBezTo>
                  <a:pt x="48619" y="152515"/>
                  <a:pt x="42514" y="146760"/>
                  <a:pt x="42514" y="139566"/>
                </a:cubicBezTo>
                <a:lnTo>
                  <a:pt x="42514" y="53237"/>
                </a:lnTo>
                <a:cubicBezTo>
                  <a:pt x="42514" y="46043"/>
                  <a:pt x="48619" y="40287"/>
                  <a:pt x="55800" y="40287"/>
                </a:cubicBezTo>
                <a:lnTo>
                  <a:pt x="178964" y="40287"/>
                </a:lnTo>
                <a:lnTo>
                  <a:pt x="178964" y="29136"/>
                </a:lnTo>
                <a:close/>
                <a:moveTo>
                  <a:pt x="259434" y="28575"/>
                </a:moveTo>
                <a:cubicBezTo>
                  <a:pt x="262156" y="28575"/>
                  <a:pt x="264197" y="31257"/>
                  <a:pt x="264197" y="33940"/>
                </a:cubicBezTo>
                <a:cubicBezTo>
                  <a:pt x="264197" y="37005"/>
                  <a:pt x="262156" y="39304"/>
                  <a:pt x="259434" y="39304"/>
                </a:cubicBezTo>
                <a:cubicBezTo>
                  <a:pt x="257053" y="39304"/>
                  <a:pt x="255012" y="37005"/>
                  <a:pt x="255012" y="33940"/>
                </a:cubicBezTo>
                <a:cubicBezTo>
                  <a:pt x="255012" y="31257"/>
                  <a:pt x="257053" y="28575"/>
                  <a:pt x="259434" y="28575"/>
                </a:cubicBezTo>
                <a:close/>
                <a:moveTo>
                  <a:pt x="240384" y="28575"/>
                </a:moveTo>
                <a:cubicBezTo>
                  <a:pt x="243106" y="28575"/>
                  <a:pt x="245147" y="31257"/>
                  <a:pt x="245147" y="33940"/>
                </a:cubicBezTo>
                <a:cubicBezTo>
                  <a:pt x="245147" y="37005"/>
                  <a:pt x="243106" y="39304"/>
                  <a:pt x="240384" y="39304"/>
                </a:cubicBezTo>
                <a:cubicBezTo>
                  <a:pt x="238003" y="39304"/>
                  <a:pt x="235962" y="37005"/>
                  <a:pt x="235962" y="33940"/>
                </a:cubicBezTo>
                <a:cubicBezTo>
                  <a:pt x="235962" y="31257"/>
                  <a:pt x="238003" y="28575"/>
                  <a:pt x="240384" y="28575"/>
                </a:cubicBezTo>
                <a:close/>
                <a:moveTo>
                  <a:pt x="222277" y="28575"/>
                </a:moveTo>
                <a:cubicBezTo>
                  <a:pt x="225342" y="28575"/>
                  <a:pt x="227642" y="31257"/>
                  <a:pt x="227642" y="33940"/>
                </a:cubicBezTo>
                <a:cubicBezTo>
                  <a:pt x="227642" y="37005"/>
                  <a:pt x="225342" y="39304"/>
                  <a:pt x="222277" y="39304"/>
                </a:cubicBezTo>
                <a:cubicBezTo>
                  <a:pt x="219211" y="39304"/>
                  <a:pt x="216912" y="37005"/>
                  <a:pt x="216912" y="33940"/>
                </a:cubicBezTo>
                <a:cubicBezTo>
                  <a:pt x="216912" y="31257"/>
                  <a:pt x="219211" y="28575"/>
                  <a:pt x="222277" y="28575"/>
                </a:cubicBezTo>
                <a:close/>
                <a:moveTo>
                  <a:pt x="200867" y="7913"/>
                </a:moveTo>
                <a:cubicBezTo>
                  <a:pt x="192968" y="7913"/>
                  <a:pt x="186504" y="14748"/>
                  <a:pt x="186504" y="23740"/>
                </a:cubicBezTo>
                <a:lnTo>
                  <a:pt x="186504" y="25179"/>
                </a:lnTo>
                <a:lnTo>
                  <a:pt x="186863" y="44244"/>
                </a:lnTo>
                <a:lnTo>
                  <a:pt x="186863" y="48920"/>
                </a:lnTo>
                <a:cubicBezTo>
                  <a:pt x="186863" y="49280"/>
                  <a:pt x="186863" y="49280"/>
                  <a:pt x="186504" y="49640"/>
                </a:cubicBezTo>
                <a:lnTo>
                  <a:pt x="182554" y="74100"/>
                </a:lnTo>
                <a:cubicBezTo>
                  <a:pt x="182195" y="74819"/>
                  <a:pt x="182913" y="75179"/>
                  <a:pt x="182913" y="75179"/>
                </a:cubicBezTo>
                <a:cubicBezTo>
                  <a:pt x="183632" y="75538"/>
                  <a:pt x="183632" y="75538"/>
                  <a:pt x="183632" y="75179"/>
                </a:cubicBezTo>
                <a:lnTo>
                  <a:pt x="203381" y="62229"/>
                </a:lnTo>
                <a:cubicBezTo>
                  <a:pt x="204099" y="61870"/>
                  <a:pt x="204817" y="61510"/>
                  <a:pt x="205535" y="61510"/>
                </a:cubicBezTo>
                <a:lnTo>
                  <a:pt x="278428" y="61510"/>
                </a:lnTo>
                <a:cubicBezTo>
                  <a:pt x="286328" y="61510"/>
                  <a:pt x="292791" y="54316"/>
                  <a:pt x="292791" y="46043"/>
                </a:cubicBezTo>
                <a:lnTo>
                  <a:pt x="292791" y="23740"/>
                </a:lnTo>
                <a:cubicBezTo>
                  <a:pt x="292791" y="14748"/>
                  <a:pt x="286328" y="7913"/>
                  <a:pt x="278428" y="7913"/>
                </a:cubicBezTo>
                <a:close/>
                <a:moveTo>
                  <a:pt x="200867" y="0"/>
                </a:moveTo>
                <a:lnTo>
                  <a:pt x="278428" y="0"/>
                </a:lnTo>
                <a:cubicBezTo>
                  <a:pt x="290996" y="0"/>
                  <a:pt x="300691" y="10431"/>
                  <a:pt x="300691" y="23740"/>
                </a:cubicBezTo>
                <a:lnTo>
                  <a:pt x="300691" y="46043"/>
                </a:lnTo>
                <a:cubicBezTo>
                  <a:pt x="300691" y="58992"/>
                  <a:pt x="290996" y="69423"/>
                  <a:pt x="278428" y="69423"/>
                </a:cubicBezTo>
                <a:lnTo>
                  <a:pt x="268733" y="69423"/>
                </a:lnTo>
                <a:lnTo>
                  <a:pt x="268733" y="166904"/>
                </a:lnTo>
                <a:lnTo>
                  <a:pt x="291355" y="219780"/>
                </a:lnTo>
                <a:cubicBezTo>
                  <a:pt x="293150" y="223737"/>
                  <a:pt x="292432" y="228413"/>
                  <a:pt x="290278" y="232010"/>
                </a:cubicBezTo>
                <a:cubicBezTo>
                  <a:pt x="287764" y="235607"/>
                  <a:pt x="283814" y="237766"/>
                  <a:pt x="279505" y="237766"/>
                </a:cubicBezTo>
                <a:lnTo>
                  <a:pt x="12711" y="237766"/>
                </a:lnTo>
                <a:cubicBezTo>
                  <a:pt x="8402" y="237766"/>
                  <a:pt x="4452" y="235607"/>
                  <a:pt x="1938" y="232010"/>
                </a:cubicBezTo>
                <a:cubicBezTo>
                  <a:pt x="-216" y="228413"/>
                  <a:pt x="-575" y="223737"/>
                  <a:pt x="861" y="219780"/>
                </a:cubicBezTo>
                <a:lnTo>
                  <a:pt x="23842" y="166904"/>
                </a:lnTo>
                <a:lnTo>
                  <a:pt x="23842" y="34172"/>
                </a:lnTo>
                <a:cubicBezTo>
                  <a:pt x="23842" y="26978"/>
                  <a:pt x="29587" y="21222"/>
                  <a:pt x="36410" y="21222"/>
                </a:cubicBezTo>
                <a:lnTo>
                  <a:pt x="178964" y="21222"/>
                </a:lnTo>
                <a:cubicBezTo>
                  <a:pt x="180041" y="9352"/>
                  <a:pt x="189736" y="0"/>
                  <a:pt x="2008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Freeform 188">
            <a:extLst>
              <a:ext uri="{FF2B5EF4-FFF2-40B4-BE49-F238E27FC236}">
                <a16:creationId xmlns:a16="http://schemas.microsoft.com/office/drawing/2014/main" xmlns="" id="{27C98178-4573-784D-889E-5E53F5C0A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471" y="3265204"/>
            <a:ext cx="3185967" cy="851423"/>
          </a:xfrm>
          <a:custGeom>
            <a:avLst/>
            <a:gdLst>
              <a:gd name="T0" fmla="*/ 3052 w 5114"/>
              <a:gd name="T1" fmla="*/ 1366 h 1367"/>
              <a:gd name="T2" fmla="*/ 3943 w 5114"/>
              <a:gd name="T3" fmla="*/ 1366 h 1367"/>
              <a:gd name="T4" fmla="*/ 5113 w 5114"/>
              <a:gd name="T5" fmla="*/ 0 h 1367"/>
              <a:gd name="T6" fmla="*/ 4222 w 5114"/>
              <a:gd name="T7" fmla="*/ 0 h 1367"/>
              <a:gd name="T8" fmla="*/ 0 w 5114"/>
              <a:gd name="T9" fmla="*/ 0 h 1367"/>
              <a:gd name="T10" fmla="*/ 0 w 5114"/>
              <a:gd name="T11" fmla="*/ 1366 h 1367"/>
              <a:gd name="T12" fmla="*/ 3052 w 5114"/>
              <a:gd name="T13" fmla="*/ 1366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14" h="1367">
                <a:moveTo>
                  <a:pt x="3052" y="1366"/>
                </a:moveTo>
                <a:lnTo>
                  <a:pt x="3943" y="1366"/>
                </a:lnTo>
                <a:lnTo>
                  <a:pt x="5113" y="0"/>
                </a:lnTo>
                <a:lnTo>
                  <a:pt x="4222" y="0"/>
                </a:lnTo>
                <a:lnTo>
                  <a:pt x="0" y="0"/>
                </a:lnTo>
                <a:lnTo>
                  <a:pt x="0" y="1366"/>
                </a:lnTo>
                <a:lnTo>
                  <a:pt x="3052" y="1366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reeform 189">
            <a:extLst>
              <a:ext uri="{FF2B5EF4-FFF2-40B4-BE49-F238E27FC236}">
                <a16:creationId xmlns:a16="http://schemas.microsoft.com/office/drawing/2014/main" xmlns="" id="{474F7A17-45A2-904F-B0C6-EAB5C4827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13" y="3265204"/>
            <a:ext cx="1414459" cy="851423"/>
          </a:xfrm>
          <a:custGeom>
            <a:avLst/>
            <a:gdLst>
              <a:gd name="T0" fmla="*/ 1171 w 2272"/>
              <a:gd name="T1" fmla="*/ 0 h 1367"/>
              <a:gd name="T2" fmla="*/ 0 w 2272"/>
              <a:gd name="T3" fmla="*/ 1366 h 1367"/>
              <a:gd name="T4" fmla="*/ 891 w 2272"/>
              <a:gd name="T5" fmla="*/ 1366 h 1367"/>
              <a:gd name="T6" fmla="*/ 2271 w 2272"/>
              <a:gd name="T7" fmla="*/ 1366 h 1367"/>
              <a:gd name="T8" fmla="*/ 2271 w 2272"/>
              <a:gd name="T9" fmla="*/ 0 h 1367"/>
              <a:gd name="T10" fmla="*/ 2062 w 2272"/>
              <a:gd name="T11" fmla="*/ 0 h 1367"/>
              <a:gd name="T12" fmla="*/ 1171 w 2272"/>
              <a:gd name="T13" fmla="*/ 0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72" h="1367">
                <a:moveTo>
                  <a:pt x="1171" y="0"/>
                </a:moveTo>
                <a:lnTo>
                  <a:pt x="0" y="1366"/>
                </a:lnTo>
                <a:lnTo>
                  <a:pt x="891" y="1366"/>
                </a:lnTo>
                <a:lnTo>
                  <a:pt x="2271" y="1366"/>
                </a:lnTo>
                <a:lnTo>
                  <a:pt x="2271" y="0"/>
                </a:lnTo>
                <a:lnTo>
                  <a:pt x="2062" y="0"/>
                </a:lnTo>
                <a:lnTo>
                  <a:pt x="1171" y="0"/>
                </a:lnTo>
              </a:path>
            </a:pathLst>
          </a:custGeom>
          <a:solidFill>
            <a:srgbClr val="3A90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Freeform 190">
            <a:extLst>
              <a:ext uri="{FF2B5EF4-FFF2-40B4-BE49-F238E27FC236}">
                <a16:creationId xmlns:a16="http://schemas.microsoft.com/office/drawing/2014/main" xmlns="" id="{4D79A389-77F0-334A-A213-B22227F92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13" y="3265204"/>
            <a:ext cx="1414459" cy="851423"/>
          </a:xfrm>
          <a:custGeom>
            <a:avLst/>
            <a:gdLst>
              <a:gd name="T0" fmla="*/ 1171 w 2272"/>
              <a:gd name="T1" fmla="*/ 0 h 1367"/>
              <a:gd name="T2" fmla="*/ 0 w 2272"/>
              <a:gd name="T3" fmla="*/ 1366 h 1367"/>
              <a:gd name="T4" fmla="*/ 891 w 2272"/>
              <a:gd name="T5" fmla="*/ 1366 h 1367"/>
              <a:gd name="T6" fmla="*/ 2271 w 2272"/>
              <a:gd name="T7" fmla="*/ 1366 h 1367"/>
              <a:gd name="T8" fmla="*/ 2271 w 2272"/>
              <a:gd name="T9" fmla="*/ 0 h 1367"/>
              <a:gd name="T10" fmla="*/ 2062 w 2272"/>
              <a:gd name="T11" fmla="*/ 0 h 1367"/>
              <a:gd name="T12" fmla="*/ 1171 w 2272"/>
              <a:gd name="T13" fmla="*/ 0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72" h="1367">
                <a:moveTo>
                  <a:pt x="1171" y="0"/>
                </a:moveTo>
                <a:lnTo>
                  <a:pt x="0" y="1366"/>
                </a:lnTo>
                <a:lnTo>
                  <a:pt x="891" y="1366"/>
                </a:lnTo>
                <a:lnTo>
                  <a:pt x="2271" y="1366"/>
                </a:lnTo>
                <a:lnTo>
                  <a:pt x="2271" y="0"/>
                </a:lnTo>
                <a:lnTo>
                  <a:pt x="2062" y="0"/>
                </a:lnTo>
                <a:lnTo>
                  <a:pt x="1171" y="0"/>
                </a:lnTo>
              </a:path>
            </a:pathLst>
          </a:custGeom>
          <a:solidFill>
            <a:schemeClr val="bg2">
              <a:lumMod val="90000"/>
              <a:alpha val="3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Freeform 191">
            <a:extLst>
              <a:ext uri="{FF2B5EF4-FFF2-40B4-BE49-F238E27FC236}">
                <a16:creationId xmlns:a16="http://schemas.microsoft.com/office/drawing/2014/main" xmlns="" id="{F86AC84C-2953-3D4F-A07D-0EB89FF8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2404" y="3512390"/>
            <a:ext cx="521839" cy="351555"/>
          </a:xfrm>
          <a:custGeom>
            <a:avLst/>
            <a:gdLst>
              <a:gd name="T0" fmla="*/ 755 w 839"/>
              <a:gd name="T1" fmla="*/ 482 h 565"/>
              <a:gd name="T2" fmla="*/ 629 w 839"/>
              <a:gd name="T3" fmla="*/ 542 h 565"/>
              <a:gd name="T4" fmla="*/ 514 w 839"/>
              <a:gd name="T5" fmla="*/ 310 h 565"/>
              <a:gd name="T6" fmla="*/ 542 w 839"/>
              <a:gd name="T7" fmla="*/ 310 h 565"/>
              <a:gd name="T8" fmla="*/ 553 w 839"/>
              <a:gd name="T9" fmla="*/ 412 h 565"/>
              <a:gd name="T10" fmla="*/ 564 w 839"/>
              <a:gd name="T11" fmla="*/ 310 h 565"/>
              <a:gd name="T12" fmla="*/ 579 w 839"/>
              <a:gd name="T13" fmla="*/ 177 h 565"/>
              <a:gd name="T14" fmla="*/ 593 w 839"/>
              <a:gd name="T15" fmla="*/ 344 h 565"/>
              <a:gd name="T16" fmla="*/ 615 w 839"/>
              <a:gd name="T17" fmla="*/ 344 h 565"/>
              <a:gd name="T18" fmla="*/ 629 w 839"/>
              <a:gd name="T19" fmla="*/ 297 h 565"/>
              <a:gd name="T20" fmla="*/ 643 w 839"/>
              <a:gd name="T21" fmla="*/ 344 h 565"/>
              <a:gd name="T22" fmla="*/ 665 w 839"/>
              <a:gd name="T23" fmla="*/ 344 h 565"/>
              <a:gd name="T24" fmla="*/ 679 w 839"/>
              <a:gd name="T25" fmla="*/ 297 h 565"/>
              <a:gd name="T26" fmla="*/ 694 w 839"/>
              <a:gd name="T27" fmla="*/ 344 h 565"/>
              <a:gd name="T28" fmla="*/ 715 w 839"/>
              <a:gd name="T29" fmla="*/ 344 h 565"/>
              <a:gd name="T30" fmla="*/ 730 w 839"/>
              <a:gd name="T31" fmla="*/ 297 h 565"/>
              <a:gd name="T32" fmla="*/ 744 w 839"/>
              <a:gd name="T33" fmla="*/ 427 h 565"/>
              <a:gd name="T34" fmla="*/ 433 w 839"/>
              <a:gd name="T35" fmla="*/ 482 h 565"/>
              <a:gd name="T36" fmla="*/ 433 w 839"/>
              <a:gd name="T37" fmla="*/ 482 h 565"/>
              <a:gd name="T38" fmla="*/ 215 w 839"/>
              <a:gd name="T39" fmla="*/ 430 h 565"/>
              <a:gd name="T40" fmla="*/ 70 w 839"/>
              <a:gd name="T41" fmla="*/ 208 h 565"/>
              <a:gd name="T42" fmla="*/ 89 w 839"/>
              <a:gd name="T43" fmla="*/ 215 h 565"/>
              <a:gd name="T44" fmla="*/ 159 w 839"/>
              <a:gd name="T45" fmla="*/ 219 h 565"/>
              <a:gd name="T46" fmla="*/ 170 w 839"/>
              <a:gd name="T47" fmla="*/ 208 h 565"/>
              <a:gd name="T48" fmla="*/ 215 w 839"/>
              <a:gd name="T49" fmla="*/ 22 h 565"/>
              <a:gd name="T50" fmla="*/ 215 w 839"/>
              <a:gd name="T51" fmla="*/ 408 h 565"/>
              <a:gd name="T52" fmla="*/ 22 w 839"/>
              <a:gd name="T53" fmla="*/ 86 h 565"/>
              <a:gd name="T54" fmla="*/ 148 w 839"/>
              <a:gd name="T55" fmla="*/ 26 h 565"/>
              <a:gd name="T56" fmla="*/ 112 w 839"/>
              <a:gd name="T57" fmla="*/ 158 h 565"/>
              <a:gd name="T58" fmla="*/ 623 w 839"/>
              <a:gd name="T59" fmla="*/ 22 h 565"/>
              <a:gd name="T60" fmla="*/ 766 w 839"/>
              <a:gd name="T61" fmla="*/ 429 h 565"/>
              <a:gd name="T62" fmla="*/ 766 w 839"/>
              <a:gd name="T63" fmla="*/ 304 h 565"/>
              <a:gd name="T64" fmla="*/ 705 w 839"/>
              <a:gd name="T65" fmla="*/ 284 h 565"/>
              <a:gd name="T66" fmla="*/ 654 w 839"/>
              <a:gd name="T67" fmla="*/ 284 h 565"/>
              <a:gd name="T68" fmla="*/ 615 w 839"/>
              <a:gd name="T69" fmla="*/ 278 h 565"/>
              <a:gd name="T70" fmla="*/ 579 w 839"/>
              <a:gd name="T71" fmla="*/ 155 h 565"/>
              <a:gd name="T72" fmla="*/ 528 w 839"/>
              <a:gd name="T73" fmla="*/ 282 h 565"/>
              <a:gd name="T74" fmla="*/ 493 w 839"/>
              <a:gd name="T75" fmla="*/ 313 h 565"/>
              <a:gd name="T76" fmla="*/ 493 w 839"/>
              <a:gd name="T77" fmla="*/ 422 h 565"/>
              <a:gd name="T78" fmla="*/ 430 w 839"/>
              <a:gd name="T79" fmla="*/ 86 h 565"/>
              <a:gd name="T80" fmla="*/ 838 w 839"/>
              <a:gd name="T81" fmla="*/ 86 h 565"/>
              <a:gd name="T82" fmla="*/ 419 w 839"/>
              <a:gd name="T83" fmla="*/ 57 h 565"/>
              <a:gd name="T84" fmla="*/ 159 w 839"/>
              <a:gd name="T85" fmla="*/ 3 h 565"/>
              <a:gd name="T86" fmla="*/ 157 w 839"/>
              <a:gd name="T87" fmla="*/ 3 h 565"/>
              <a:gd name="T88" fmla="*/ 11 w 839"/>
              <a:gd name="T89" fmla="*/ 504 h 565"/>
              <a:gd name="T90" fmla="*/ 629 w 839"/>
              <a:gd name="T91" fmla="*/ 564 h 565"/>
              <a:gd name="T92" fmla="*/ 827 w 839"/>
              <a:gd name="T93" fmla="*/ 504 h 565"/>
              <a:gd name="T94" fmla="*/ 838 w 839"/>
              <a:gd name="T95" fmla="*/ 489 h 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39" h="565">
                <a:moveTo>
                  <a:pt x="764" y="451"/>
                </a:moveTo>
                <a:lnTo>
                  <a:pt x="764" y="451"/>
                </a:lnTo>
                <a:cubicBezTo>
                  <a:pt x="788" y="460"/>
                  <a:pt x="805" y="471"/>
                  <a:pt x="812" y="482"/>
                </a:cubicBezTo>
                <a:lnTo>
                  <a:pt x="755" y="482"/>
                </a:lnTo>
                <a:lnTo>
                  <a:pt x="755" y="482"/>
                </a:lnTo>
                <a:cubicBezTo>
                  <a:pt x="759" y="472"/>
                  <a:pt x="762" y="462"/>
                  <a:pt x="764" y="451"/>
                </a:cubicBezTo>
                <a:close/>
                <a:moveTo>
                  <a:pt x="629" y="542"/>
                </a:moveTo>
                <a:lnTo>
                  <a:pt x="629" y="542"/>
                </a:lnTo>
                <a:cubicBezTo>
                  <a:pt x="566" y="542"/>
                  <a:pt x="514" y="491"/>
                  <a:pt x="514" y="427"/>
                </a:cubicBezTo>
                <a:lnTo>
                  <a:pt x="519" y="378"/>
                </a:lnTo>
                <a:lnTo>
                  <a:pt x="519" y="378"/>
                </a:lnTo>
                <a:cubicBezTo>
                  <a:pt x="521" y="355"/>
                  <a:pt x="520" y="332"/>
                  <a:pt x="514" y="310"/>
                </a:cubicBezTo>
                <a:lnTo>
                  <a:pt x="514" y="310"/>
                </a:lnTo>
                <a:cubicBezTo>
                  <a:pt x="515" y="308"/>
                  <a:pt x="520" y="304"/>
                  <a:pt x="528" y="304"/>
                </a:cubicBezTo>
                <a:lnTo>
                  <a:pt x="528" y="304"/>
                </a:lnTo>
                <a:cubicBezTo>
                  <a:pt x="537" y="304"/>
                  <a:pt x="542" y="308"/>
                  <a:pt x="542" y="310"/>
                </a:cubicBezTo>
                <a:lnTo>
                  <a:pt x="542" y="321"/>
                </a:lnTo>
                <a:lnTo>
                  <a:pt x="542" y="401"/>
                </a:lnTo>
                <a:lnTo>
                  <a:pt x="542" y="401"/>
                </a:lnTo>
                <a:cubicBezTo>
                  <a:pt x="542" y="407"/>
                  <a:pt x="547" y="412"/>
                  <a:pt x="553" y="412"/>
                </a:cubicBezTo>
                <a:lnTo>
                  <a:pt x="553" y="412"/>
                </a:lnTo>
                <a:cubicBezTo>
                  <a:pt x="559" y="412"/>
                  <a:pt x="564" y="407"/>
                  <a:pt x="564" y="401"/>
                </a:cubicBezTo>
                <a:lnTo>
                  <a:pt x="564" y="321"/>
                </a:lnTo>
                <a:lnTo>
                  <a:pt x="564" y="310"/>
                </a:lnTo>
                <a:lnTo>
                  <a:pt x="564" y="183"/>
                </a:lnTo>
                <a:lnTo>
                  <a:pt x="564" y="183"/>
                </a:lnTo>
                <a:cubicBezTo>
                  <a:pt x="564" y="181"/>
                  <a:pt x="570" y="177"/>
                  <a:pt x="579" y="177"/>
                </a:cubicBezTo>
                <a:lnTo>
                  <a:pt x="579" y="177"/>
                </a:lnTo>
                <a:cubicBezTo>
                  <a:pt x="588" y="177"/>
                  <a:pt x="593" y="181"/>
                  <a:pt x="593" y="183"/>
                </a:cubicBezTo>
                <a:lnTo>
                  <a:pt x="593" y="304"/>
                </a:lnTo>
                <a:lnTo>
                  <a:pt x="593" y="331"/>
                </a:lnTo>
                <a:lnTo>
                  <a:pt x="593" y="344"/>
                </a:lnTo>
                <a:lnTo>
                  <a:pt x="593" y="344"/>
                </a:lnTo>
                <a:cubicBezTo>
                  <a:pt x="593" y="350"/>
                  <a:pt x="598" y="355"/>
                  <a:pt x="604" y="355"/>
                </a:cubicBezTo>
                <a:lnTo>
                  <a:pt x="604" y="355"/>
                </a:lnTo>
                <a:cubicBezTo>
                  <a:pt x="610" y="355"/>
                  <a:pt x="615" y="350"/>
                  <a:pt x="615" y="344"/>
                </a:cubicBezTo>
                <a:lnTo>
                  <a:pt x="615" y="331"/>
                </a:lnTo>
                <a:lnTo>
                  <a:pt x="615" y="304"/>
                </a:lnTo>
                <a:lnTo>
                  <a:pt x="615" y="304"/>
                </a:lnTo>
                <a:cubicBezTo>
                  <a:pt x="615" y="302"/>
                  <a:pt x="620" y="297"/>
                  <a:pt x="629" y="297"/>
                </a:cubicBezTo>
                <a:lnTo>
                  <a:pt x="629" y="297"/>
                </a:lnTo>
                <a:cubicBezTo>
                  <a:pt x="638" y="297"/>
                  <a:pt x="643" y="302"/>
                  <a:pt x="643" y="304"/>
                </a:cubicBezTo>
                <a:lnTo>
                  <a:pt x="643" y="331"/>
                </a:lnTo>
                <a:lnTo>
                  <a:pt x="643" y="344"/>
                </a:lnTo>
                <a:lnTo>
                  <a:pt x="643" y="344"/>
                </a:lnTo>
                <a:cubicBezTo>
                  <a:pt x="643" y="350"/>
                  <a:pt x="648" y="355"/>
                  <a:pt x="654" y="355"/>
                </a:cubicBezTo>
                <a:lnTo>
                  <a:pt x="654" y="355"/>
                </a:lnTo>
                <a:cubicBezTo>
                  <a:pt x="660" y="355"/>
                  <a:pt x="665" y="350"/>
                  <a:pt x="665" y="344"/>
                </a:cubicBezTo>
                <a:lnTo>
                  <a:pt x="665" y="331"/>
                </a:lnTo>
                <a:lnTo>
                  <a:pt x="665" y="304"/>
                </a:lnTo>
                <a:lnTo>
                  <a:pt x="665" y="304"/>
                </a:lnTo>
                <a:cubicBezTo>
                  <a:pt x="665" y="302"/>
                  <a:pt x="671" y="297"/>
                  <a:pt x="679" y="297"/>
                </a:cubicBezTo>
                <a:lnTo>
                  <a:pt x="679" y="297"/>
                </a:lnTo>
                <a:cubicBezTo>
                  <a:pt x="688" y="297"/>
                  <a:pt x="694" y="302"/>
                  <a:pt x="694" y="304"/>
                </a:cubicBezTo>
                <a:lnTo>
                  <a:pt x="694" y="331"/>
                </a:lnTo>
                <a:lnTo>
                  <a:pt x="694" y="344"/>
                </a:lnTo>
                <a:lnTo>
                  <a:pt x="694" y="344"/>
                </a:lnTo>
                <a:cubicBezTo>
                  <a:pt x="694" y="350"/>
                  <a:pt x="699" y="355"/>
                  <a:pt x="705" y="355"/>
                </a:cubicBezTo>
                <a:lnTo>
                  <a:pt x="705" y="355"/>
                </a:lnTo>
                <a:cubicBezTo>
                  <a:pt x="710" y="355"/>
                  <a:pt x="715" y="350"/>
                  <a:pt x="715" y="344"/>
                </a:cubicBezTo>
                <a:lnTo>
                  <a:pt x="715" y="331"/>
                </a:lnTo>
                <a:lnTo>
                  <a:pt x="715" y="304"/>
                </a:lnTo>
                <a:lnTo>
                  <a:pt x="715" y="304"/>
                </a:lnTo>
                <a:cubicBezTo>
                  <a:pt x="715" y="302"/>
                  <a:pt x="721" y="297"/>
                  <a:pt x="730" y="297"/>
                </a:cubicBezTo>
                <a:lnTo>
                  <a:pt x="730" y="297"/>
                </a:lnTo>
                <a:cubicBezTo>
                  <a:pt x="739" y="297"/>
                  <a:pt x="744" y="302"/>
                  <a:pt x="744" y="304"/>
                </a:cubicBezTo>
                <a:lnTo>
                  <a:pt x="744" y="331"/>
                </a:lnTo>
                <a:lnTo>
                  <a:pt x="744" y="427"/>
                </a:lnTo>
                <a:lnTo>
                  <a:pt x="744" y="427"/>
                </a:lnTo>
                <a:cubicBezTo>
                  <a:pt x="744" y="490"/>
                  <a:pt x="693" y="542"/>
                  <a:pt x="629" y="542"/>
                </a:cubicBezTo>
                <a:close/>
                <a:moveTo>
                  <a:pt x="433" y="482"/>
                </a:moveTo>
                <a:lnTo>
                  <a:pt x="433" y="482"/>
                </a:lnTo>
                <a:cubicBezTo>
                  <a:pt x="442" y="470"/>
                  <a:pt x="463" y="457"/>
                  <a:pt x="494" y="447"/>
                </a:cubicBezTo>
                <a:lnTo>
                  <a:pt x="494" y="447"/>
                </a:lnTo>
                <a:cubicBezTo>
                  <a:pt x="496" y="459"/>
                  <a:pt x="499" y="471"/>
                  <a:pt x="504" y="482"/>
                </a:cubicBezTo>
                <a:lnTo>
                  <a:pt x="433" y="482"/>
                </a:lnTo>
                <a:close/>
                <a:moveTo>
                  <a:pt x="405" y="482"/>
                </a:moveTo>
                <a:lnTo>
                  <a:pt x="26" y="482"/>
                </a:lnTo>
                <a:lnTo>
                  <a:pt x="26" y="482"/>
                </a:lnTo>
                <a:cubicBezTo>
                  <a:pt x="42" y="455"/>
                  <a:pt x="115" y="430"/>
                  <a:pt x="215" y="430"/>
                </a:cubicBezTo>
                <a:lnTo>
                  <a:pt x="215" y="430"/>
                </a:lnTo>
                <a:cubicBezTo>
                  <a:pt x="315" y="430"/>
                  <a:pt x="388" y="455"/>
                  <a:pt x="405" y="482"/>
                </a:cubicBezTo>
                <a:close/>
                <a:moveTo>
                  <a:pt x="70" y="45"/>
                </a:moveTo>
                <a:lnTo>
                  <a:pt x="70" y="208"/>
                </a:lnTo>
                <a:lnTo>
                  <a:pt x="70" y="208"/>
                </a:lnTo>
                <a:cubicBezTo>
                  <a:pt x="70" y="213"/>
                  <a:pt x="72" y="216"/>
                  <a:pt x="76" y="218"/>
                </a:cubicBezTo>
                <a:lnTo>
                  <a:pt x="76" y="218"/>
                </a:lnTo>
                <a:cubicBezTo>
                  <a:pt x="81" y="220"/>
                  <a:pt x="85" y="219"/>
                  <a:pt x="89" y="215"/>
                </a:cubicBezTo>
                <a:lnTo>
                  <a:pt x="120" y="182"/>
                </a:lnTo>
                <a:lnTo>
                  <a:pt x="152" y="215"/>
                </a:lnTo>
                <a:lnTo>
                  <a:pt x="152" y="215"/>
                </a:lnTo>
                <a:cubicBezTo>
                  <a:pt x="154" y="218"/>
                  <a:pt x="157" y="219"/>
                  <a:pt x="159" y="219"/>
                </a:cubicBezTo>
                <a:lnTo>
                  <a:pt x="159" y="219"/>
                </a:lnTo>
                <a:cubicBezTo>
                  <a:pt x="161" y="219"/>
                  <a:pt x="163" y="219"/>
                  <a:pt x="164" y="218"/>
                </a:cubicBezTo>
                <a:lnTo>
                  <a:pt x="164" y="218"/>
                </a:lnTo>
                <a:cubicBezTo>
                  <a:pt x="168" y="216"/>
                  <a:pt x="170" y="213"/>
                  <a:pt x="170" y="208"/>
                </a:cubicBezTo>
                <a:lnTo>
                  <a:pt x="170" y="24"/>
                </a:lnTo>
                <a:lnTo>
                  <a:pt x="170" y="24"/>
                </a:lnTo>
                <a:cubicBezTo>
                  <a:pt x="185" y="22"/>
                  <a:pt x="200" y="22"/>
                  <a:pt x="215" y="22"/>
                </a:cubicBezTo>
                <a:lnTo>
                  <a:pt x="215" y="22"/>
                </a:lnTo>
                <a:cubicBezTo>
                  <a:pt x="329" y="22"/>
                  <a:pt x="408" y="56"/>
                  <a:pt x="408" y="86"/>
                </a:cubicBezTo>
                <a:lnTo>
                  <a:pt x="408" y="454"/>
                </a:lnTo>
                <a:lnTo>
                  <a:pt x="408" y="454"/>
                </a:lnTo>
                <a:cubicBezTo>
                  <a:pt x="371" y="424"/>
                  <a:pt x="291" y="408"/>
                  <a:pt x="215" y="408"/>
                </a:cubicBezTo>
                <a:lnTo>
                  <a:pt x="215" y="408"/>
                </a:lnTo>
                <a:cubicBezTo>
                  <a:pt x="139" y="408"/>
                  <a:pt x="60" y="424"/>
                  <a:pt x="22" y="454"/>
                </a:cubicBezTo>
                <a:lnTo>
                  <a:pt x="22" y="86"/>
                </a:lnTo>
                <a:lnTo>
                  <a:pt x="22" y="86"/>
                </a:lnTo>
                <a:cubicBezTo>
                  <a:pt x="22" y="72"/>
                  <a:pt x="39" y="57"/>
                  <a:pt x="70" y="45"/>
                </a:cubicBezTo>
                <a:lnTo>
                  <a:pt x="91" y="38"/>
                </a:lnTo>
                <a:lnTo>
                  <a:pt x="91" y="38"/>
                </a:lnTo>
                <a:cubicBezTo>
                  <a:pt x="108" y="33"/>
                  <a:pt x="127" y="29"/>
                  <a:pt x="148" y="26"/>
                </a:cubicBezTo>
                <a:lnTo>
                  <a:pt x="148" y="180"/>
                </a:lnTo>
                <a:lnTo>
                  <a:pt x="128" y="158"/>
                </a:lnTo>
                <a:lnTo>
                  <a:pt x="128" y="158"/>
                </a:lnTo>
                <a:cubicBezTo>
                  <a:pt x="124" y="153"/>
                  <a:pt x="116" y="153"/>
                  <a:pt x="112" y="158"/>
                </a:cubicBezTo>
                <a:lnTo>
                  <a:pt x="91" y="180"/>
                </a:lnTo>
                <a:lnTo>
                  <a:pt x="70" y="45"/>
                </a:lnTo>
                <a:close/>
                <a:moveTo>
                  <a:pt x="623" y="22"/>
                </a:moveTo>
                <a:lnTo>
                  <a:pt x="623" y="22"/>
                </a:lnTo>
                <a:cubicBezTo>
                  <a:pt x="737" y="22"/>
                  <a:pt x="816" y="56"/>
                  <a:pt x="816" y="86"/>
                </a:cubicBezTo>
                <a:lnTo>
                  <a:pt x="816" y="454"/>
                </a:lnTo>
                <a:lnTo>
                  <a:pt x="816" y="454"/>
                </a:lnTo>
                <a:cubicBezTo>
                  <a:pt x="804" y="445"/>
                  <a:pt x="787" y="436"/>
                  <a:pt x="766" y="429"/>
                </a:cubicBezTo>
                <a:lnTo>
                  <a:pt x="766" y="429"/>
                </a:lnTo>
                <a:cubicBezTo>
                  <a:pt x="766" y="428"/>
                  <a:pt x="766" y="427"/>
                  <a:pt x="766" y="427"/>
                </a:cubicBezTo>
                <a:lnTo>
                  <a:pt x="766" y="331"/>
                </a:lnTo>
                <a:lnTo>
                  <a:pt x="766" y="304"/>
                </a:lnTo>
                <a:lnTo>
                  <a:pt x="766" y="304"/>
                </a:lnTo>
                <a:cubicBezTo>
                  <a:pt x="766" y="288"/>
                  <a:pt x="750" y="275"/>
                  <a:pt x="730" y="275"/>
                </a:cubicBezTo>
                <a:lnTo>
                  <a:pt x="730" y="275"/>
                </a:lnTo>
                <a:cubicBezTo>
                  <a:pt x="720" y="275"/>
                  <a:pt x="711" y="278"/>
                  <a:pt x="705" y="284"/>
                </a:cubicBezTo>
                <a:lnTo>
                  <a:pt x="705" y="284"/>
                </a:lnTo>
                <a:cubicBezTo>
                  <a:pt x="698" y="278"/>
                  <a:pt x="690" y="275"/>
                  <a:pt x="679" y="275"/>
                </a:cubicBezTo>
                <a:lnTo>
                  <a:pt x="679" y="275"/>
                </a:lnTo>
                <a:cubicBezTo>
                  <a:pt x="669" y="275"/>
                  <a:pt x="661" y="278"/>
                  <a:pt x="654" y="284"/>
                </a:cubicBezTo>
                <a:lnTo>
                  <a:pt x="654" y="284"/>
                </a:lnTo>
                <a:cubicBezTo>
                  <a:pt x="648" y="278"/>
                  <a:pt x="639" y="275"/>
                  <a:pt x="629" y="275"/>
                </a:cubicBezTo>
                <a:lnTo>
                  <a:pt x="629" y="275"/>
                </a:lnTo>
                <a:cubicBezTo>
                  <a:pt x="624" y="275"/>
                  <a:pt x="619" y="276"/>
                  <a:pt x="615" y="278"/>
                </a:cubicBezTo>
                <a:lnTo>
                  <a:pt x="615" y="183"/>
                </a:lnTo>
                <a:lnTo>
                  <a:pt x="615" y="183"/>
                </a:lnTo>
                <a:cubicBezTo>
                  <a:pt x="615" y="167"/>
                  <a:pt x="599" y="155"/>
                  <a:pt x="579" y="155"/>
                </a:cubicBezTo>
                <a:lnTo>
                  <a:pt x="579" y="155"/>
                </a:lnTo>
                <a:cubicBezTo>
                  <a:pt x="558" y="155"/>
                  <a:pt x="542" y="167"/>
                  <a:pt x="542" y="183"/>
                </a:cubicBezTo>
                <a:lnTo>
                  <a:pt x="542" y="284"/>
                </a:lnTo>
                <a:lnTo>
                  <a:pt x="542" y="284"/>
                </a:lnTo>
                <a:cubicBezTo>
                  <a:pt x="538" y="282"/>
                  <a:pt x="533" y="282"/>
                  <a:pt x="528" y="282"/>
                </a:cubicBezTo>
                <a:lnTo>
                  <a:pt x="528" y="282"/>
                </a:lnTo>
                <a:cubicBezTo>
                  <a:pt x="508" y="282"/>
                  <a:pt x="492" y="295"/>
                  <a:pt x="492" y="310"/>
                </a:cubicBezTo>
                <a:lnTo>
                  <a:pt x="492" y="310"/>
                </a:lnTo>
                <a:cubicBezTo>
                  <a:pt x="492" y="312"/>
                  <a:pt x="492" y="312"/>
                  <a:pt x="493" y="313"/>
                </a:cubicBezTo>
                <a:lnTo>
                  <a:pt x="493" y="313"/>
                </a:lnTo>
                <a:cubicBezTo>
                  <a:pt x="498" y="334"/>
                  <a:pt x="499" y="355"/>
                  <a:pt x="497" y="375"/>
                </a:cubicBezTo>
                <a:lnTo>
                  <a:pt x="493" y="422"/>
                </a:lnTo>
                <a:lnTo>
                  <a:pt x="493" y="422"/>
                </a:lnTo>
                <a:cubicBezTo>
                  <a:pt x="492" y="423"/>
                  <a:pt x="492" y="424"/>
                  <a:pt x="492" y="425"/>
                </a:cubicBezTo>
                <a:lnTo>
                  <a:pt x="492" y="425"/>
                </a:lnTo>
                <a:cubicBezTo>
                  <a:pt x="465" y="433"/>
                  <a:pt x="445" y="443"/>
                  <a:pt x="430" y="454"/>
                </a:cubicBezTo>
                <a:lnTo>
                  <a:pt x="430" y="86"/>
                </a:lnTo>
                <a:lnTo>
                  <a:pt x="430" y="86"/>
                </a:lnTo>
                <a:cubicBezTo>
                  <a:pt x="430" y="56"/>
                  <a:pt x="509" y="22"/>
                  <a:pt x="623" y="22"/>
                </a:cubicBezTo>
                <a:close/>
                <a:moveTo>
                  <a:pt x="838" y="86"/>
                </a:moveTo>
                <a:lnTo>
                  <a:pt x="838" y="86"/>
                </a:lnTo>
                <a:cubicBezTo>
                  <a:pt x="838" y="30"/>
                  <a:pt x="727" y="0"/>
                  <a:pt x="623" y="0"/>
                </a:cubicBezTo>
                <a:lnTo>
                  <a:pt x="623" y="0"/>
                </a:lnTo>
                <a:cubicBezTo>
                  <a:pt x="538" y="0"/>
                  <a:pt x="449" y="20"/>
                  <a:pt x="419" y="57"/>
                </a:cubicBezTo>
                <a:lnTo>
                  <a:pt x="419" y="57"/>
                </a:lnTo>
                <a:cubicBezTo>
                  <a:pt x="389" y="20"/>
                  <a:pt x="300" y="0"/>
                  <a:pt x="215" y="0"/>
                </a:cubicBezTo>
                <a:lnTo>
                  <a:pt x="215" y="0"/>
                </a:lnTo>
                <a:cubicBezTo>
                  <a:pt x="197" y="0"/>
                  <a:pt x="178" y="1"/>
                  <a:pt x="159" y="3"/>
                </a:cubicBezTo>
                <a:lnTo>
                  <a:pt x="159" y="3"/>
                </a:lnTo>
                <a:lnTo>
                  <a:pt x="159" y="3"/>
                </a:lnTo>
                <a:lnTo>
                  <a:pt x="159" y="3"/>
                </a:lnTo>
                <a:cubicBezTo>
                  <a:pt x="159" y="3"/>
                  <a:pt x="158" y="3"/>
                  <a:pt x="157" y="3"/>
                </a:cubicBezTo>
                <a:lnTo>
                  <a:pt x="157" y="3"/>
                </a:lnTo>
                <a:cubicBezTo>
                  <a:pt x="74" y="12"/>
                  <a:pt x="0" y="40"/>
                  <a:pt x="0" y="86"/>
                </a:cubicBezTo>
                <a:lnTo>
                  <a:pt x="0" y="493"/>
                </a:lnTo>
                <a:lnTo>
                  <a:pt x="0" y="493"/>
                </a:lnTo>
                <a:cubicBezTo>
                  <a:pt x="0" y="499"/>
                  <a:pt x="5" y="504"/>
                  <a:pt x="11" y="504"/>
                </a:cubicBezTo>
                <a:lnTo>
                  <a:pt x="419" y="504"/>
                </a:lnTo>
                <a:lnTo>
                  <a:pt x="516" y="504"/>
                </a:lnTo>
                <a:lnTo>
                  <a:pt x="516" y="504"/>
                </a:lnTo>
                <a:cubicBezTo>
                  <a:pt x="541" y="540"/>
                  <a:pt x="582" y="564"/>
                  <a:pt x="629" y="564"/>
                </a:cubicBezTo>
                <a:lnTo>
                  <a:pt x="629" y="564"/>
                </a:lnTo>
                <a:cubicBezTo>
                  <a:pt x="676" y="564"/>
                  <a:pt x="718" y="540"/>
                  <a:pt x="742" y="504"/>
                </a:cubicBezTo>
                <a:lnTo>
                  <a:pt x="827" y="504"/>
                </a:lnTo>
                <a:lnTo>
                  <a:pt x="827" y="504"/>
                </a:lnTo>
                <a:cubicBezTo>
                  <a:pt x="833" y="504"/>
                  <a:pt x="838" y="499"/>
                  <a:pt x="838" y="493"/>
                </a:cubicBezTo>
                <a:lnTo>
                  <a:pt x="838" y="493"/>
                </a:lnTo>
                <a:cubicBezTo>
                  <a:pt x="838" y="492"/>
                  <a:pt x="838" y="490"/>
                  <a:pt x="838" y="489"/>
                </a:cubicBezTo>
                <a:lnTo>
                  <a:pt x="838" y="489"/>
                </a:lnTo>
                <a:cubicBezTo>
                  <a:pt x="838" y="488"/>
                  <a:pt x="838" y="488"/>
                  <a:pt x="838" y="487"/>
                </a:cubicBezTo>
                <a:lnTo>
                  <a:pt x="838" y="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Freeform 232">
            <a:extLst>
              <a:ext uri="{FF2B5EF4-FFF2-40B4-BE49-F238E27FC236}">
                <a16:creationId xmlns:a16="http://schemas.microsoft.com/office/drawing/2014/main" xmlns="" id="{F1F903B0-04C8-4149-B708-F1BE3573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471" y="4729101"/>
            <a:ext cx="3185967" cy="851423"/>
          </a:xfrm>
          <a:custGeom>
            <a:avLst/>
            <a:gdLst>
              <a:gd name="T0" fmla="*/ 3052 w 5114"/>
              <a:gd name="T1" fmla="*/ 1366 h 1367"/>
              <a:gd name="T2" fmla="*/ 3943 w 5114"/>
              <a:gd name="T3" fmla="*/ 1366 h 1367"/>
              <a:gd name="T4" fmla="*/ 5113 w 5114"/>
              <a:gd name="T5" fmla="*/ 0 h 1367"/>
              <a:gd name="T6" fmla="*/ 4222 w 5114"/>
              <a:gd name="T7" fmla="*/ 0 h 1367"/>
              <a:gd name="T8" fmla="*/ 0 w 5114"/>
              <a:gd name="T9" fmla="*/ 0 h 1367"/>
              <a:gd name="T10" fmla="*/ 0 w 5114"/>
              <a:gd name="T11" fmla="*/ 1366 h 1367"/>
              <a:gd name="T12" fmla="*/ 3052 w 5114"/>
              <a:gd name="T13" fmla="*/ 1366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14" h="1367">
                <a:moveTo>
                  <a:pt x="3052" y="1366"/>
                </a:moveTo>
                <a:lnTo>
                  <a:pt x="3943" y="1366"/>
                </a:lnTo>
                <a:lnTo>
                  <a:pt x="5113" y="0"/>
                </a:lnTo>
                <a:lnTo>
                  <a:pt x="4222" y="0"/>
                </a:lnTo>
                <a:lnTo>
                  <a:pt x="0" y="0"/>
                </a:lnTo>
                <a:lnTo>
                  <a:pt x="0" y="1366"/>
                </a:lnTo>
                <a:lnTo>
                  <a:pt x="3052" y="1366"/>
                </a:lnTo>
              </a:path>
            </a:pathLst>
          </a:custGeom>
          <a:solidFill>
            <a:srgbClr val="084D8B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Freeform 233">
            <a:extLst>
              <a:ext uri="{FF2B5EF4-FFF2-40B4-BE49-F238E27FC236}">
                <a16:creationId xmlns:a16="http://schemas.microsoft.com/office/drawing/2014/main" xmlns="" id="{A5909FB6-7E7C-5843-B8F5-D8DD24A71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13" y="4729101"/>
            <a:ext cx="1414459" cy="851423"/>
          </a:xfrm>
          <a:custGeom>
            <a:avLst/>
            <a:gdLst>
              <a:gd name="T0" fmla="*/ 1171 w 2272"/>
              <a:gd name="T1" fmla="*/ 0 h 1367"/>
              <a:gd name="T2" fmla="*/ 0 w 2272"/>
              <a:gd name="T3" fmla="*/ 1366 h 1367"/>
              <a:gd name="T4" fmla="*/ 891 w 2272"/>
              <a:gd name="T5" fmla="*/ 1366 h 1367"/>
              <a:gd name="T6" fmla="*/ 2271 w 2272"/>
              <a:gd name="T7" fmla="*/ 1366 h 1367"/>
              <a:gd name="T8" fmla="*/ 2271 w 2272"/>
              <a:gd name="T9" fmla="*/ 0 h 1367"/>
              <a:gd name="T10" fmla="*/ 2062 w 2272"/>
              <a:gd name="T11" fmla="*/ 0 h 1367"/>
              <a:gd name="T12" fmla="*/ 1171 w 2272"/>
              <a:gd name="T13" fmla="*/ 0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72" h="1367">
                <a:moveTo>
                  <a:pt x="1171" y="0"/>
                </a:moveTo>
                <a:lnTo>
                  <a:pt x="0" y="1366"/>
                </a:lnTo>
                <a:lnTo>
                  <a:pt x="891" y="1366"/>
                </a:lnTo>
                <a:lnTo>
                  <a:pt x="2271" y="1366"/>
                </a:lnTo>
                <a:lnTo>
                  <a:pt x="2271" y="0"/>
                </a:lnTo>
                <a:lnTo>
                  <a:pt x="2062" y="0"/>
                </a:lnTo>
                <a:lnTo>
                  <a:pt x="1171" y="0"/>
                </a:lnTo>
              </a:path>
            </a:pathLst>
          </a:custGeom>
          <a:solidFill>
            <a:srgbClr val="2D24A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Freeform 234">
            <a:extLst>
              <a:ext uri="{FF2B5EF4-FFF2-40B4-BE49-F238E27FC236}">
                <a16:creationId xmlns:a16="http://schemas.microsoft.com/office/drawing/2014/main" xmlns="" id="{73C11F83-1F69-5C44-B550-2FFCC93DD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13" y="4729101"/>
            <a:ext cx="1414459" cy="851423"/>
          </a:xfrm>
          <a:custGeom>
            <a:avLst/>
            <a:gdLst>
              <a:gd name="T0" fmla="*/ 1171 w 2272"/>
              <a:gd name="T1" fmla="*/ 0 h 1367"/>
              <a:gd name="T2" fmla="*/ 0 w 2272"/>
              <a:gd name="T3" fmla="*/ 1366 h 1367"/>
              <a:gd name="T4" fmla="*/ 891 w 2272"/>
              <a:gd name="T5" fmla="*/ 1366 h 1367"/>
              <a:gd name="T6" fmla="*/ 2271 w 2272"/>
              <a:gd name="T7" fmla="*/ 1366 h 1367"/>
              <a:gd name="T8" fmla="*/ 2271 w 2272"/>
              <a:gd name="T9" fmla="*/ 0 h 1367"/>
              <a:gd name="T10" fmla="*/ 2062 w 2272"/>
              <a:gd name="T11" fmla="*/ 0 h 1367"/>
              <a:gd name="T12" fmla="*/ 1171 w 2272"/>
              <a:gd name="T13" fmla="*/ 0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72" h="1367">
                <a:moveTo>
                  <a:pt x="1171" y="0"/>
                </a:moveTo>
                <a:lnTo>
                  <a:pt x="0" y="1366"/>
                </a:lnTo>
                <a:lnTo>
                  <a:pt x="891" y="1366"/>
                </a:lnTo>
                <a:lnTo>
                  <a:pt x="2271" y="1366"/>
                </a:lnTo>
                <a:lnTo>
                  <a:pt x="2271" y="0"/>
                </a:lnTo>
                <a:lnTo>
                  <a:pt x="2062" y="0"/>
                </a:lnTo>
                <a:lnTo>
                  <a:pt x="1171" y="0"/>
                </a:lnTo>
              </a:path>
            </a:pathLst>
          </a:custGeom>
          <a:solidFill>
            <a:srgbClr val="084D8B">
              <a:alpha val="3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Freeform 235">
            <a:extLst>
              <a:ext uri="{FF2B5EF4-FFF2-40B4-BE49-F238E27FC236}">
                <a16:creationId xmlns:a16="http://schemas.microsoft.com/office/drawing/2014/main" xmlns="" id="{202F379B-5414-E949-A1F7-7F4AA1E8C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5362" y="4907625"/>
            <a:ext cx="433951" cy="488882"/>
          </a:xfrm>
          <a:custGeom>
            <a:avLst/>
            <a:gdLst>
              <a:gd name="T0" fmla="*/ 406 w 698"/>
              <a:gd name="T1" fmla="*/ 408 h 787"/>
              <a:gd name="T2" fmla="*/ 404 w 698"/>
              <a:gd name="T3" fmla="*/ 408 h 787"/>
              <a:gd name="T4" fmla="*/ 402 w 698"/>
              <a:gd name="T5" fmla="*/ 408 h 787"/>
              <a:gd name="T6" fmla="*/ 400 w 698"/>
              <a:gd name="T7" fmla="*/ 410 h 787"/>
              <a:gd name="T8" fmla="*/ 398 w 698"/>
              <a:gd name="T9" fmla="*/ 411 h 787"/>
              <a:gd name="T10" fmla="*/ 397 w 698"/>
              <a:gd name="T11" fmla="*/ 413 h 787"/>
              <a:gd name="T12" fmla="*/ 396 w 698"/>
              <a:gd name="T13" fmla="*/ 414 h 787"/>
              <a:gd name="T14" fmla="*/ 396 w 698"/>
              <a:gd name="T15" fmla="*/ 416 h 787"/>
              <a:gd name="T16" fmla="*/ 395 w 698"/>
              <a:gd name="T17" fmla="*/ 419 h 787"/>
              <a:gd name="T18" fmla="*/ 305 w 698"/>
              <a:gd name="T19" fmla="*/ 434 h 787"/>
              <a:gd name="T20" fmla="*/ 300 w 698"/>
              <a:gd name="T21" fmla="*/ 418 h 787"/>
              <a:gd name="T22" fmla="*/ 22 w 698"/>
              <a:gd name="T23" fmla="*/ 386 h 787"/>
              <a:gd name="T24" fmla="*/ 46 w 698"/>
              <a:gd name="T25" fmla="*/ 103 h 787"/>
              <a:gd name="T26" fmla="*/ 57 w 698"/>
              <a:gd name="T27" fmla="*/ 353 h 787"/>
              <a:gd name="T28" fmla="*/ 77 w 698"/>
              <a:gd name="T29" fmla="*/ 43 h 787"/>
              <a:gd name="T30" fmla="*/ 93 w 698"/>
              <a:gd name="T31" fmla="*/ 44 h 787"/>
              <a:gd name="T32" fmla="*/ 332 w 698"/>
              <a:gd name="T33" fmla="*/ 394 h 787"/>
              <a:gd name="T34" fmla="*/ 357 w 698"/>
              <a:gd name="T35" fmla="*/ 395 h 787"/>
              <a:gd name="T36" fmla="*/ 604 w 698"/>
              <a:gd name="T37" fmla="*/ 312 h 787"/>
              <a:gd name="T38" fmla="*/ 604 w 698"/>
              <a:gd name="T39" fmla="*/ 36 h 787"/>
              <a:gd name="T40" fmla="*/ 629 w 698"/>
              <a:gd name="T41" fmla="*/ 340 h 787"/>
              <a:gd name="T42" fmla="*/ 651 w 698"/>
              <a:gd name="T43" fmla="*/ 340 h 787"/>
              <a:gd name="T44" fmla="*/ 676 w 698"/>
              <a:gd name="T45" fmla="*/ 115 h 787"/>
              <a:gd name="T46" fmla="*/ 136 w 698"/>
              <a:gd name="T47" fmla="*/ 24 h 787"/>
              <a:gd name="T48" fmla="*/ 337 w 698"/>
              <a:gd name="T49" fmla="*/ 82 h 787"/>
              <a:gd name="T50" fmla="*/ 336 w 698"/>
              <a:gd name="T51" fmla="*/ 372 h 787"/>
              <a:gd name="T52" fmla="*/ 115 w 698"/>
              <a:gd name="T53" fmla="*/ 44 h 787"/>
              <a:gd name="T54" fmla="*/ 117 w 698"/>
              <a:gd name="T55" fmla="*/ 35 h 787"/>
              <a:gd name="T56" fmla="*/ 574 w 698"/>
              <a:gd name="T57" fmla="*/ 28 h 787"/>
              <a:gd name="T58" fmla="*/ 582 w 698"/>
              <a:gd name="T59" fmla="*/ 312 h 787"/>
              <a:gd name="T60" fmla="*/ 360 w 698"/>
              <a:gd name="T61" fmla="*/ 373 h 787"/>
              <a:gd name="T62" fmla="*/ 555 w 698"/>
              <a:gd name="T63" fmla="*/ 25 h 787"/>
              <a:gd name="T64" fmla="*/ 418 w 698"/>
              <a:gd name="T65" fmla="*/ 639 h 787"/>
              <a:gd name="T66" fmla="*/ 371 w 698"/>
              <a:gd name="T67" fmla="*/ 595 h 787"/>
              <a:gd name="T68" fmla="*/ 371 w 698"/>
              <a:gd name="T69" fmla="*/ 764 h 787"/>
              <a:gd name="T70" fmla="*/ 300 w 698"/>
              <a:gd name="T71" fmla="*/ 661 h 787"/>
              <a:gd name="T72" fmla="*/ 300 w 698"/>
              <a:gd name="T73" fmla="*/ 628 h 787"/>
              <a:gd name="T74" fmla="*/ 343 w 698"/>
              <a:gd name="T75" fmla="*/ 592 h 787"/>
              <a:gd name="T76" fmla="*/ 300 w 698"/>
              <a:gd name="T77" fmla="*/ 628 h 787"/>
              <a:gd name="T78" fmla="*/ 651 w 698"/>
              <a:gd name="T79" fmla="*/ 58 h 787"/>
              <a:gd name="T80" fmla="*/ 594 w 698"/>
              <a:gd name="T81" fmla="*/ 16 h 787"/>
              <a:gd name="T82" fmla="*/ 355 w 698"/>
              <a:gd name="T83" fmla="*/ 62 h 787"/>
              <a:gd name="T84" fmla="*/ 149 w 698"/>
              <a:gd name="T85" fmla="*/ 4 h 787"/>
              <a:gd name="T86" fmla="*/ 103 w 698"/>
              <a:gd name="T87" fmla="*/ 18 h 787"/>
              <a:gd name="T88" fmla="*/ 46 w 698"/>
              <a:gd name="T89" fmla="*/ 81 h 787"/>
              <a:gd name="T90" fmla="*/ 0 w 698"/>
              <a:gd name="T91" fmla="*/ 118 h 787"/>
              <a:gd name="T92" fmla="*/ 43 w 698"/>
              <a:gd name="T93" fmla="*/ 429 h 787"/>
              <a:gd name="T94" fmla="*/ 84 w 698"/>
              <a:gd name="T95" fmla="*/ 545 h 787"/>
              <a:gd name="T96" fmla="*/ 349 w 698"/>
              <a:gd name="T97" fmla="*/ 571 h 787"/>
              <a:gd name="T98" fmla="*/ 341 w 698"/>
              <a:gd name="T99" fmla="*/ 570 h 787"/>
              <a:gd name="T100" fmla="*/ 279 w 698"/>
              <a:gd name="T101" fmla="*/ 716 h 787"/>
              <a:gd name="T102" fmla="*/ 440 w 698"/>
              <a:gd name="T103" fmla="*/ 716 h 787"/>
              <a:gd name="T104" fmla="*/ 440 w 698"/>
              <a:gd name="T105" fmla="*/ 626 h 787"/>
              <a:gd name="T106" fmla="*/ 371 w 698"/>
              <a:gd name="T107" fmla="*/ 556 h 787"/>
              <a:gd name="T108" fmla="*/ 84 w 698"/>
              <a:gd name="T109" fmla="*/ 523 h 787"/>
              <a:gd name="T110" fmla="*/ 279 w 698"/>
              <a:gd name="T111" fmla="*/ 429 h 787"/>
              <a:gd name="T112" fmla="*/ 305 w 698"/>
              <a:gd name="T113" fmla="*/ 456 h 787"/>
              <a:gd name="T114" fmla="*/ 656 w 698"/>
              <a:gd name="T115" fmla="*/ 429 h 787"/>
              <a:gd name="T116" fmla="*/ 697 w 698"/>
              <a:gd name="T117" fmla="*/ 115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8" h="787">
                <a:moveTo>
                  <a:pt x="676" y="387"/>
                </a:moveTo>
                <a:lnTo>
                  <a:pt x="676" y="387"/>
                </a:lnTo>
                <a:cubicBezTo>
                  <a:pt x="676" y="398"/>
                  <a:pt x="667" y="407"/>
                  <a:pt x="656" y="407"/>
                </a:cubicBezTo>
                <a:lnTo>
                  <a:pt x="406" y="408"/>
                </a:lnTo>
                <a:lnTo>
                  <a:pt x="406" y="408"/>
                </a:lnTo>
                <a:cubicBezTo>
                  <a:pt x="406" y="408"/>
                  <a:pt x="406" y="408"/>
                  <a:pt x="405" y="408"/>
                </a:cubicBezTo>
                <a:lnTo>
                  <a:pt x="405" y="408"/>
                </a:lnTo>
                <a:lnTo>
                  <a:pt x="404" y="408"/>
                </a:lnTo>
                <a:lnTo>
                  <a:pt x="404" y="408"/>
                </a:lnTo>
                <a:lnTo>
                  <a:pt x="403" y="408"/>
                </a:lnTo>
                <a:lnTo>
                  <a:pt x="403" y="408"/>
                </a:lnTo>
                <a:cubicBezTo>
                  <a:pt x="402" y="408"/>
                  <a:pt x="402" y="408"/>
                  <a:pt x="402" y="408"/>
                </a:cubicBezTo>
                <a:lnTo>
                  <a:pt x="402" y="408"/>
                </a:lnTo>
                <a:cubicBezTo>
                  <a:pt x="401" y="409"/>
                  <a:pt x="401" y="409"/>
                  <a:pt x="401" y="409"/>
                </a:cubicBezTo>
                <a:lnTo>
                  <a:pt x="401" y="409"/>
                </a:lnTo>
                <a:cubicBezTo>
                  <a:pt x="401" y="410"/>
                  <a:pt x="400" y="410"/>
                  <a:pt x="400" y="410"/>
                </a:cubicBezTo>
                <a:lnTo>
                  <a:pt x="400" y="410"/>
                </a:lnTo>
                <a:lnTo>
                  <a:pt x="400" y="410"/>
                </a:lnTo>
                <a:lnTo>
                  <a:pt x="400" y="410"/>
                </a:lnTo>
                <a:cubicBezTo>
                  <a:pt x="399" y="411"/>
                  <a:pt x="399" y="411"/>
                  <a:pt x="398" y="411"/>
                </a:cubicBezTo>
                <a:lnTo>
                  <a:pt x="398" y="411"/>
                </a:lnTo>
                <a:cubicBezTo>
                  <a:pt x="398" y="411"/>
                  <a:pt x="398" y="411"/>
                  <a:pt x="398" y="412"/>
                </a:cubicBezTo>
                <a:lnTo>
                  <a:pt x="398" y="412"/>
                </a:lnTo>
                <a:cubicBezTo>
                  <a:pt x="398" y="412"/>
                  <a:pt x="398" y="412"/>
                  <a:pt x="397" y="413"/>
                </a:cubicBezTo>
                <a:lnTo>
                  <a:pt x="397" y="413"/>
                </a:lnTo>
                <a:cubicBezTo>
                  <a:pt x="397" y="413"/>
                  <a:pt x="397" y="413"/>
                  <a:pt x="396" y="413"/>
                </a:cubicBezTo>
                <a:lnTo>
                  <a:pt x="396" y="413"/>
                </a:lnTo>
                <a:cubicBezTo>
                  <a:pt x="396" y="414"/>
                  <a:pt x="396" y="414"/>
                  <a:pt x="396" y="414"/>
                </a:cubicBezTo>
                <a:lnTo>
                  <a:pt x="396" y="414"/>
                </a:lnTo>
                <a:cubicBezTo>
                  <a:pt x="396" y="414"/>
                  <a:pt x="396" y="415"/>
                  <a:pt x="396" y="416"/>
                </a:cubicBezTo>
                <a:lnTo>
                  <a:pt x="396" y="416"/>
                </a:lnTo>
                <a:lnTo>
                  <a:pt x="396" y="416"/>
                </a:lnTo>
                <a:lnTo>
                  <a:pt x="396" y="416"/>
                </a:lnTo>
                <a:cubicBezTo>
                  <a:pt x="395" y="417"/>
                  <a:pt x="395" y="417"/>
                  <a:pt x="395" y="418"/>
                </a:cubicBezTo>
                <a:lnTo>
                  <a:pt x="395" y="418"/>
                </a:lnTo>
                <a:cubicBezTo>
                  <a:pt x="395" y="418"/>
                  <a:pt x="395" y="418"/>
                  <a:pt x="395" y="419"/>
                </a:cubicBezTo>
                <a:lnTo>
                  <a:pt x="395" y="428"/>
                </a:lnTo>
                <a:lnTo>
                  <a:pt x="395" y="428"/>
                </a:lnTo>
                <a:cubicBezTo>
                  <a:pt x="395" y="432"/>
                  <a:pt x="393" y="434"/>
                  <a:pt x="390" y="434"/>
                </a:cubicBezTo>
                <a:lnTo>
                  <a:pt x="305" y="434"/>
                </a:lnTo>
                <a:lnTo>
                  <a:pt x="305" y="434"/>
                </a:lnTo>
                <a:cubicBezTo>
                  <a:pt x="303" y="434"/>
                  <a:pt x="300" y="432"/>
                  <a:pt x="300" y="429"/>
                </a:cubicBezTo>
                <a:lnTo>
                  <a:pt x="300" y="418"/>
                </a:lnTo>
                <a:lnTo>
                  <a:pt x="300" y="418"/>
                </a:lnTo>
                <a:cubicBezTo>
                  <a:pt x="300" y="412"/>
                  <a:pt x="296" y="407"/>
                  <a:pt x="290" y="407"/>
                </a:cubicBezTo>
                <a:lnTo>
                  <a:pt x="43" y="407"/>
                </a:lnTo>
                <a:lnTo>
                  <a:pt x="43" y="407"/>
                </a:lnTo>
                <a:cubicBezTo>
                  <a:pt x="31" y="407"/>
                  <a:pt x="22" y="397"/>
                  <a:pt x="22" y="386"/>
                </a:cubicBezTo>
                <a:lnTo>
                  <a:pt x="22" y="120"/>
                </a:lnTo>
                <a:lnTo>
                  <a:pt x="22" y="120"/>
                </a:lnTo>
                <a:cubicBezTo>
                  <a:pt x="22" y="118"/>
                  <a:pt x="25" y="103"/>
                  <a:pt x="38" y="103"/>
                </a:cubicBezTo>
                <a:lnTo>
                  <a:pt x="46" y="103"/>
                </a:lnTo>
                <a:lnTo>
                  <a:pt x="46" y="342"/>
                </a:lnTo>
                <a:lnTo>
                  <a:pt x="46" y="342"/>
                </a:lnTo>
                <a:cubicBezTo>
                  <a:pt x="46" y="348"/>
                  <a:pt x="51" y="353"/>
                  <a:pt x="57" y="353"/>
                </a:cubicBezTo>
                <a:lnTo>
                  <a:pt x="57" y="353"/>
                </a:lnTo>
                <a:cubicBezTo>
                  <a:pt x="64" y="353"/>
                  <a:pt x="69" y="348"/>
                  <a:pt x="69" y="342"/>
                </a:cubicBezTo>
                <a:lnTo>
                  <a:pt x="69" y="59"/>
                </a:lnTo>
                <a:lnTo>
                  <a:pt x="69" y="59"/>
                </a:lnTo>
                <a:cubicBezTo>
                  <a:pt x="69" y="53"/>
                  <a:pt x="72" y="47"/>
                  <a:pt x="77" y="43"/>
                </a:cubicBezTo>
                <a:lnTo>
                  <a:pt x="77" y="43"/>
                </a:lnTo>
                <a:cubicBezTo>
                  <a:pt x="81" y="39"/>
                  <a:pt x="88" y="38"/>
                  <a:pt x="94" y="38"/>
                </a:cubicBezTo>
                <a:lnTo>
                  <a:pt x="94" y="38"/>
                </a:lnTo>
                <a:cubicBezTo>
                  <a:pt x="93" y="40"/>
                  <a:pt x="93" y="42"/>
                  <a:pt x="93" y="44"/>
                </a:cubicBezTo>
                <a:lnTo>
                  <a:pt x="93" y="312"/>
                </a:lnTo>
                <a:lnTo>
                  <a:pt x="93" y="312"/>
                </a:lnTo>
                <a:cubicBezTo>
                  <a:pt x="93" y="331"/>
                  <a:pt x="108" y="348"/>
                  <a:pt x="127" y="353"/>
                </a:cubicBezTo>
                <a:lnTo>
                  <a:pt x="332" y="394"/>
                </a:lnTo>
                <a:lnTo>
                  <a:pt x="332" y="394"/>
                </a:lnTo>
                <a:cubicBezTo>
                  <a:pt x="335" y="394"/>
                  <a:pt x="338" y="395"/>
                  <a:pt x="340" y="395"/>
                </a:cubicBezTo>
                <a:lnTo>
                  <a:pt x="357" y="395"/>
                </a:lnTo>
                <a:lnTo>
                  <a:pt x="357" y="395"/>
                </a:lnTo>
                <a:cubicBezTo>
                  <a:pt x="360" y="395"/>
                  <a:pt x="363" y="394"/>
                  <a:pt x="366" y="394"/>
                </a:cubicBezTo>
                <a:lnTo>
                  <a:pt x="570" y="353"/>
                </a:lnTo>
                <a:lnTo>
                  <a:pt x="570" y="353"/>
                </a:lnTo>
                <a:cubicBezTo>
                  <a:pt x="590" y="348"/>
                  <a:pt x="604" y="331"/>
                  <a:pt x="604" y="312"/>
                </a:cubicBezTo>
                <a:lnTo>
                  <a:pt x="604" y="44"/>
                </a:lnTo>
                <a:lnTo>
                  <a:pt x="604" y="44"/>
                </a:lnTo>
                <a:cubicBezTo>
                  <a:pt x="604" y="41"/>
                  <a:pt x="604" y="39"/>
                  <a:pt x="604" y="36"/>
                </a:cubicBezTo>
                <a:lnTo>
                  <a:pt x="604" y="36"/>
                </a:lnTo>
                <a:cubicBezTo>
                  <a:pt x="610" y="36"/>
                  <a:pt x="615" y="37"/>
                  <a:pt x="620" y="41"/>
                </a:cubicBezTo>
                <a:lnTo>
                  <a:pt x="620" y="41"/>
                </a:lnTo>
                <a:cubicBezTo>
                  <a:pt x="626" y="45"/>
                  <a:pt x="629" y="51"/>
                  <a:pt x="629" y="58"/>
                </a:cubicBezTo>
                <a:lnTo>
                  <a:pt x="629" y="340"/>
                </a:lnTo>
                <a:lnTo>
                  <a:pt x="629" y="340"/>
                </a:lnTo>
                <a:cubicBezTo>
                  <a:pt x="629" y="347"/>
                  <a:pt x="634" y="351"/>
                  <a:pt x="640" y="351"/>
                </a:cubicBezTo>
                <a:lnTo>
                  <a:pt x="640" y="351"/>
                </a:lnTo>
                <a:cubicBezTo>
                  <a:pt x="646" y="351"/>
                  <a:pt x="651" y="347"/>
                  <a:pt x="651" y="340"/>
                </a:cubicBezTo>
                <a:lnTo>
                  <a:pt x="651" y="103"/>
                </a:lnTo>
                <a:lnTo>
                  <a:pt x="664" y="103"/>
                </a:lnTo>
                <a:lnTo>
                  <a:pt x="664" y="103"/>
                </a:lnTo>
                <a:cubicBezTo>
                  <a:pt x="670" y="103"/>
                  <a:pt x="676" y="108"/>
                  <a:pt x="676" y="115"/>
                </a:cubicBezTo>
                <a:lnTo>
                  <a:pt x="676" y="387"/>
                </a:lnTo>
                <a:close/>
                <a:moveTo>
                  <a:pt x="123" y="28"/>
                </a:moveTo>
                <a:lnTo>
                  <a:pt x="123" y="28"/>
                </a:lnTo>
                <a:cubicBezTo>
                  <a:pt x="127" y="25"/>
                  <a:pt x="131" y="24"/>
                  <a:pt x="136" y="24"/>
                </a:cubicBezTo>
                <a:lnTo>
                  <a:pt x="136" y="24"/>
                </a:lnTo>
                <a:cubicBezTo>
                  <a:pt x="138" y="24"/>
                  <a:pt x="140" y="24"/>
                  <a:pt x="142" y="25"/>
                </a:cubicBezTo>
                <a:lnTo>
                  <a:pt x="337" y="82"/>
                </a:lnTo>
                <a:lnTo>
                  <a:pt x="337" y="82"/>
                </a:lnTo>
                <a:cubicBezTo>
                  <a:pt x="337" y="82"/>
                  <a:pt x="338" y="82"/>
                  <a:pt x="338" y="83"/>
                </a:cubicBezTo>
                <a:lnTo>
                  <a:pt x="338" y="373"/>
                </a:lnTo>
                <a:lnTo>
                  <a:pt x="338" y="373"/>
                </a:lnTo>
                <a:cubicBezTo>
                  <a:pt x="338" y="373"/>
                  <a:pt x="337" y="373"/>
                  <a:pt x="336" y="372"/>
                </a:cubicBezTo>
                <a:lnTo>
                  <a:pt x="132" y="331"/>
                </a:lnTo>
                <a:lnTo>
                  <a:pt x="132" y="331"/>
                </a:lnTo>
                <a:cubicBezTo>
                  <a:pt x="122" y="329"/>
                  <a:pt x="115" y="321"/>
                  <a:pt x="115" y="312"/>
                </a:cubicBezTo>
                <a:lnTo>
                  <a:pt x="115" y="44"/>
                </a:lnTo>
                <a:lnTo>
                  <a:pt x="115" y="44"/>
                </a:lnTo>
                <a:cubicBezTo>
                  <a:pt x="115" y="41"/>
                  <a:pt x="116" y="38"/>
                  <a:pt x="117" y="35"/>
                </a:cubicBezTo>
                <a:lnTo>
                  <a:pt x="117" y="35"/>
                </a:lnTo>
                <a:lnTo>
                  <a:pt x="117" y="35"/>
                </a:lnTo>
                <a:cubicBezTo>
                  <a:pt x="118" y="32"/>
                  <a:pt x="120" y="30"/>
                  <a:pt x="123" y="28"/>
                </a:cubicBezTo>
                <a:close/>
                <a:moveTo>
                  <a:pt x="555" y="25"/>
                </a:moveTo>
                <a:lnTo>
                  <a:pt x="555" y="25"/>
                </a:lnTo>
                <a:cubicBezTo>
                  <a:pt x="562" y="23"/>
                  <a:pt x="569" y="24"/>
                  <a:pt x="574" y="28"/>
                </a:cubicBezTo>
                <a:lnTo>
                  <a:pt x="574" y="28"/>
                </a:lnTo>
                <a:cubicBezTo>
                  <a:pt x="579" y="32"/>
                  <a:pt x="582" y="38"/>
                  <a:pt x="582" y="44"/>
                </a:cubicBezTo>
                <a:lnTo>
                  <a:pt x="582" y="312"/>
                </a:lnTo>
                <a:lnTo>
                  <a:pt x="582" y="312"/>
                </a:lnTo>
                <a:cubicBezTo>
                  <a:pt x="582" y="321"/>
                  <a:pt x="576" y="329"/>
                  <a:pt x="566" y="331"/>
                </a:cubicBezTo>
                <a:lnTo>
                  <a:pt x="361" y="372"/>
                </a:lnTo>
                <a:lnTo>
                  <a:pt x="361" y="372"/>
                </a:lnTo>
                <a:cubicBezTo>
                  <a:pt x="361" y="373"/>
                  <a:pt x="361" y="373"/>
                  <a:pt x="360" y="373"/>
                </a:cubicBezTo>
                <a:lnTo>
                  <a:pt x="360" y="82"/>
                </a:lnTo>
                <a:lnTo>
                  <a:pt x="360" y="82"/>
                </a:lnTo>
                <a:cubicBezTo>
                  <a:pt x="361" y="82"/>
                  <a:pt x="361" y="82"/>
                  <a:pt x="361" y="82"/>
                </a:cubicBezTo>
                <a:lnTo>
                  <a:pt x="555" y="25"/>
                </a:lnTo>
                <a:close/>
                <a:moveTo>
                  <a:pt x="376" y="592"/>
                </a:moveTo>
                <a:lnTo>
                  <a:pt x="376" y="592"/>
                </a:lnTo>
                <a:cubicBezTo>
                  <a:pt x="417" y="592"/>
                  <a:pt x="417" y="605"/>
                  <a:pt x="418" y="627"/>
                </a:cubicBezTo>
                <a:lnTo>
                  <a:pt x="418" y="639"/>
                </a:lnTo>
                <a:lnTo>
                  <a:pt x="371" y="639"/>
                </a:lnTo>
                <a:lnTo>
                  <a:pt x="371" y="597"/>
                </a:lnTo>
                <a:lnTo>
                  <a:pt x="371" y="595"/>
                </a:lnTo>
                <a:lnTo>
                  <a:pt x="371" y="595"/>
                </a:lnTo>
                <a:cubicBezTo>
                  <a:pt x="371" y="594"/>
                  <a:pt x="372" y="592"/>
                  <a:pt x="376" y="592"/>
                </a:cubicBezTo>
                <a:close/>
                <a:moveTo>
                  <a:pt x="418" y="716"/>
                </a:moveTo>
                <a:lnTo>
                  <a:pt x="418" y="716"/>
                </a:lnTo>
                <a:cubicBezTo>
                  <a:pt x="418" y="742"/>
                  <a:pt x="397" y="764"/>
                  <a:pt x="371" y="764"/>
                </a:cubicBezTo>
                <a:lnTo>
                  <a:pt x="349" y="764"/>
                </a:lnTo>
                <a:lnTo>
                  <a:pt x="349" y="764"/>
                </a:lnTo>
                <a:cubicBezTo>
                  <a:pt x="322" y="764"/>
                  <a:pt x="300" y="742"/>
                  <a:pt x="300" y="716"/>
                </a:cubicBezTo>
                <a:lnTo>
                  <a:pt x="300" y="661"/>
                </a:lnTo>
                <a:lnTo>
                  <a:pt x="360" y="661"/>
                </a:lnTo>
                <a:lnTo>
                  <a:pt x="418" y="661"/>
                </a:lnTo>
                <a:lnTo>
                  <a:pt x="418" y="716"/>
                </a:lnTo>
                <a:close/>
                <a:moveTo>
                  <a:pt x="300" y="628"/>
                </a:moveTo>
                <a:lnTo>
                  <a:pt x="300" y="628"/>
                </a:lnTo>
                <a:cubicBezTo>
                  <a:pt x="300" y="603"/>
                  <a:pt x="313" y="592"/>
                  <a:pt x="341" y="592"/>
                </a:cubicBezTo>
                <a:lnTo>
                  <a:pt x="343" y="592"/>
                </a:lnTo>
                <a:lnTo>
                  <a:pt x="343" y="592"/>
                </a:lnTo>
                <a:cubicBezTo>
                  <a:pt x="346" y="592"/>
                  <a:pt x="349" y="594"/>
                  <a:pt x="349" y="597"/>
                </a:cubicBezTo>
                <a:lnTo>
                  <a:pt x="349" y="639"/>
                </a:lnTo>
                <a:lnTo>
                  <a:pt x="300" y="639"/>
                </a:lnTo>
                <a:lnTo>
                  <a:pt x="300" y="628"/>
                </a:lnTo>
                <a:close/>
                <a:moveTo>
                  <a:pt x="664" y="81"/>
                </a:moveTo>
                <a:lnTo>
                  <a:pt x="651" y="81"/>
                </a:lnTo>
                <a:lnTo>
                  <a:pt x="651" y="58"/>
                </a:lnTo>
                <a:lnTo>
                  <a:pt x="651" y="58"/>
                </a:lnTo>
                <a:cubicBezTo>
                  <a:pt x="651" y="45"/>
                  <a:pt x="645" y="32"/>
                  <a:pt x="634" y="24"/>
                </a:cubicBezTo>
                <a:lnTo>
                  <a:pt x="634" y="24"/>
                </a:lnTo>
                <a:cubicBezTo>
                  <a:pt x="622" y="15"/>
                  <a:pt x="607" y="13"/>
                  <a:pt x="594" y="16"/>
                </a:cubicBezTo>
                <a:lnTo>
                  <a:pt x="594" y="16"/>
                </a:lnTo>
                <a:cubicBezTo>
                  <a:pt x="592" y="14"/>
                  <a:pt x="590" y="13"/>
                  <a:pt x="588" y="11"/>
                </a:cubicBezTo>
                <a:lnTo>
                  <a:pt x="588" y="11"/>
                </a:lnTo>
                <a:cubicBezTo>
                  <a:pt x="577" y="2"/>
                  <a:pt x="562" y="0"/>
                  <a:pt x="549" y="4"/>
                </a:cubicBezTo>
                <a:lnTo>
                  <a:pt x="355" y="62"/>
                </a:lnTo>
                <a:lnTo>
                  <a:pt x="355" y="62"/>
                </a:lnTo>
                <a:cubicBezTo>
                  <a:pt x="351" y="63"/>
                  <a:pt x="346" y="63"/>
                  <a:pt x="343" y="62"/>
                </a:cubicBezTo>
                <a:lnTo>
                  <a:pt x="149" y="4"/>
                </a:lnTo>
                <a:lnTo>
                  <a:pt x="149" y="4"/>
                </a:lnTo>
                <a:cubicBezTo>
                  <a:pt x="135" y="0"/>
                  <a:pt x="120" y="2"/>
                  <a:pt x="109" y="11"/>
                </a:cubicBezTo>
                <a:lnTo>
                  <a:pt x="109" y="11"/>
                </a:lnTo>
                <a:cubicBezTo>
                  <a:pt x="107" y="13"/>
                  <a:pt x="105" y="15"/>
                  <a:pt x="103" y="18"/>
                </a:cubicBezTo>
                <a:lnTo>
                  <a:pt x="103" y="18"/>
                </a:lnTo>
                <a:cubicBezTo>
                  <a:pt x="90" y="14"/>
                  <a:pt x="75" y="17"/>
                  <a:pt x="64" y="25"/>
                </a:cubicBezTo>
                <a:lnTo>
                  <a:pt x="64" y="25"/>
                </a:lnTo>
                <a:cubicBezTo>
                  <a:pt x="53" y="34"/>
                  <a:pt x="46" y="46"/>
                  <a:pt x="46" y="59"/>
                </a:cubicBezTo>
                <a:lnTo>
                  <a:pt x="46" y="81"/>
                </a:lnTo>
                <a:lnTo>
                  <a:pt x="38" y="81"/>
                </a:lnTo>
                <a:lnTo>
                  <a:pt x="38" y="81"/>
                </a:lnTo>
                <a:cubicBezTo>
                  <a:pt x="11" y="81"/>
                  <a:pt x="1" y="106"/>
                  <a:pt x="0" y="118"/>
                </a:cubicBezTo>
                <a:lnTo>
                  <a:pt x="0" y="118"/>
                </a:lnTo>
                <a:cubicBezTo>
                  <a:pt x="0" y="119"/>
                  <a:pt x="0" y="120"/>
                  <a:pt x="0" y="120"/>
                </a:cubicBezTo>
                <a:lnTo>
                  <a:pt x="0" y="386"/>
                </a:lnTo>
                <a:lnTo>
                  <a:pt x="0" y="386"/>
                </a:lnTo>
                <a:cubicBezTo>
                  <a:pt x="0" y="410"/>
                  <a:pt x="19" y="429"/>
                  <a:pt x="43" y="429"/>
                </a:cubicBezTo>
                <a:lnTo>
                  <a:pt x="46" y="429"/>
                </a:lnTo>
                <a:lnTo>
                  <a:pt x="46" y="507"/>
                </a:lnTo>
                <a:lnTo>
                  <a:pt x="46" y="507"/>
                </a:lnTo>
                <a:cubicBezTo>
                  <a:pt x="46" y="528"/>
                  <a:pt x="63" y="545"/>
                  <a:pt x="84" y="545"/>
                </a:cubicBezTo>
                <a:lnTo>
                  <a:pt x="337" y="545"/>
                </a:lnTo>
                <a:lnTo>
                  <a:pt x="337" y="545"/>
                </a:lnTo>
                <a:cubicBezTo>
                  <a:pt x="343" y="545"/>
                  <a:pt x="349" y="550"/>
                  <a:pt x="349" y="556"/>
                </a:cubicBezTo>
                <a:lnTo>
                  <a:pt x="349" y="571"/>
                </a:lnTo>
                <a:lnTo>
                  <a:pt x="349" y="571"/>
                </a:lnTo>
                <a:cubicBezTo>
                  <a:pt x="347" y="570"/>
                  <a:pt x="344" y="570"/>
                  <a:pt x="343" y="570"/>
                </a:cubicBezTo>
                <a:lnTo>
                  <a:pt x="341" y="570"/>
                </a:lnTo>
                <a:lnTo>
                  <a:pt x="341" y="570"/>
                </a:lnTo>
                <a:cubicBezTo>
                  <a:pt x="301" y="570"/>
                  <a:pt x="279" y="591"/>
                  <a:pt x="279" y="628"/>
                </a:cubicBezTo>
                <a:lnTo>
                  <a:pt x="279" y="650"/>
                </a:lnTo>
                <a:lnTo>
                  <a:pt x="279" y="716"/>
                </a:lnTo>
                <a:lnTo>
                  <a:pt x="279" y="716"/>
                </a:lnTo>
                <a:cubicBezTo>
                  <a:pt x="279" y="754"/>
                  <a:pt x="310" y="786"/>
                  <a:pt x="349" y="786"/>
                </a:cubicBezTo>
                <a:lnTo>
                  <a:pt x="371" y="786"/>
                </a:lnTo>
                <a:lnTo>
                  <a:pt x="371" y="786"/>
                </a:lnTo>
                <a:cubicBezTo>
                  <a:pt x="409" y="786"/>
                  <a:pt x="440" y="754"/>
                  <a:pt x="440" y="716"/>
                </a:cubicBezTo>
                <a:lnTo>
                  <a:pt x="440" y="650"/>
                </a:lnTo>
                <a:lnTo>
                  <a:pt x="440" y="631"/>
                </a:lnTo>
                <a:lnTo>
                  <a:pt x="440" y="626"/>
                </a:lnTo>
                <a:lnTo>
                  <a:pt x="440" y="626"/>
                </a:lnTo>
                <a:cubicBezTo>
                  <a:pt x="439" y="602"/>
                  <a:pt x="438" y="570"/>
                  <a:pt x="376" y="570"/>
                </a:cubicBezTo>
                <a:lnTo>
                  <a:pt x="376" y="570"/>
                </a:lnTo>
                <a:cubicBezTo>
                  <a:pt x="374" y="570"/>
                  <a:pt x="372" y="570"/>
                  <a:pt x="371" y="570"/>
                </a:cubicBezTo>
                <a:lnTo>
                  <a:pt x="371" y="556"/>
                </a:lnTo>
                <a:lnTo>
                  <a:pt x="371" y="556"/>
                </a:lnTo>
                <a:cubicBezTo>
                  <a:pt x="371" y="538"/>
                  <a:pt x="355" y="523"/>
                  <a:pt x="337" y="523"/>
                </a:cubicBezTo>
                <a:lnTo>
                  <a:pt x="84" y="523"/>
                </a:lnTo>
                <a:lnTo>
                  <a:pt x="84" y="523"/>
                </a:lnTo>
                <a:cubicBezTo>
                  <a:pt x="75" y="523"/>
                  <a:pt x="68" y="516"/>
                  <a:pt x="68" y="507"/>
                </a:cubicBezTo>
                <a:lnTo>
                  <a:pt x="67" y="429"/>
                </a:lnTo>
                <a:lnTo>
                  <a:pt x="279" y="429"/>
                </a:lnTo>
                <a:lnTo>
                  <a:pt x="279" y="429"/>
                </a:lnTo>
                <a:lnTo>
                  <a:pt x="279" y="429"/>
                </a:lnTo>
                <a:cubicBezTo>
                  <a:pt x="279" y="430"/>
                  <a:pt x="279" y="430"/>
                  <a:pt x="279" y="432"/>
                </a:cubicBezTo>
                <a:lnTo>
                  <a:pt x="279" y="432"/>
                </a:lnTo>
                <a:cubicBezTo>
                  <a:pt x="280" y="445"/>
                  <a:pt x="291" y="456"/>
                  <a:pt x="305" y="456"/>
                </a:cubicBezTo>
                <a:lnTo>
                  <a:pt x="390" y="456"/>
                </a:lnTo>
                <a:lnTo>
                  <a:pt x="390" y="456"/>
                </a:lnTo>
                <a:cubicBezTo>
                  <a:pt x="404" y="456"/>
                  <a:pt x="416" y="444"/>
                  <a:pt x="417" y="430"/>
                </a:cubicBezTo>
                <a:lnTo>
                  <a:pt x="656" y="429"/>
                </a:lnTo>
                <a:lnTo>
                  <a:pt x="656" y="429"/>
                </a:lnTo>
                <a:cubicBezTo>
                  <a:pt x="679" y="429"/>
                  <a:pt x="697" y="410"/>
                  <a:pt x="697" y="387"/>
                </a:cubicBezTo>
                <a:lnTo>
                  <a:pt x="697" y="115"/>
                </a:lnTo>
                <a:lnTo>
                  <a:pt x="697" y="115"/>
                </a:lnTo>
                <a:cubicBezTo>
                  <a:pt x="697" y="96"/>
                  <a:pt x="682" y="81"/>
                  <a:pt x="664" y="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6129790E-08E7-F144-AB92-F2EF0BF72380}"/>
              </a:ext>
            </a:extLst>
          </p:cNvPr>
          <p:cNvSpPr txBox="1"/>
          <p:nvPr/>
        </p:nvSpPr>
        <p:spPr>
          <a:xfrm>
            <a:off x="2440992" y="1885461"/>
            <a:ext cx="246356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E017B7E-8567-694A-8A25-57C3E1046A79}"/>
              </a:ext>
            </a:extLst>
          </p:cNvPr>
          <p:cNvSpPr txBox="1"/>
          <p:nvPr/>
        </p:nvSpPr>
        <p:spPr>
          <a:xfrm>
            <a:off x="2440992" y="3349753"/>
            <a:ext cx="246124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BAB98FDD-0912-B24A-A8A0-BF9768BB0040}"/>
              </a:ext>
            </a:extLst>
          </p:cNvPr>
          <p:cNvSpPr txBox="1"/>
          <p:nvPr/>
        </p:nvSpPr>
        <p:spPr>
          <a:xfrm>
            <a:off x="2440992" y="4811888"/>
            <a:ext cx="237237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xmlns="" id="{7736C33C-D5BE-DC42-B10A-72324E45FAC7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83" name="Группа 82">
              <a:extLst>
                <a:ext uri="{FF2B5EF4-FFF2-40B4-BE49-F238E27FC236}">
                  <a16:creationId xmlns:a16="http://schemas.microsoft.com/office/drawing/2014/main" xmlns="" id="{7EA56D2E-DA88-F645-B82E-AE1749EBB24C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85" name="Прямоугольник 84">
                <a:extLst>
                  <a:ext uri="{FF2B5EF4-FFF2-40B4-BE49-F238E27FC236}">
                    <a16:creationId xmlns:a16="http://schemas.microsoft.com/office/drawing/2014/main" xmlns="" id="{F2902B28-434D-C64F-8C72-A18E519A68C7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rgbClr val="F09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0942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Прямоугольник 85">
                <a:extLst>
                  <a:ext uri="{FF2B5EF4-FFF2-40B4-BE49-F238E27FC236}">
                    <a16:creationId xmlns:a16="http://schemas.microsoft.com/office/drawing/2014/main" xmlns="" id="{9B9E0A3F-742C-F649-8F35-5E8FF68982B1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rgbClr val="F09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0942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xmlns="" id="{07D23F82-3F74-314F-916A-A55A0CBDD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87" name="Номер слайда 3">
            <a:extLst>
              <a:ext uri="{FF2B5EF4-FFF2-40B4-BE49-F238E27FC236}">
                <a16:creationId xmlns:a16="http://schemas.microsoft.com/office/drawing/2014/main" xmlns="" id="{C351448A-ED03-DF48-927A-2C5DE269A5CF}"/>
              </a:ext>
            </a:extLst>
          </p:cNvPr>
          <p:cNvSpPr txBox="1">
            <a:spLocks/>
          </p:cNvSpPr>
          <p:nvPr/>
        </p:nvSpPr>
        <p:spPr>
          <a:xfrm>
            <a:off x="10551691" y="6474843"/>
            <a:ext cx="538648" cy="2736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A2009F-744D-4914-9C38-413CE7F03583}" type="slidenum">
              <a:rPr lang="ru-RU" sz="10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</a:t>
            </a:fld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293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DAFB97-B720-4342-BB59-B2C929C32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A6782499-12C5-C640-B0F5-C7AB1CB24B32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78EE638E-447B-234E-AD03-4330CE9C7C62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084D8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F887AC45-DF26-DF42-B8C7-6FB4FBB22D73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</a:p>
          </p:txBody>
        </p:sp>
      </p:grp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F59C6D2E-B519-B744-8B60-814A1692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3861" y="6404797"/>
            <a:ext cx="688158" cy="326203"/>
          </a:xfrm>
        </p:spPr>
        <p:txBody>
          <a:bodyPr/>
          <a:lstStyle/>
          <a:p>
            <a:fld id="{4FA2009F-744D-4914-9C38-413CE7F03583}" type="slidenum">
              <a:rPr lang="ru-R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">
            <a:extLst>
              <a:ext uri="{FF2B5EF4-FFF2-40B4-BE49-F238E27FC236}">
                <a16:creationId xmlns:a16="http://schemas.microsoft.com/office/drawing/2014/main" xmlns="" id="{DD5EF76F-FC93-6340-A345-0A6D0D8E0AA4}"/>
              </a:ext>
            </a:extLst>
          </p:cNvPr>
          <p:cNvGrpSpPr/>
          <p:nvPr/>
        </p:nvGrpSpPr>
        <p:grpSpPr>
          <a:xfrm>
            <a:off x="6177820" y="1367183"/>
            <a:ext cx="5300684" cy="4836530"/>
            <a:chOff x="12271218" y="3287596"/>
            <a:chExt cx="10601367" cy="9673060"/>
          </a:xfrm>
        </p:grpSpPr>
        <p:sp>
          <p:nvSpPr>
            <p:cNvPr id="13" name="Freeform 118">
              <a:extLst>
                <a:ext uri="{FF2B5EF4-FFF2-40B4-BE49-F238E27FC236}">
                  <a16:creationId xmlns:a16="http://schemas.microsoft.com/office/drawing/2014/main" xmlns="" id="{CC12433A-0056-274A-B163-DA2FADF24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90791" y="3287596"/>
              <a:ext cx="8205201" cy="8803933"/>
            </a:xfrm>
            <a:custGeom>
              <a:avLst/>
              <a:gdLst>
                <a:gd name="connsiteX0" fmla="*/ 4612855 w 8205201"/>
                <a:gd name="connsiteY0" fmla="*/ 8754102 h 8803933"/>
                <a:gd name="connsiteX1" fmla="*/ 4636531 w 8205201"/>
                <a:gd name="connsiteY1" fmla="*/ 8774034 h 8803933"/>
                <a:gd name="connsiteX2" fmla="*/ 4615347 w 8205201"/>
                <a:gd name="connsiteY2" fmla="*/ 8797704 h 8803933"/>
                <a:gd name="connsiteX3" fmla="*/ 4402273 w 8205201"/>
                <a:gd name="connsiteY3" fmla="*/ 8803933 h 8803933"/>
                <a:gd name="connsiteX4" fmla="*/ 4278915 w 8205201"/>
                <a:gd name="connsiteY4" fmla="*/ 8801442 h 8803933"/>
                <a:gd name="connsiteX5" fmla="*/ 4257733 w 8205201"/>
                <a:gd name="connsiteY5" fmla="*/ 8779018 h 8803933"/>
                <a:gd name="connsiteX6" fmla="*/ 4281409 w 8205201"/>
                <a:gd name="connsiteY6" fmla="*/ 8756594 h 8803933"/>
                <a:gd name="connsiteX7" fmla="*/ 4612855 w 8205201"/>
                <a:gd name="connsiteY7" fmla="*/ 8754102 h 8803933"/>
                <a:gd name="connsiteX8" fmla="*/ 3619758 w 8205201"/>
                <a:gd name="connsiteY8" fmla="*/ 8688075 h 8803933"/>
                <a:gd name="connsiteX9" fmla="*/ 3948713 w 8205201"/>
                <a:gd name="connsiteY9" fmla="*/ 8735414 h 8803933"/>
                <a:gd name="connsiteX10" fmla="*/ 3969897 w 8205201"/>
                <a:gd name="connsiteY10" fmla="*/ 8760330 h 8803933"/>
                <a:gd name="connsiteX11" fmla="*/ 3946221 w 8205201"/>
                <a:gd name="connsiteY11" fmla="*/ 8780262 h 8803933"/>
                <a:gd name="connsiteX12" fmla="*/ 3943729 w 8205201"/>
                <a:gd name="connsiteY12" fmla="*/ 8780262 h 8803933"/>
                <a:gd name="connsiteX13" fmla="*/ 3612282 w 8205201"/>
                <a:gd name="connsiteY13" fmla="*/ 8732923 h 8803933"/>
                <a:gd name="connsiteX14" fmla="*/ 3594837 w 8205201"/>
                <a:gd name="connsiteY14" fmla="*/ 8706761 h 8803933"/>
                <a:gd name="connsiteX15" fmla="*/ 3619758 w 8205201"/>
                <a:gd name="connsiteY15" fmla="*/ 8688075 h 8803933"/>
                <a:gd name="connsiteX16" fmla="*/ 5272013 w 8205201"/>
                <a:gd name="connsiteY16" fmla="*/ 8671880 h 8803933"/>
                <a:gd name="connsiteX17" fmla="*/ 5299425 w 8205201"/>
                <a:gd name="connsiteY17" fmla="*/ 8689321 h 8803933"/>
                <a:gd name="connsiteX18" fmla="*/ 5281981 w 8205201"/>
                <a:gd name="connsiteY18" fmla="*/ 8715483 h 8803933"/>
                <a:gd name="connsiteX19" fmla="*/ 4950533 w 8205201"/>
                <a:gd name="connsiteY19" fmla="*/ 8769051 h 8803933"/>
                <a:gd name="connsiteX20" fmla="*/ 4948041 w 8205201"/>
                <a:gd name="connsiteY20" fmla="*/ 8770297 h 8803933"/>
                <a:gd name="connsiteX21" fmla="*/ 4925613 w 8205201"/>
                <a:gd name="connsiteY21" fmla="*/ 8750365 h 8803933"/>
                <a:gd name="connsiteX22" fmla="*/ 4944303 w 8205201"/>
                <a:gd name="connsiteY22" fmla="*/ 8725449 h 8803933"/>
                <a:gd name="connsiteX23" fmla="*/ 5272013 w 8205201"/>
                <a:gd name="connsiteY23" fmla="*/ 8671880 h 8803933"/>
                <a:gd name="connsiteX24" fmla="*/ 2976799 w 8205201"/>
                <a:gd name="connsiteY24" fmla="*/ 8519894 h 8803933"/>
                <a:gd name="connsiteX25" fmla="*/ 3295787 w 8205201"/>
                <a:gd name="connsiteY25" fmla="*/ 8617065 h 8803933"/>
                <a:gd name="connsiteX26" fmla="*/ 3310739 w 8205201"/>
                <a:gd name="connsiteY26" fmla="*/ 8643226 h 8803933"/>
                <a:gd name="connsiteX27" fmla="*/ 3289557 w 8205201"/>
                <a:gd name="connsiteY27" fmla="*/ 8660667 h 8803933"/>
                <a:gd name="connsiteX28" fmla="*/ 3284573 w 8205201"/>
                <a:gd name="connsiteY28" fmla="*/ 8659422 h 8803933"/>
                <a:gd name="connsiteX29" fmla="*/ 2963093 w 8205201"/>
                <a:gd name="connsiteY29" fmla="*/ 8562251 h 8803933"/>
                <a:gd name="connsiteX30" fmla="*/ 2949387 w 8205201"/>
                <a:gd name="connsiteY30" fmla="*/ 8533598 h 8803933"/>
                <a:gd name="connsiteX31" fmla="*/ 2976799 w 8205201"/>
                <a:gd name="connsiteY31" fmla="*/ 8519894 h 8803933"/>
                <a:gd name="connsiteX32" fmla="*/ 5911233 w 8205201"/>
                <a:gd name="connsiteY32" fmla="*/ 8489995 h 8803933"/>
                <a:gd name="connsiteX33" fmla="*/ 5939893 w 8205201"/>
                <a:gd name="connsiteY33" fmla="*/ 8503699 h 8803933"/>
                <a:gd name="connsiteX34" fmla="*/ 5927433 w 8205201"/>
                <a:gd name="connsiteY34" fmla="*/ 8532352 h 8803933"/>
                <a:gd name="connsiteX35" fmla="*/ 5607199 w 8205201"/>
                <a:gd name="connsiteY35" fmla="*/ 8636998 h 8803933"/>
                <a:gd name="connsiteX36" fmla="*/ 5602215 w 8205201"/>
                <a:gd name="connsiteY36" fmla="*/ 8636998 h 8803933"/>
                <a:gd name="connsiteX37" fmla="*/ 5579785 w 8205201"/>
                <a:gd name="connsiteY37" fmla="*/ 8622048 h 8803933"/>
                <a:gd name="connsiteX38" fmla="*/ 5595985 w 8205201"/>
                <a:gd name="connsiteY38" fmla="*/ 8593395 h 8803933"/>
                <a:gd name="connsiteX39" fmla="*/ 5911233 w 8205201"/>
                <a:gd name="connsiteY39" fmla="*/ 8489995 h 8803933"/>
                <a:gd name="connsiteX40" fmla="*/ 2350195 w 8205201"/>
                <a:gd name="connsiteY40" fmla="*/ 8253454 h 8803933"/>
                <a:gd name="connsiteX41" fmla="*/ 2367484 w 8205201"/>
                <a:gd name="connsiteY41" fmla="*/ 8254544 h 8803933"/>
                <a:gd name="connsiteX42" fmla="*/ 2666535 w 8205201"/>
                <a:gd name="connsiteY42" fmla="*/ 8399054 h 8803933"/>
                <a:gd name="connsiteX43" fmla="*/ 2677749 w 8205201"/>
                <a:gd name="connsiteY43" fmla="*/ 8428953 h 8803933"/>
                <a:gd name="connsiteX44" fmla="*/ 2659058 w 8205201"/>
                <a:gd name="connsiteY44" fmla="*/ 8442657 h 8803933"/>
                <a:gd name="connsiteX45" fmla="*/ 2659055 w 8205201"/>
                <a:gd name="connsiteY45" fmla="*/ 8442655 h 8803933"/>
                <a:gd name="connsiteX46" fmla="*/ 2649090 w 8205201"/>
                <a:gd name="connsiteY46" fmla="*/ 8440164 h 8803933"/>
                <a:gd name="connsiteX47" fmla="*/ 2346301 w 8205201"/>
                <a:gd name="connsiteY47" fmla="*/ 8294408 h 8803933"/>
                <a:gd name="connsiteX48" fmla="*/ 2335399 w 8205201"/>
                <a:gd name="connsiteY48" fmla="*/ 8281327 h 8803933"/>
                <a:gd name="connsiteX49" fmla="*/ 2336654 w 8205201"/>
                <a:gd name="connsiteY49" fmla="*/ 8271648 h 8803933"/>
                <a:gd name="connsiteX50" fmla="*/ 2337579 w 8205201"/>
                <a:gd name="connsiteY50" fmla="*/ 8264510 h 8803933"/>
                <a:gd name="connsiteX51" fmla="*/ 2350195 w 8205201"/>
                <a:gd name="connsiteY51" fmla="*/ 8253454 h 8803933"/>
                <a:gd name="connsiteX52" fmla="*/ 6531921 w 8205201"/>
                <a:gd name="connsiteY52" fmla="*/ 8211719 h 8803933"/>
                <a:gd name="connsiteX53" fmla="*/ 6545469 w 8205201"/>
                <a:gd name="connsiteY53" fmla="*/ 8222152 h 8803933"/>
                <a:gd name="connsiteX54" fmla="*/ 6537993 w 8205201"/>
                <a:gd name="connsiteY54" fmla="*/ 8252051 h 8803933"/>
                <a:gd name="connsiteX55" fmla="*/ 6237697 w 8205201"/>
                <a:gd name="connsiteY55" fmla="*/ 8404037 h 8803933"/>
                <a:gd name="connsiteX56" fmla="*/ 6227729 w 8205201"/>
                <a:gd name="connsiteY56" fmla="*/ 8406528 h 8803933"/>
                <a:gd name="connsiteX57" fmla="*/ 6207793 w 8205201"/>
                <a:gd name="connsiteY57" fmla="*/ 8394070 h 8803933"/>
                <a:gd name="connsiteX58" fmla="*/ 6219007 w 8205201"/>
                <a:gd name="connsiteY58" fmla="*/ 8364172 h 8803933"/>
                <a:gd name="connsiteX59" fmla="*/ 6515565 w 8205201"/>
                <a:gd name="connsiteY59" fmla="*/ 8213432 h 8803933"/>
                <a:gd name="connsiteX60" fmla="*/ 6531921 w 8205201"/>
                <a:gd name="connsiteY60" fmla="*/ 8211719 h 8803933"/>
                <a:gd name="connsiteX61" fmla="*/ 1789008 w 8205201"/>
                <a:gd name="connsiteY61" fmla="*/ 7896382 h 8803933"/>
                <a:gd name="connsiteX62" fmla="*/ 1805518 w 8205201"/>
                <a:gd name="connsiteY62" fmla="*/ 7899496 h 8803933"/>
                <a:gd name="connsiteX63" fmla="*/ 2079648 w 8205201"/>
                <a:gd name="connsiteY63" fmla="*/ 8087609 h 8803933"/>
                <a:gd name="connsiteX64" fmla="*/ 2085878 w 8205201"/>
                <a:gd name="connsiteY64" fmla="*/ 8119999 h 8803933"/>
                <a:gd name="connsiteX65" fmla="*/ 2067187 w 8205201"/>
                <a:gd name="connsiteY65" fmla="*/ 8128720 h 8803933"/>
                <a:gd name="connsiteX66" fmla="*/ 2055973 w 8205201"/>
                <a:gd name="connsiteY66" fmla="*/ 8126229 h 8803933"/>
                <a:gd name="connsiteX67" fmla="*/ 1778105 w 8205201"/>
                <a:gd name="connsiteY67" fmla="*/ 7935624 h 8803933"/>
                <a:gd name="connsiteX68" fmla="*/ 1774367 w 8205201"/>
                <a:gd name="connsiteY68" fmla="*/ 7904479 h 8803933"/>
                <a:gd name="connsiteX69" fmla="*/ 1789008 w 8205201"/>
                <a:gd name="connsiteY69" fmla="*/ 7896382 h 8803933"/>
                <a:gd name="connsiteX70" fmla="*/ 7086565 w 8205201"/>
                <a:gd name="connsiteY70" fmla="*/ 7843747 h 8803933"/>
                <a:gd name="connsiteX71" fmla="*/ 7101205 w 8205201"/>
                <a:gd name="connsiteY71" fmla="*/ 7852156 h 8803933"/>
                <a:gd name="connsiteX72" fmla="*/ 7102033 w 8205201"/>
                <a:gd name="connsiteY72" fmla="*/ 7855083 h 8803933"/>
                <a:gd name="connsiteX73" fmla="*/ 7105877 w 8205201"/>
                <a:gd name="connsiteY73" fmla="*/ 7868663 h 8803933"/>
                <a:gd name="connsiteX74" fmla="*/ 7097467 w 8205201"/>
                <a:gd name="connsiteY74" fmla="*/ 7883300 h 8803933"/>
                <a:gd name="connsiteX75" fmla="*/ 6824585 w 8205201"/>
                <a:gd name="connsiteY75" fmla="*/ 8077642 h 8803933"/>
                <a:gd name="connsiteX76" fmla="*/ 6812123 w 8205201"/>
                <a:gd name="connsiteY76" fmla="*/ 8082625 h 8803933"/>
                <a:gd name="connsiteX77" fmla="*/ 6793433 w 8205201"/>
                <a:gd name="connsiteY77" fmla="*/ 8071413 h 8803933"/>
                <a:gd name="connsiteX78" fmla="*/ 6799663 w 8205201"/>
                <a:gd name="connsiteY78" fmla="*/ 8041514 h 8803933"/>
                <a:gd name="connsiteX79" fmla="*/ 7070055 w 8205201"/>
                <a:gd name="connsiteY79" fmla="*/ 7848418 h 8803933"/>
                <a:gd name="connsiteX80" fmla="*/ 7086565 w 8205201"/>
                <a:gd name="connsiteY80" fmla="*/ 7843747 h 8803933"/>
                <a:gd name="connsiteX81" fmla="*/ 1287787 w 8205201"/>
                <a:gd name="connsiteY81" fmla="*/ 7457867 h 8803933"/>
                <a:gd name="connsiteX82" fmla="*/ 1303362 w 8205201"/>
                <a:gd name="connsiteY82" fmla="*/ 7463473 h 8803933"/>
                <a:gd name="connsiteX83" fmla="*/ 1546341 w 8205201"/>
                <a:gd name="connsiteY83" fmla="*/ 7691451 h 8803933"/>
                <a:gd name="connsiteX84" fmla="*/ 1547587 w 8205201"/>
                <a:gd name="connsiteY84" fmla="*/ 7722595 h 8803933"/>
                <a:gd name="connsiteX85" fmla="*/ 1531388 w 8205201"/>
                <a:gd name="connsiteY85" fmla="*/ 7731316 h 8803933"/>
                <a:gd name="connsiteX86" fmla="*/ 1516436 w 8205201"/>
                <a:gd name="connsiteY86" fmla="*/ 7725087 h 8803933"/>
                <a:gd name="connsiteX87" fmla="*/ 1272211 w 8205201"/>
                <a:gd name="connsiteY87" fmla="*/ 7495863 h 8803933"/>
                <a:gd name="connsiteX88" fmla="*/ 1272211 w 8205201"/>
                <a:gd name="connsiteY88" fmla="*/ 7463473 h 8803933"/>
                <a:gd name="connsiteX89" fmla="*/ 1287787 w 8205201"/>
                <a:gd name="connsiteY89" fmla="*/ 7457867 h 8803933"/>
                <a:gd name="connsiteX90" fmla="*/ 7588097 w 8205201"/>
                <a:gd name="connsiteY90" fmla="*/ 7401650 h 8803933"/>
                <a:gd name="connsiteX91" fmla="*/ 7603361 w 8205201"/>
                <a:gd name="connsiteY91" fmla="*/ 7409904 h 8803933"/>
                <a:gd name="connsiteX92" fmla="*/ 7600869 w 8205201"/>
                <a:gd name="connsiteY92" fmla="*/ 7441048 h 8803933"/>
                <a:gd name="connsiteX93" fmla="*/ 7475019 w 8205201"/>
                <a:gd name="connsiteY93" fmla="*/ 7555660 h 8803933"/>
                <a:gd name="connsiteX94" fmla="*/ 7431207 w 8205201"/>
                <a:gd name="connsiteY94" fmla="*/ 7596726 h 8803933"/>
                <a:gd name="connsiteX95" fmla="*/ 7336339 w 8205201"/>
                <a:gd name="connsiteY95" fmla="*/ 7671184 h 8803933"/>
                <a:gd name="connsiteX96" fmla="*/ 7324247 w 8205201"/>
                <a:gd name="connsiteY96" fmla="*/ 7666534 h 8803933"/>
                <a:gd name="connsiteX97" fmla="*/ 7325493 w 8205201"/>
                <a:gd name="connsiteY97" fmla="*/ 7634144 h 8803933"/>
                <a:gd name="connsiteX98" fmla="*/ 7443869 w 8205201"/>
                <a:gd name="connsiteY98" fmla="*/ 7523270 h 8803933"/>
                <a:gd name="connsiteX99" fmla="*/ 7570965 w 8205201"/>
                <a:gd name="connsiteY99" fmla="*/ 7407412 h 8803933"/>
                <a:gd name="connsiteX100" fmla="*/ 7588097 w 8205201"/>
                <a:gd name="connsiteY100" fmla="*/ 7401650 h 8803933"/>
                <a:gd name="connsiteX101" fmla="*/ 7861293 w 8205201"/>
                <a:gd name="connsiteY101" fmla="*/ 7259164 h 8803933"/>
                <a:gd name="connsiteX102" fmla="*/ 7403519 w 8205201"/>
                <a:gd name="connsiteY102" fmla="*/ 7622678 h 8803933"/>
                <a:gd name="connsiteX103" fmla="*/ 7403511 w 8205201"/>
                <a:gd name="connsiteY103" fmla="*/ 7622685 h 8803933"/>
                <a:gd name="connsiteX104" fmla="*/ 7355399 w 8205201"/>
                <a:gd name="connsiteY104" fmla="*/ 7667781 h 8803933"/>
                <a:gd name="connsiteX105" fmla="*/ 7340447 w 8205201"/>
                <a:gd name="connsiteY105" fmla="*/ 7672764 h 8803933"/>
                <a:gd name="connsiteX106" fmla="*/ 7334247 w 8205201"/>
                <a:gd name="connsiteY106" fmla="*/ 7672826 h 8803933"/>
                <a:gd name="connsiteX107" fmla="*/ 7336339 w 8205201"/>
                <a:gd name="connsiteY107" fmla="*/ 7671185 h 8803933"/>
                <a:gd name="connsiteX108" fmla="*/ 7431201 w 8205201"/>
                <a:gd name="connsiteY108" fmla="*/ 7596732 h 8803933"/>
                <a:gd name="connsiteX109" fmla="*/ 7431207 w 8205201"/>
                <a:gd name="connsiteY109" fmla="*/ 7596726 h 8803933"/>
                <a:gd name="connsiteX110" fmla="*/ 8184017 w 8205201"/>
                <a:gd name="connsiteY110" fmla="*/ 7133340 h 8803933"/>
                <a:gd name="connsiteX111" fmla="*/ 8205201 w 8205201"/>
                <a:gd name="connsiteY111" fmla="*/ 7155764 h 8803933"/>
                <a:gd name="connsiteX112" fmla="*/ 8184017 w 8205201"/>
                <a:gd name="connsiteY112" fmla="*/ 7178188 h 8803933"/>
                <a:gd name="connsiteX113" fmla="*/ 7871261 w 8205201"/>
                <a:gd name="connsiteY113" fmla="*/ 7256672 h 8803933"/>
                <a:gd name="connsiteX114" fmla="*/ 7861293 w 8205201"/>
                <a:gd name="connsiteY114" fmla="*/ 7259164 h 8803933"/>
                <a:gd name="connsiteX115" fmla="*/ 7841357 w 8205201"/>
                <a:gd name="connsiteY115" fmla="*/ 7246706 h 8803933"/>
                <a:gd name="connsiteX116" fmla="*/ 7852571 w 8205201"/>
                <a:gd name="connsiteY116" fmla="*/ 7216807 h 8803933"/>
                <a:gd name="connsiteX117" fmla="*/ 8184017 w 8205201"/>
                <a:gd name="connsiteY117" fmla="*/ 7133340 h 8803933"/>
                <a:gd name="connsiteX118" fmla="*/ 858836 w 8205201"/>
                <a:gd name="connsiteY118" fmla="*/ 6949120 h 8803933"/>
                <a:gd name="connsiteX119" fmla="*/ 873477 w 8205201"/>
                <a:gd name="connsiteY119" fmla="*/ 6957685 h 8803933"/>
                <a:gd name="connsiteX120" fmla="*/ 1079074 w 8205201"/>
                <a:gd name="connsiteY120" fmla="*/ 7219299 h 8803933"/>
                <a:gd name="connsiteX121" fmla="*/ 1075336 w 8205201"/>
                <a:gd name="connsiteY121" fmla="*/ 7250444 h 8803933"/>
                <a:gd name="connsiteX122" fmla="*/ 1061630 w 8205201"/>
                <a:gd name="connsiteY122" fmla="*/ 7255426 h 8803933"/>
                <a:gd name="connsiteX123" fmla="*/ 1044185 w 8205201"/>
                <a:gd name="connsiteY123" fmla="*/ 7247952 h 8803933"/>
                <a:gd name="connsiteX124" fmla="*/ 837342 w 8205201"/>
                <a:gd name="connsiteY124" fmla="*/ 6983846 h 8803933"/>
                <a:gd name="connsiteX125" fmla="*/ 842326 w 8205201"/>
                <a:gd name="connsiteY125" fmla="*/ 6952702 h 8803933"/>
                <a:gd name="connsiteX126" fmla="*/ 858836 w 8205201"/>
                <a:gd name="connsiteY126" fmla="*/ 6949120 h 8803933"/>
                <a:gd name="connsiteX127" fmla="*/ 512591 w 8205201"/>
                <a:gd name="connsiteY127" fmla="*/ 6381201 h 8803933"/>
                <a:gd name="connsiteX128" fmla="*/ 525831 w 8205201"/>
                <a:gd name="connsiteY128" fmla="*/ 6392101 h 8803933"/>
                <a:gd name="connsiteX129" fmla="*/ 689062 w 8205201"/>
                <a:gd name="connsiteY129" fmla="*/ 6681123 h 8803933"/>
                <a:gd name="connsiteX130" fmla="*/ 681586 w 8205201"/>
                <a:gd name="connsiteY130" fmla="*/ 6712267 h 8803933"/>
                <a:gd name="connsiteX131" fmla="*/ 669126 w 8205201"/>
                <a:gd name="connsiteY131" fmla="*/ 6716005 h 8803933"/>
                <a:gd name="connsiteX132" fmla="*/ 650435 w 8205201"/>
                <a:gd name="connsiteY132" fmla="*/ 6704793 h 8803933"/>
                <a:gd name="connsiteX133" fmla="*/ 485957 w 8205201"/>
                <a:gd name="connsiteY133" fmla="*/ 6412033 h 8803933"/>
                <a:gd name="connsiteX134" fmla="*/ 494680 w 8205201"/>
                <a:gd name="connsiteY134" fmla="*/ 6383381 h 8803933"/>
                <a:gd name="connsiteX135" fmla="*/ 512591 w 8205201"/>
                <a:gd name="connsiteY135" fmla="*/ 6381201 h 8803933"/>
                <a:gd name="connsiteX136" fmla="*/ 239240 w 8205201"/>
                <a:gd name="connsiteY136" fmla="*/ 5766719 h 8803933"/>
                <a:gd name="connsiteX137" fmla="*/ 266653 w 8205201"/>
                <a:gd name="connsiteY137" fmla="*/ 5780423 h 8803933"/>
                <a:gd name="connsiteX138" fmla="*/ 385028 w 8205201"/>
                <a:gd name="connsiteY138" fmla="*/ 6090622 h 8803933"/>
                <a:gd name="connsiteX139" fmla="*/ 372567 w 8205201"/>
                <a:gd name="connsiteY139" fmla="*/ 6120521 h 8803933"/>
                <a:gd name="connsiteX140" fmla="*/ 363845 w 8205201"/>
                <a:gd name="connsiteY140" fmla="*/ 6123013 h 8803933"/>
                <a:gd name="connsiteX141" fmla="*/ 343908 w 8205201"/>
                <a:gd name="connsiteY141" fmla="*/ 6109309 h 8803933"/>
                <a:gd name="connsiteX142" fmla="*/ 225534 w 8205201"/>
                <a:gd name="connsiteY142" fmla="*/ 5795372 h 8803933"/>
                <a:gd name="connsiteX143" fmla="*/ 239240 w 8205201"/>
                <a:gd name="connsiteY143" fmla="*/ 5766719 h 8803933"/>
                <a:gd name="connsiteX144" fmla="*/ 133799 w 8205201"/>
                <a:gd name="connsiteY144" fmla="*/ 5279767 h 8803933"/>
                <a:gd name="connsiteX145" fmla="*/ 137532 w 8205201"/>
                <a:gd name="connsiteY145" fmla="*/ 5299862 h 8803933"/>
                <a:gd name="connsiteX146" fmla="*/ 174446 w 8205201"/>
                <a:gd name="connsiteY146" fmla="*/ 5461502 h 8803933"/>
                <a:gd name="connsiteX147" fmla="*/ 158248 w 8205201"/>
                <a:gd name="connsiteY147" fmla="*/ 5488909 h 8803933"/>
                <a:gd name="connsiteX148" fmla="*/ 153263 w 8205201"/>
                <a:gd name="connsiteY148" fmla="*/ 5488909 h 8803933"/>
                <a:gd name="connsiteX149" fmla="*/ 80993 w 8205201"/>
                <a:gd name="connsiteY149" fmla="*/ 5118913 h 8803933"/>
                <a:gd name="connsiteX150" fmla="*/ 90481 w 8205201"/>
                <a:gd name="connsiteY150" fmla="*/ 5120669 h 8803933"/>
                <a:gd name="connsiteX151" fmla="*/ 97815 w 8205201"/>
                <a:gd name="connsiteY151" fmla="*/ 5122027 h 8803933"/>
                <a:gd name="connsiteX152" fmla="*/ 107160 w 8205201"/>
                <a:gd name="connsiteY152" fmla="*/ 5136354 h 8803933"/>
                <a:gd name="connsiteX153" fmla="*/ 133799 w 8205201"/>
                <a:gd name="connsiteY153" fmla="*/ 5279768 h 8803933"/>
                <a:gd name="connsiteX154" fmla="*/ 153263 w 8205201"/>
                <a:gd name="connsiteY154" fmla="*/ 5488910 h 8803933"/>
                <a:gd name="connsiteX155" fmla="*/ 132081 w 8205201"/>
                <a:gd name="connsiteY155" fmla="*/ 5472715 h 8803933"/>
                <a:gd name="connsiteX156" fmla="*/ 62302 w 8205201"/>
                <a:gd name="connsiteY156" fmla="*/ 5143829 h 8803933"/>
                <a:gd name="connsiteX157" fmla="*/ 80993 w 8205201"/>
                <a:gd name="connsiteY157" fmla="*/ 5118913 h 8803933"/>
                <a:gd name="connsiteX158" fmla="*/ 22429 w 8205201"/>
                <a:gd name="connsiteY158" fmla="*/ 4453665 h 8803933"/>
                <a:gd name="connsiteX159" fmla="*/ 34851 w 8205201"/>
                <a:gd name="connsiteY159" fmla="*/ 4457927 h 8803933"/>
                <a:gd name="connsiteX160" fmla="*/ 38316 w 8205201"/>
                <a:gd name="connsiteY160" fmla="*/ 4459116 h 8803933"/>
                <a:gd name="connsiteX161" fmla="*/ 44858 w 8205201"/>
                <a:gd name="connsiteY161" fmla="*/ 4474844 h 8803933"/>
                <a:gd name="connsiteX162" fmla="*/ 63548 w 8205201"/>
                <a:gd name="connsiteY162" fmla="*/ 4806221 h 8803933"/>
                <a:gd name="connsiteX163" fmla="*/ 43612 w 8205201"/>
                <a:gd name="connsiteY163" fmla="*/ 4831137 h 8803933"/>
                <a:gd name="connsiteX164" fmla="*/ 41119 w 8205201"/>
                <a:gd name="connsiteY164" fmla="*/ 4831137 h 8803933"/>
                <a:gd name="connsiteX165" fmla="*/ 18691 w 8205201"/>
                <a:gd name="connsiteY165" fmla="*/ 4811204 h 8803933"/>
                <a:gd name="connsiteX166" fmla="*/ 0 w 8205201"/>
                <a:gd name="connsiteY166" fmla="*/ 4474844 h 8803933"/>
                <a:gd name="connsiteX167" fmla="*/ 22429 w 8205201"/>
                <a:gd name="connsiteY167" fmla="*/ 4453665 h 8803933"/>
                <a:gd name="connsiteX168" fmla="*/ 64794 w 8205201"/>
                <a:gd name="connsiteY168" fmla="*/ 3785927 h 8803933"/>
                <a:gd name="connsiteX169" fmla="*/ 84731 w 8205201"/>
                <a:gd name="connsiteY169" fmla="*/ 3812088 h 8803933"/>
                <a:gd name="connsiteX170" fmla="*/ 52334 w 8205201"/>
                <a:gd name="connsiteY170" fmla="*/ 4142220 h 8803933"/>
                <a:gd name="connsiteX171" fmla="*/ 29905 w 8205201"/>
                <a:gd name="connsiteY171" fmla="*/ 4163398 h 8803933"/>
                <a:gd name="connsiteX172" fmla="*/ 28659 w 8205201"/>
                <a:gd name="connsiteY172" fmla="*/ 4163398 h 8803933"/>
                <a:gd name="connsiteX173" fmla="*/ 7476 w 8205201"/>
                <a:gd name="connsiteY173" fmla="*/ 4139728 h 8803933"/>
                <a:gd name="connsiteX174" fmla="*/ 39873 w 8205201"/>
                <a:gd name="connsiteY174" fmla="*/ 3805859 h 8803933"/>
                <a:gd name="connsiteX175" fmla="*/ 64794 w 8205201"/>
                <a:gd name="connsiteY175" fmla="*/ 3785927 h 8803933"/>
                <a:gd name="connsiteX176" fmla="*/ 208089 w 8205201"/>
                <a:gd name="connsiteY176" fmla="*/ 3135630 h 8803933"/>
                <a:gd name="connsiteX177" fmla="*/ 223042 w 8205201"/>
                <a:gd name="connsiteY177" fmla="*/ 3163037 h 8803933"/>
                <a:gd name="connsiteX178" fmla="*/ 140803 w 8205201"/>
                <a:gd name="connsiteY178" fmla="*/ 3485694 h 8803933"/>
                <a:gd name="connsiteX179" fmla="*/ 119620 w 8205201"/>
                <a:gd name="connsiteY179" fmla="*/ 3503135 h 8803933"/>
                <a:gd name="connsiteX180" fmla="*/ 114636 w 8205201"/>
                <a:gd name="connsiteY180" fmla="*/ 3503135 h 8803933"/>
                <a:gd name="connsiteX181" fmla="*/ 97191 w 8205201"/>
                <a:gd name="connsiteY181" fmla="*/ 3475728 h 8803933"/>
                <a:gd name="connsiteX182" fmla="*/ 180676 w 8205201"/>
                <a:gd name="connsiteY182" fmla="*/ 3150579 h 8803933"/>
                <a:gd name="connsiteX183" fmla="*/ 208089 w 8205201"/>
                <a:gd name="connsiteY183" fmla="*/ 3135630 h 8803933"/>
                <a:gd name="connsiteX184" fmla="*/ 432533 w 8205201"/>
                <a:gd name="connsiteY184" fmla="*/ 2512272 h 8803933"/>
                <a:gd name="connsiteX185" fmla="*/ 449822 w 8205201"/>
                <a:gd name="connsiteY185" fmla="*/ 2512739 h 8803933"/>
                <a:gd name="connsiteX186" fmla="*/ 459790 w 8205201"/>
                <a:gd name="connsiteY186" fmla="*/ 2542638 h 8803933"/>
                <a:gd name="connsiteX187" fmla="*/ 330202 w 8205201"/>
                <a:gd name="connsiteY187" fmla="*/ 2847854 h 8803933"/>
                <a:gd name="connsiteX188" fmla="*/ 309019 w 8205201"/>
                <a:gd name="connsiteY188" fmla="*/ 2862804 h 8803933"/>
                <a:gd name="connsiteX189" fmla="*/ 300297 w 8205201"/>
                <a:gd name="connsiteY189" fmla="*/ 2861558 h 8803933"/>
                <a:gd name="connsiteX190" fmla="*/ 287836 w 8205201"/>
                <a:gd name="connsiteY190" fmla="*/ 2832905 h 8803933"/>
                <a:gd name="connsiteX191" fmla="*/ 419917 w 8205201"/>
                <a:gd name="connsiteY191" fmla="*/ 2523951 h 8803933"/>
                <a:gd name="connsiteX192" fmla="*/ 432533 w 8205201"/>
                <a:gd name="connsiteY192" fmla="*/ 2512272 h 8803933"/>
                <a:gd name="connsiteX193" fmla="*/ 767252 w 8205201"/>
                <a:gd name="connsiteY193" fmla="*/ 1930647 h 8803933"/>
                <a:gd name="connsiteX194" fmla="*/ 783762 w 8205201"/>
                <a:gd name="connsiteY194" fmla="*/ 1934696 h 8803933"/>
                <a:gd name="connsiteX195" fmla="*/ 788746 w 8205201"/>
                <a:gd name="connsiteY195" fmla="*/ 1965841 h 8803933"/>
                <a:gd name="connsiteX196" fmla="*/ 614300 w 8205201"/>
                <a:gd name="connsiteY196" fmla="*/ 2247387 h 8803933"/>
                <a:gd name="connsiteX197" fmla="*/ 594363 w 8205201"/>
                <a:gd name="connsiteY197" fmla="*/ 2258599 h 8803933"/>
                <a:gd name="connsiteX198" fmla="*/ 583149 w 8205201"/>
                <a:gd name="connsiteY198" fmla="*/ 2256107 h 8803933"/>
                <a:gd name="connsiteX199" fmla="*/ 574426 w 8205201"/>
                <a:gd name="connsiteY199" fmla="*/ 2224963 h 8803933"/>
                <a:gd name="connsiteX200" fmla="*/ 752611 w 8205201"/>
                <a:gd name="connsiteY200" fmla="*/ 1939679 h 8803933"/>
                <a:gd name="connsiteX201" fmla="*/ 767252 w 8205201"/>
                <a:gd name="connsiteY201" fmla="*/ 1930647 h 8803933"/>
                <a:gd name="connsiteX202" fmla="*/ 1185144 w 8205201"/>
                <a:gd name="connsiteY202" fmla="*/ 1407264 h 8803933"/>
                <a:gd name="connsiteX203" fmla="*/ 1201187 w 8205201"/>
                <a:gd name="connsiteY203" fmla="*/ 1412714 h 8803933"/>
                <a:gd name="connsiteX204" fmla="*/ 1202433 w 8205201"/>
                <a:gd name="connsiteY204" fmla="*/ 1443858 h 8803933"/>
                <a:gd name="connsiteX205" fmla="*/ 1106224 w 8205201"/>
                <a:gd name="connsiteY205" fmla="*/ 1556078 h 8803933"/>
                <a:gd name="connsiteX206" fmla="*/ 985621 w 8205201"/>
                <a:gd name="connsiteY206" fmla="*/ 1696752 h 8803933"/>
                <a:gd name="connsiteX207" fmla="*/ 968176 w 8205201"/>
                <a:gd name="connsiteY207" fmla="*/ 1705472 h 8803933"/>
                <a:gd name="connsiteX208" fmla="*/ 954470 w 8205201"/>
                <a:gd name="connsiteY208" fmla="*/ 1700489 h 8803933"/>
                <a:gd name="connsiteX209" fmla="*/ 950732 w 8205201"/>
                <a:gd name="connsiteY209" fmla="*/ 1669345 h 8803933"/>
                <a:gd name="connsiteX210" fmla="*/ 1170035 w 8205201"/>
                <a:gd name="connsiteY210" fmla="*/ 1413960 h 8803933"/>
                <a:gd name="connsiteX211" fmla="*/ 1185144 w 8205201"/>
                <a:gd name="connsiteY211" fmla="*/ 1407264 h 8803933"/>
                <a:gd name="connsiteX212" fmla="*/ 7476421 w 8205201"/>
                <a:gd name="connsiteY212" fmla="*/ 1259172 h 8803933"/>
                <a:gd name="connsiteX213" fmla="*/ 7492463 w 8205201"/>
                <a:gd name="connsiteY213" fmla="*/ 1265713 h 8803933"/>
                <a:gd name="connsiteX214" fmla="*/ 7623299 w 8205201"/>
                <a:gd name="connsiteY214" fmla="*/ 1399011 h 8803933"/>
                <a:gd name="connsiteX215" fmla="*/ 7622053 w 8205201"/>
                <a:gd name="connsiteY215" fmla="*/ 1431402 h 8803933"/>
                <a:gd name="connsiteX216" fmla="*/ 7605853 w 8205201"/>
                <a:gd name="connsiteY216" fmla="*/ 1436385 h 8803933"/>
                <a:gd name="connsiteX217" fmla="*/ 7590901 w 8205201"/>
                <a:gd name="connsiteY217" fmla="*/ 1430156 h 8803933"/>
                <a:gd name="connsiteX218" fmla="*/ 7461313 w 8205201"/>
                <a:gd name="connsiteY218" fmla="*/ 1296857 h 8803933"/>
                <a:gd name="connsiteX219" fmla="*/ 7461313 w 8205201"/>
                <a:gd name="connsiteY219" fmla="*/ 1265713 h 8803933"/>
                <a:gd name="connsiteX220" fmla="*/ 7476421 w 8205201"/>
                <a:gd name="connsiteY220" fmla="*/ 1259172 h 8803933"/>
                <a:gd name="connsiteX221" fmla="*/ 1678266 w 8205201"/>
                <a:gd name="connsiteY221" fmla="*/ 952709 h 8803933"/>
                <a:gd name="connsiteX222" fmla="*/ 1693374 w 8205201"/>
                <a:gd name="connsiteY222" fmla="*/ 960495 h 8803933"/>
                <a:gd name="connsiteX223" fmla="*/ 1689636 w 8205201"/>
                <a:gd name="connsiteY223" fmla="*/ 991640 h 8803933"/>
                <a:gd name="connsiteX224" fmla="*/ 1436689 w 8205201"/>
                <a:gd name="connsiteY224" fmla="*/ 1208406 h 8803933"/>
                <a:gd name="connsiteX225" fmla="*/ 1421736 w 8205201"/>
                <a:gd name="connsiteY225" fmla="*/ 1214635 h 8803933"/>
                <a:gd name="connsiteX226" fmla="*/ 1405538 w 8205201"/>
                <a:gd name="connsiteY226" fmla="*/ 1208406 h 8803933"/>
                <a:gd name="connsiteX227" fmla="*/ 1408030 w 8205201"/>
                <a:gd name="connsiteY227" fmla="*/ 1176015 h 8803933"/>
                <a:gd name="connsiteX228" fmla="*/ 1662223 w 8205201"/>
                <a:gd name="connsiteY228" fmla="*/ 958004 h 8803933"/>
                <a:gd name="connsiteX229" fmla="*/ 1678266 w 8205201"/>
                <a:gd name="connsiteY229" fmla="*/ 952709 h 8803933"/>
                <a:gd name="connsiteX230" fmla="*/ 6962585 w 8205201"/>
                <a:gd name="connsiteY230" fmla="*/ 828132 h 8803933"/>
                <a:gd name="connsiteX231" fmla="*/ 6979093 w 8205201"/>
                <a:gd name="connsiteY231" fmla="*/ 832180 h 8803933"/>
                <a:gd name="connsiteX232" fmla="*/ 7244501 w 8205201"/>
                <a:gd name="connsiteY232" fmla="*/ 1038980 h 8803933"/>
                <a:gd name="connsiteX233" fmla="*/ 7246993 w 8205201"/>
                <a:gd name="connsiteY233" fmla="*/ 1070124 h 8803933"/>
                <a:gd name="connsiteX234" fmla="*/ 7230795 w 8205201"/>
                <a:gd name="connsiteY234" fmla="*/ 1077599 h 8803933"/>
                <a:gd name="connsiteX235" fmla="*/ 7215841 w 8205201"/>
                <a:gd name="connsiteY235" fmla="*/ 1072616 h 8803933"/>
                <a:gd name="connsiteX236" fmla="*/ 6952927 w 8205201"/>
                <a:gd name="connsiteY236" fmla="*/ 868315 h 8803933"/>
                <a:gd name="connsiteX237" fmla="*/ 6947943 w 8205201"/>
                <a:gd name="connsiteY237" fmla="*/ 837170 h 8803933"/>
                <a:gd name="connsiteX238" fmla="*/ 6962585 w 8205201"/>
                <a:gd name="connsiteY238" fmla="*/ 828132 h 8803933"/>
                <a:gd name="connsiteX239" fmla="*/ 2233067 w 8205201"/>
                <a:gd name="connsiteY239" fmla="*/ 578354 h 8803933"/>
                <a:gd name="connsiteX240" fmla="*/ 2246618 w 8205201"/>
                <a:gd name="connsiteY240" fmla="*/ 589261 h 8803933"/>
                <a:gd name="connsiteX241" fmla="*/ 2239141 w 8205201"/>
                <a:gd name="connsiteY241" fmla="*/ 619155 h 8803933"/>
                <a:gd name="connsiteX242" fmla="*/ 1956289 w 8205201"/>
                <a:gd name="connsiteY242" fmla="*/ 794808 h 8803933"/>
                <a:gd name="connsiteX243" fmla="*/ 1945075 w 8205201"/>
                <a:gd name="connsiteY243" fmla="*/ 798552 h 8803933"/>
                <a:gd name="connsiteX244" fmla="*/ 1926384 w 8205201"/>
                <a:gd name="connsiteY244" fmla="*/ 788580 h 8803933"/>
                <a:gd name="connsiteX245" fmla="*/ 1931369 w 8205201"/>
                <a:gd name="connsiteY245" fmla="*/ 757435 h 8803933"/>
                <a:gd name="connsiteX246" fmla="*/ 2216713 w 8205201"/>
                <a:gd name="connsiteY246" fmla="*/ 580534 h 8803933"/>
                <a:gd name="connsiteX247" fmla="*/ 2233067 w 8205201"/>
                <a:gd name="connsiteY247" fmla="*/ 578354 h 8803933"/>
                <a:gd name="connsiteX248" fmla="*/ 6389715 w 8205201"/>
                <a:gd name="connsiteY248" fmla="*/ 479785 h 8803933"/>
                <a:gd name="connsiteX249" fmla="*/ 6407159 w 8205201"/>
                <a:gd name="connsiteY249" fmla="*/ 480878 h 8803933"/>
                <a:gd name="connsiteX250" fmla="*/ 6699979 w 8205201"/>
                <a:gd name="connsiteY250" fmla="*/ 645319 h 8803933"/>
                <a:gd name="connsiteX251" fmla="*/ 6707457 w 8205201"/>
                <a:gd name="connsiteY251" fmla="*/ 676461 h 8803933"/>
                <a:gd name="connsiteX252" fmla="*/ 6688765 w 8205201"/>
                <a:gd name="connsiteY252" fmla="*/ 686425 h 8803933"/>
                <a:gd name="connsiteX253" fmla="*/ 6676305 w 8205201"/>
                <a:gd name="connsiteY253" fmla="*/ 683939 h 8803933"/>
                <a:gd name="connsiteX254" fmla="*/ 6387223 w 8205201"/>
                <a:gd name="connsiteY254" fmla="*/ 520736 h 8803933"/>
                <a:gd name="connsiteX255" fmla="*/ 6376009 w 8205201"/>
                <a:gd name="connsiteY255" fmla="*/ 490837 h 8803933"/>
                <a:gd name="connsiteX256" fmla="*/ 6389715 w 8205201"/>
                <a:gd name="connsiteY256" fmla="*/ 479785 h 8803933"/>
                <a:gd name="connsiteX257" fmla="*/ 2822290 w 8205201"/>
                <a:gd name="connsiteY257" fmla="*/ 292758 h 8803933"/>
                <a:gd name="connsiteX258" fmla="*/ 2850949 w 8205201"/>
                <a:gd name="connsiteY258" fmla="*/ 305215 h 8803933"/>
                <a:gd name="connsiteX259" fmla="*/ 2838489 w 8205201"/>
                <a:gd name="connsiteY259" fmla="*/ 333874 h 8803933"/>
                <a:gd name="connsiteX260" fmla="*/ 2533208 w 8205201"/>
                <a:gd name="connsiteY260" fmla="*/ 464675 h 8803933"/>
                <a:gd name="connsiteX261" fmla="*/ 2524485 w 8205201"/>
                <a:gd name="connsiteY261" fmla="*/ 467171 h 8803933"/>
                <a:gd name="connsiteX262" fmla="*/ 2503303 w 8205201"/>
                <a:gd name="connsiteY262" fmla="*/ 454715 h 8803933"/>
                <a:gd name="connsiteX263" fmla="*/ 2513271 w 8205201"/>
                <a:gd name="connsiteY263" fmla="*/ 424809 h 8803933"/>
                <a:gd name="connsiteX264" fmla="*/ 2822290 w 8205201"/>
                <a:gd name="connsiteY264" fmla="*/ 292758 h 8803933"/>
                <a:gd name="connsiteX265" fmla="*/ 5787875 w 8205201"/>
                <a:gd name="connsiteY265" fmla="*/ 221749 h 8803933"/>
                <a:gd name="connsiteX266" fmla="*/ 6101879 w 8205201"/>
                <a:gd name="connsiteY266" fmla="*/ 340102 h 8803933"/>
                <a:gd name="connsiteX267" fmla="*/ 6114339 w 8205201"/>
                <a:gd name="connsiteY267" fmla="*/ 368751 h 8803933"/>
                <a:gd name="connsiteX268" fmla="*/ 6093157 w 8205201"/>
                <a:gd name="connsiteY268" fmla="*/ 382455 h 8803933"/>
                <a:gd name="connsiteX269" fmla="*/ 6084433 w 8205201"/>
                <a:gd name="connsiteY269" fmla="*/ 381208 h 8803933"/>
                <a:gd name="connsiteX270" fmla="*/ 5772923 w 8205201"/>
                <a:gd name="connsiteY270" fmla="*/ 264110 h 8803933"/>
                <a:gd name="connsiteX271" fmla="*/ 5759217 w 8205201"/>
                <a:gd name="connsiteY271" fmla="*/ 235453 h 8803933"/>
                <a:gd name="connsiteX272" fmla="*/ 5787875 w 8205201"/>
                <a:gd name="connsiteY272" fmla="*/ 221749 h 8803933"/>
                <a:gd name="connsiteX273" fmla="*/ 3465249 w 8205201"/>
                <a:gd name="connsiteY273" fmla="*/ 99670 h 8803933"/>
                <a:gd name="connsiteX274" fmla="*/ 3492662 w 8205201"/>
                <a:gd name="connsiteY274" fmla="*/ 117105 h 8803933"/>
                <a:gd name="connsiteX275" fmla="*/ 3475217 w 8205201"/>
                <a:gd name="connsiteY275" fmla="*/ 143270 h 8803933"/>
                <a:gd name="connsiteX276" fmla="*/ 3153738 w 8205201"/>
                <a:gd name="connsiteY276" fmla="*/ 226739 h 8803933"/>
                <a:gd name="connsiteX277" fmla="*/ 3146261 w 8205201"/>
                <a:gd name="connsiteY277" fmla="*/ 227978 h 8803933"/>
                <a:gd name="connsiteX278" fmla="*/ 3125079 w 8205201"/>
                <a:gd name="connsiteY278" fmla="*/ 211783 h 8803933"/>
                <a:gd name="connsiteX279" fmla="*/ 3140031 w 8205201"/>
                <a:gd name="connsiteY279" fmla="*/ 183130 h 8803933"/>
                <a:gd name="connsiteX280" fmla="*/ 3465249 w 8205201"/>
                <a:gd name="connsiteY280" fmla="*/ 99670 h 8803933"/>
                <a:gd name="connsiteX281" fmla="*/ 5134949 w 8205201"/>
                <a:gd name="connsiteY281" fmla="*/ 61048 h 8803933"/>
                <a:gd name="connsiteX282" fmla="*/ 5465149 w 8205201"/>
                <a:gd name="connsiteY282" fmla="*/ 128316 h 8803933"/>
                <a:gd name="connsiteX283" fmla="*/ 5480103 w 8205201"/>
                <a:gd name="connsiteY283" fmla="*/ 155727 h 8803933"/>
                <a:gd name="connsiteX284" fmla="*/ 5458919 w 8205201"/>
                <a:gd name="connsiteY284" fmla="*/ 173163 h 8803933"/>
                <a:gd name="connsiteX285" fmla="*/ 5453935 w 8205201"/>
                <a:gd name="connsiteY285" fmla="*/ 171918 h 8803933"/>
                <a:gd name="connsiteX286" fmla="*/ 5127473 w 8205201"/>
                <a:gd name="connsiteY286" fmla="*/ 104649 h 8803933"/>
                <a:gd name="connsiteX287" fmla="*/ 5108781 w 8205201"/>
                <a:gd name="connsiteY287" fmla="*/ 78485 h 8803933"/>
                <a:gd name="connsiteX288" fmla="*/ 5134949 w 8205201"/>
                <a:gd name="connsiteY288" fmla="*/ 61048 h 8803933"/>
                <a:gd name="connsiteX289" fmla="*/ 4129391 w 8205201"/>
                <a:gd name="connsiteY289" fmla="*/ 7473 h 8803933"/>
                <a:gd name="connsiteX290" fmla="*/ 4154311 w 8205201"/>
                <a:gd name="connsiteY290" fmla="*/ 29905 h 8803933"/>
                <a:gd name="connsiteX291" fmla="*/ 4133129 w 8205201"/>
                <a:gd name="connsiteY291" fmla="*/ 53571 h 8803933"/>
                <a:gd name="connsiteX292" fmla="*/ 3802927 w 8205201"/>
                <a:gd name="connsiteY292" fmla="*/ 85963 h 8803933"/>
                <a:gd name="connsiteX293" fmla="*/ 3799189 w 8205201"/>
                <a:gd name="connsiteY293" fmla="*/ 85963 h 8803933"/>
                <a:gd name="connsiteX294" fmla="*/ 3776760 w 8205201"/>
                <a:gd name="connsiteY294" fmla="*/ 67278 h 8803933"/>
                <a:gd name="connsiteX295" fmla="*/ 3796697 w 8205201"/>
                <a:gd name="connsiteY295" fmla="*/ 41114 h 8803933"/>
                <a:gd name="connsiteX296" fmla="*/ 4129391 w 8205201"/>
                <a:gd name="connsiteY296" fmla="*/ 7473 h 8803933"/>
                <a:gd name="connsiteX297" fmla="*/ 4465823 w 8205201"/>
                <a:gd name="connsiteY297" fmla="*/ 0 h 8803933"/>
                <a:gd name="connsiteX298" fmla="*/ 4801009 w 8205201"/>
                <a:gd name="connsiteY298" fmla="*/ 18686 h 8803933"/>
                <a:gd name="connsiteX299" fmla="*/ 4822191 w 8205201"/>
                <a:gd name="connsiteY299" fmla="*/ 41114 h 8803933"/>
                <a:gd name="connsiteX300" fmla="*/ 4799761 w 8205201"/>
                <a:gd name="connsiteY300" fmla="*/ 62289 h 8803933"/>
                <a:gd name="connsiteX301" fmla="*/ 4797269 w 8205201"/>
                <a:gd name="connsiteY301" fmla="*/ 62289 h 8803933"/>
                <a:gd name="connsiteX302" fmla="*/ 4465823 w 8205201"/>
                <a:gd name="connsiteY302" fmla="*/ 44848 h 8803933"/>
                <a:gd name="connsiteX303" fmla="*/ 4443393 w 8205201"/>
                <a:gd name="connsiteY303" fmla="*/ 22428 h 8803933"/>
                <a:gd name="connsiteX304" fmla="*/ 4465823 w 8205201"/>
                <a:gd name="connsiteY304" fmla="*/ 0 h 880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</a:cxnLst>
              <a:rect l="l" t="t" r="r" b="b"/>
              <a:pathLst>
                <a:path w="8205201" h="8803933">
                  <a:moveTo>
                    <a:pt x="4612855" y="8754102"/>
                  </a:moveTo>
                  <a:cubicBezTo>
                    <a:pt x="4625317" y="8752856"/>
                    <a:pt x="4636531" y="8762822"/>
                    <a:pt x="4636531" y="8774034"/>
                  </a:cubicBezTo>
                  <a:cubicBezTo>
                    <a:pt x="4637777" y="8787738"/>
                    <a:pt x="4627809" y="8797704"/>
                    <a:pt x="4615347" y="8797704"/>
                  </a:cubicBezTo>
                  <a:cubicBezTo>
                    <a:pt x="4545569" y="8801442"/>
                    <a:pt x="4473299" y="8803933"/>
                    <a:pt x="4402273" y="8803933"/>
                  </a:cubicBezTo>
                  <a:cubicBezTo>
                    <a:pt x="4362401" y="8803933"/>
                    <a:pt x="4320035" y="8802687"/>
                    <a:pt x="4278915" y="8801442"/>
                  </a:cubicBezTo>
                  <a:cubicBezTo>
                    <a:pt x="4267701" y="8801442"/>
                    <a:pt x="4257733" y="8791475"/>
                    <a:pt x="4257733" y="8779018"/>
                  </a:cubicBezTo>
                  <a:cubicBezTo>
                    <a:pt x="4257733" y="8766560"/>
                    <a:pt x="4268947" y="8756594"/>
                    <a:pt x="4281409" y="8756594"/>
                  </a:cubicBezTo>
                  <a:cubicBezTo>
                    <a:pt x="4391059" y="8760331"/>
                    <a:pt x="4503203" y="8759085"/>
                    <a:pt x="4612855" y="8754102"/>
                  </a:cubicBezTo>
                  <a:close/>
                  <a:moveTo>
                    <a:pt x="3619758" y="8688075"/>
                  </a:moveTo>
                  <a:cubicBezTo>
                    <a:pt x="3728164" y="8708007"/>
                    <a:pt x="3839063" y="8724202"/>
                    <a:pt x="3948713" y="8735414"/>
                  </a:cubicBezTo>
                  <a:cubicBezTo>
                    <a:pt x="3962421" y="8736660"/>
                    <a:pt x="3969897" y="8746626"/>
                    <a:pt x="3969897" y="8760330"/>
                  </a:cubicBezTo>
                  <a:cubicBezTo>
                    <a:pt x="3967405" y="8771542"/>
                    <a:pt x="3957437" y="8780262"/>
                    <a:pt x="3946221" y="8780262"/>
                  </a:cubicBezTo>
                  <a:cubicBezTo>
                    <a:pt x="3946221" y="8780262"/>
                    <a:pt x="3944977" y="8780262"/>
                    <a:pt x="3943729" y="8780262"/>
                  </a:cubicBezTo>
                  <a:cubicBezTo>
                    <a:pt x="3834077" y="8767805"/>
                    <a:pt x="3721934" y="8752855"/>
                    <a:pt x="3612282" y="8732923"/>
                  </a:cubicBezTo>
                  <a:cubicBezTo>
                    <a:pt x="3599822" y="8730431"/>
                    <a:pt x="3592345" y="8717973"/>
                    <a:pt x="3594837" y="8706761"/>
                  </a:cubicBezTo>
                  <a:cubicBezTo>
                    <a:pt x="3596083" y="8694303"/>
                    <a:pt x="3608544" y="8685583"/>
                    <a:pt x="3619758" y="8688075"/>
                  </a:cubicBezTo>
                  <a:close/>
                  <a:moveTo>
                    <a:pt x="5272013" y="8671880"/>
                  </a:moveTo>
                  <a:cubicBezTo>
                    <a:pt x="5284473" y="8669389"/>
                    <a:pt x="5296933" y="8676864"/>
                    <a:pt x="5299425" y="8689321"/>
                  </a:cubicBezTo>
                  <a:cubicBezTo>
                    <a:pt x="5301917" y="8701779"/>
                    <a:pt x="5293195" y="8712991"/>
                    <a:pt x="5281981" y="8715483"/>
                  </a:cubicBezTo>
                  <a:cubicBezTo>
                    <a:pt x="5172329" y="8737907"/>
                    <a:pt x="5060185" y="8756594"/>
                    <a:pt x="4950533" y="8769051"/>
                  </a:cubicBezTo>
                  <a:cubicBezTo>
                    <a:pt x="4949287" y="8770297"/>
                    <a:pt x="4949287" y="8770297"/>
                    <a:pt x="4948041" y="8770297"/>
                  </a:cubicBezTo>
                  <a:cubicBezTo>
                    <a:pt x="4936827" y="8770297"/>
                    <a:pt x="4926859" y="8761577"/>
                    <a:pt x="4925613" y="8750365"/>
                  </a:cubicBezTo>
                  <a:cubicBezTo>
                    <a:pt x="4924367" y="8737907"/>
                    <a:pt x="4933089" y="8726695"/>
                    <a:pt x="4944303" y="8725449"/>
                  </a:cubicBezTo>
                  <a:cubicBezTo>
                    <a:pt x="5053955" y="8711745"/>
                    <a:pt x="5164853" y="8694304"/>
                    <a:pt x="5272013" y="8671880"/>
                  </a:cubicBezTo>
                  <a:close/>
                  <a:moveTo>
                    <a:pt x="2976799" y="8519894"/>
                  </a:moveTo>
                  <a:cubicBezTo>
                    <a:pt x="3081467" y="8556022"/>
                    <a:pt x="3188627" y="8588412"/>
                    <a:pt x="3295787" y="8617065"/>
                  </a:cubicBezTo>
                  <a:cubicBezTo>
                    <a:pt x="3307001" y="8619557"/>
                    <a:pt x="3314477" y="8632014"/>
                    <a:pt x="3310739" y="8643226"/>
                  </a:cubicBezTo>
                  <a:cubicBezTo>
                    <a:pt x="3308247" y="8654439"/>
                    <a:pt x="3299525" y="8660667"/>
                    <a:pt x="3289557" y="8660667"/>
                  </a:cubicBezTo>
                  <a:cubicBezTo>
                    <a:pt x="3288311" y="8660667"/>
                    <a:pt x="3285819" y="8660667"/>
                    <a:pt x="3284573" y="8659422"/>
                  </a:cubicBezTo>
                  <a:cubicBezTo>
                    <a:pt x="3176167" y="8630769"/>
                    <a:pt x="3067761" y="8598378"/>
                    <a:pt x="2963093" y="8562251"/>
                  </a:cubicBezTo>
                  <a:cubicBezTo>
                    <a:pt x="2950633" y="8558513"/>
                    <a:pt x="2945649" y="8544810"/>
                    <a:pt x="2949387" y="8533598"/>
                  </a:cubicBezTo>
                  <a:cubicBezTo>
                    <a:pt x="2953125" y="8522386"/>
                    <a:pt x="2965585" y="8516157"/>
                    <a:pt x="2976799" y="8519894"/>
                  </a:cubicBezTo>
                  <a:close/>
                  <a:moveTo>
                    <a:pt x="5911233" y="8489995"/>
                  </a:moveTo>
                  <a:cubicBezTo>
                    <a:pt x="5923693" y="8486258"/>
                    <a:pt x="5936155" y="8492487"/>
                    <a:pt x="5939893" y="8503699"/>
                  </a:cubicBezTo>
                  <a:cubicBezTo>
                    <a:pt x="5944877" y="8514911"/>
                    <a:pt x="5938647" y="8528615"/>
                    <a:pt x="5927433" y="8532352"/>
                  </a:cubicBezTo>
                  <a:cubicBezTo>
                    <a:pt x="5822765" y="8570971"/>
                    <a:pt x="5715605" y="8605853"/>
                    <a:pt x="5607199" y="8636998"/>
                  </a:cubicBezTo>
                  <a:cubicBezTo>
                    <a:pt x="5605953" y="8636998"/>
                    <a:pt x="5603461" y="8636998"/>
                    <a:pt x="5602215" y="8636998"/>
                  </a:cubicBezTo>
                  <a:cubicBezTo>
                    <a:pt x="5592247" y="8636998"/>
                    <a:pt x="5583525" y="8630769"/>
                    <a:pt x="5579785" y="8622048"/>
                  </a:cubicBezTo>
                  <a:cubicBezTo>
                    <a:pt x="5577293" y="8609590"/>
                    <a:pt x="5583525" y="8597133"/>
                    <a:pt x="5595985" y="8593395"/>
                  </a:cubicBezTo>
                  <a:cubicBezTo>
                    <a:pt x="5701897" y="8563496"/>
                    <a:pt x="5807813" y="8528615"/>
                    <a:pt x="5911233" y="8489995"/>
                  </a:cubicBezTo>
                  <a:close/>
                  <a:moveTo>
                    <a:pt x="2350195" y="8253454"/>
                  </a:moveTo>
                  <a:cubicBezTo>
                    <a:pt x="2355646" y="8251741"/>
                    <a:pt x="2361877" y="8252053"/>
                    <a:pt x="2367484" y="8254544"/>
                  </a:cubicBezTo>
                  <a:cubicBezTo>
                    <a:pt x="2464675" y="8306867"/>
                    <a:pt x="2565605" y="8355452"/>
                    <a:pt x="2666535" y="8399054"/>
                  </a:cubicBezTo>
                  <a:cubicBezTo>
                    <a:pt x="2677749" y="8404038"/>
                    <a:pt x="2683979" y="8416495"/>
                    <a:pt x="2677749" y="8428953"/>
                  </a:cubicBezTo>
                  <a:cubicBezTo>
                    <a:pt x="2675257" y="8436428"/>
                    <a:pt x="2666535" y="8442657"/>
                    <a:pt x="2659058" y="8442657"/>
                  </a:cubicBezTo>
                  <a:lnTo>
                    <a:pt x="2659055" y="8442655"/>
                  </a:lnTo>
                  <a:lnTo>
                    <a:pt x="2649090" y="8440164"/>
                  </a:lnTo>
                  <a:cubicBezTo>
                    <a:pt x="2546914" y="8395316"/>
                    <a:pt x="2445985" y="8346730"/>
                    <a:pt x="2346301" y="8294408"/>
                  </a:cubicBezTo>
                  <a:cubicBezTo>
                    <a:pt x="2340694" y="8291294"/>
                    <a:pt x="2336956" y="8286622"/>
                    <a:pt x="2335399" y="8281327"/>
                  </a:cubicBezTo>
                  <a:lnTo>
                    <a:pt x="2336654" y="8271648"/>
                  </a:lnTo>
                  <a:lnTo>
                    <a:pt x="2337579" y="8264510"/>
                  </a:lnTo>
                  <a:cubicBezTo>
                    <a:pt x="2340071" y="8258904"/>
                    <a:pt x="2344743" y="8255167"/>
                    <a:pt x="2350195" y="8253454"/>
                  </a:cubicBezTo>
                  <a:close/>
                  <a:moveTo>
                    <a:pt x="6531921" y="8211719"/>
                  </a:moveTo>
                  <a:cubicBezTo>
                    <a:pt x="6537371" y="8213432"/>
                    <a:pt x="6542355" y="8217169"/>
                    <a:pt x="6545469" y="8222152"/>
                  </a:cubicBezTo>
                  <a:cubicBezTo>
                    <a:pt x="6551701" y="8233364"/>
                    <a:pt x="6547961" y="8247068"/>
                    <a:pt x="6537993" y="8252051"/>
                  </a:cubicBezTo>
                  <a:cubicBezTo>
                    <a:pt x="6439557" y="8306866"/>
                    <a:pt x="6338627" y="8357942"/>
                    <a:pt x="6237697" y="8404037"/>
                  </a:cubicBezTo>
                  <a:cubicBezTo>
                    <a:pt x="6235205" y="8406528"/>
                    <a:pt x="6231467" y="8406528"/>
                    <a:pt x="6227729" y="8406528"/>
                  </a:cubicBezTo>
                  <a:cubicBezTo>
                    <a:pt x="6219007" y="8406528"/>
                    <a:pt x="6211531" y="8401545"/>
                    <a:pt x="6207793" y="8394070"/>
                  </a:cubicBezTo>
                  <a:cubicBezTo>
                    <a:pt x="6202809" y="8381612"/>
                    <a:pt x="6207793" y="8367909"/>
                    <a:pt x="6219007" y="8364172"/>
                  </a:cubicBezTo>
                  <a:cubicBezTo>
                    <a:pt x="6319937" y="8316832"/>
                    <a:pt x="6419619" y="8267000"/>
                    <a:pt x="6515565" y="8213432"/>
                  </a:cubicBezTo>
                  <a:cubicBezTo>
                    <a:pt x="6520549" y="8210318"/>
                    <a:pt x="6526469" y="8210006"/>
                    <a:pt x="6531921" y="8211719"/>
                  </a:cubicBezTo>
                  <a:close/>
                  <a:moveTo>
                    <a:pt x="1789008" y="7896382"/>
                  </a:moveTo>
                  <a:cubicBezTo>
                    <a:pt x="1794615" y="7895447"/>
                    <a:pt x="1800534" y="7896381"/>
                    <a:pt x="1805518" y="7899496"/>
                  </a:cubicBezTo>
                  <a:cubicBezTo>
                    <a:pt x="1893987" y="7965523"/>
                    <a:pt x="1986194" y="8029057"/>
                    <a:pt x="2079648" y="8087609"/>
                  </a:cubicBezTo>
                  <a:cubicBezTo>
                    <a:pt x="2089616" y="8095084"/>
                    <a:pt x="2093354" y="8108787"/>
                    <a:pt x="2085878" y="8119999"/>
                  </a:cubicBezTo>
                  <a:cubicBezTo>
                    <a:pt x="2082140" y="8126229"/>
                    <a:pt x="2074664" y="8128720"/>
                    <a:pt x="2067187" y="8128720"/>
                  </a:cubicBezTo>
                  <a:cubicBezTo>
                    <a:pt x="2063449" y="8128720"/>
                    <a:pt x="2059711" y="8128720"/>
                    <a:pt x="2055973" y="8126229"/>
                  </a:cubicBezTo>
                  <a:cubicBezTo>
                    <a:pt x="1961273" y="8066431"/>
                    <a:pt x="1867820" y="8002896"/>
                    <a:pt x="1778105" y="7935624"/>
                  </a:cubicBezTo>
                  <a:cubicBezTo>
                    <a:pt x="1768137" y="7928149"/>
                    <a:pt x="1766891" y="7914445"/>
                    <a:pt x="1774367" y="7904479"/>
                  </a:cubicBezTo>
                  <a:cubicBezTo>
                    <a:pt x="1778105" y="7900119"/>
                    <a:pt x="1783401" y="7897316"/>
                    <a:pt x="1789008" y="7896382"/>
                  </a:cubicBezTo>
                  <a:close/>
                  <a:moveTo>
                    <a:pt x="7086565" y="7843747"/>
                  </a:moveTo>
                  <a:cubicBezTo>
                    <a:pt x="7092171" y="7844370"/>
                    <a:pt x="7097467" y="7847173"/>
                    <a:pt x="7101205" y="7852156"/>
                  </a:cubicBezTo>
                  <a:lnTo>
                    <a:pt x="7102033" y="7855083"/>
                  </a:lnTo>
                  <a:lnTo>
                    <a:pt x="7105877" y="7868663"/>
                  </a:lnTo>
                  <a:cubicBezTo>
                    <a:pt x="7105255" y="7874268"/>
                    <a:pt x="7102453" y="7879563"/>
                    <a:pt x="7097467" y="7883300"/>
                  </a:cubicBezTo>
                  <a:cubicBezTo>
                    <a:pt x="7008999" y="7950572"/>
                    <a:pt x="6918037" y="8016598"/>
                    <a:pt x="6824585" y="8077642"/>
                  </a:cubicBezTo>
                  <a:cubicBezTo>
                    <a:pt x="6820845" y="8081379"/>
                    <a:pt x="6815861" y="8082625"/>
                    <a:pt x="6812123" y="8082625"/>
                  </a:cubicBezTo>
                  <a:cubicBezTo>
                    <a:pt x="6804647" y="8082625"/>
                    <a:pt x="6798417" y="8078888"/>
                    <a:pt x="6793433" y="8071413"/>
                  </a:cubicBezTo>
                  <a:cubicBezTo>
                    <a:pt x="6787203" y="8062692"/>
                    <a:pt x="6789695" y="8047743"/>
                    <a:pt x="6799663" y="8041514"/>
                  </a:cubicBezTo>
                  <a:cubicBezTo>
                    <a:pt x="6891871" y="7980471"/>
                    <a:pt x="6982831" y="7914444"/>
                    <a:pt x="7070055" y="7848418"/>
                  </a:cubicBezTo>
                  <a:cubicBezTo>
                    <a:pt x="7075039" y="7844681"/>
                    <a:pt x="7080957" y="7843124"/>
                    <a:pt x="7086565" y="7843747"/>
                  </a:cubicBezTo>
                  <a:close/>
                  <a:moveTo>
                    <a:pt x="1287787" y="7457867"/>
                  </a:moveTo>
                  <a:cubicBezTo>
                    <a:pt x="1293394" y="7457867"/>
                    <a:pt x="1299001" y="7459735"/>
                    <a:pt x="1303362" y="7463473"/>
                  </a:cubicBezTo>
                  <a:cubicBezTo>
                    <a:pt x="1380617" y="7541957"/>
                    <a:pt x="1462856" y="7619195"/>
                    <a:pt x="1546341" y="7691451"/>
                  </a:cubicBezTo>
                  <a:cubicBezTo>
                    <a:pt x="1555063" y="7698925"/>
                    <a:pt x="1556309" y="7713875"/>
                    <a:pt x="1547587" y="7722595"/>
                  </a:cubicBezTo>
                  <a:cubicBezTo>
                    <a:pt x="1543849" y="7728824"/>
                    <a:pt x="1537619" y="7731316"/>
                    <a:pt x="1531388" y="7731316"/>
                  </a:cubicBezTo>
                  <a:cubicBezTo>
                    <a:pt x="1526404" y="7731316"/>
                    <a:pt x="1521420" y="7728824"/>
                    <a:pt x="1516436" y="7725087"/>
                  </a:cubicBezTo>
                  <a:cubicBezTo>
                    <a:pt x="1432951" y="7652831"/>
                    <a:pt x="1350712" y="7575593"/>
                    <a:pt x="1272211" y="7495863"/>
                  </a:cubicBezTo>
                  <a:cubicBezTo>
                    <a:pt x="1263489" y="7487143"/>
                    <a:pt x="1263489" y="7473439"/>
                    <a:pt x="1272211" y="7463473"/>
                  </a:cubicBezTo>
                  <a:cubicBezTo>
                    <a:pt x="1276572" y="7459735"/>
                    <a:pt x="1282179" y="7457867"/>
                    <a:pt x="1287787" y="7457867"/>
                  </a:cubicBezTo>
                  <a:close/>
                  <a:moveTo>
                    <a:pt x="7588097" y="7401650"/>
                  </a:moveTo>
                  <a:cubicBezTo>
                    <a:pt x="7594017" y="7402118"/>
                    <a:pt x="7599623" y="7404920"/>
                    <a:pt x="7603361" y="7409904"/>
                  </a:cubicBezTo>
                  <a:cubicBezTo>
                    <a:pt x="7610837" y="7418624"/>
                    <a:pt x="7609593" y="7432328"/>
                    <a:pt x="7600869" y="7441048"/>
                  </a:cubicBezTo>
                  <a:cubicBezTo>
                    <a:pt x="7559749" y="7474684"/>
                    <a:pt x="7518631" y="7512058"/>
                    <a:pt x="7475019" y="7555660"/>
                  </a:cubicBezTo>
                  <a:lnTo>
                    <a:pt x="7431207" y="7596726"/>
                  </a:lnTo>
                  <a:lnTo>
                    <a:pt x="7336339" y="7671184"/>
                  </a:lnTo>
                  <a:lnTo>
                    <a:pt x="7324247" y="7666534"/>
                  </a:lnTo>
                  <a:cubicBezTo>
                    <a:pt x="7315525" y="7656568"/>
                    <a:pt x="7316771" y="7642864"/>
                    <a:pt x="7325493" y="7634144"/>
                  </a:cubicBezTo>
                  <a:cubicBezTo>
                    <a:pt x="7365367" y="7598016"/>
                    <a:pt x="7403995" y="7560643"/>
                    <a:pt x="7443869" y="7523270"/>
                  </a:cubicBezTo>
                  <a:cubicBezTo>
                    <a:pt x="7488725" y="7479667"/>
                    <a:pt x="7529845" y="7441048"/>
                    <a:pt x="7570965" y="7407412"/>
                  </a:cubicBezTo>
                  <a:cubicBezTo>
                    <a:pt x="7575949" y="7403052"/>
                    <a:pt x="7582179" y="7401183"/>
                    <a:pt x="7588097" y="7401650"/>
                  </a:cubicBezTo>
                  <a:close/>
                  <a:moveTo>
                    <a:pt x="7861293" y="7259164"/>
                  </a:moveTo>
                  <a:lnTo>
                    <a:pt x="7403519" y="7622678"/>
                  </a:lnTo>
                  <a:lnTo>
                    <a:pt x="7403511" y="7622685"/>
                  </a:lnTo>
                  <a:lnTo>
                    <a:pt x="7355399" y="7667781"/>
                  </a:lnTo>
                  <a:cubicBezTo>
                    <a:pt x="7351661" y="7671519"/>
                    <a:pt x="7345431" y="7672764"/>
                    <a:pt x="7340447" y="7672764"/>
                  </a:cubicBezTo>
                  <a:lnTo>
                    <a:pt x="7334247" y="7672826"/>
                  </a:lnTo>
                  <a:lnTo>
                    <a:pt x="7336339" y="7671185"/>
                  </a:lnTo>
                  <a:lnTo>
                    <a:pt x="7431201" y="7596732"/>
                  </a:lnTo>
                  <a:lnTo>
                    <a:pt x="7431207" y="7596726"/>
                  </a:lnTo>
                  <a:close/>
                  <a:moveTo>
                    <a:pt x="8184017" y="7133340"/>
                  </a:moveTo>
                  <a:cubicBezTo>
                    <a:pt x="8195233" y="7133340"/>
                    <a:pt x="8205201" y="7143306"/>
                    <a:pt x="8205201" y="7155764"/>
                  </a:cubicBezTo>
                  <a:cubicBezTo>
                    <a:pt x="8205201" y="7168222"/>
                    <a:pt x="8195233" y="7178188"/>
                    <a:pt x="8184017" y="7178188"/>
                  </a:cubicBezTo>
                  <a:cubicBezTo>
                    <a:pt x="8083089" y="7178188"/>
                    <a:pt x="7978421" y="7205595"/>
                    <a:pt x="7871261" y="7256672"/>
                  </a:cubicBezTo>
                  <a:cubicBezTo>
                    <a:pt x="7868769" y="7257918"/>
                    <a:pt x="7865031" y="7259164"/>
                    <a:pt x="7861293" y="7259164"/>
                  </a:cubicBezTo>
                  <a:cubicBezTo>
                    <a:pt x="7853817" y="7259164"/>
                    <a:pt x="7846341" y="7254180"/>
                    <a:pt x="7841357" y="7246706"/>
                  </a:cubicBezTo>
                  <a:cubicBezTo>
                    <a:pt x="7836373" y="7236740"/>
                    <a:pt x="7841357" y="7223036"/>
                    <a:pt x="7852571" y="7216807"/>
                  </a:cubicBezTo>
                  <a:cubicBezTo>
                    <a:pt x="7964715" y="7161993"/>
                    <a:pt x="8075613" y="7133340"/>
                    <a:pt x="8184017" y="7133340"/>
                  </a:cubicBezTo>
                  <a:close/>
                  <a:moveTo>
                    <a:pt x="858836" y="6949120"/>
                  </a:moveTo>
                  <a:cubicBezTo>
                    <a:pt x="864443" y="6949898"/>
                    <a:pt x="869739" y="6952702"/>
                    <a:pt x="873477" y="6957685"/>
                  </a:cubicBezTo>
                  <a:cubicBezTo>
                    <a:pt x="938271" y="7047381"/>
                    <a:pt x="1006804" y="7134586"/>
                    <a:pt x="1079074" y="7219299"/>
                  </a:cubicBezTo>
                  <a:cubicBezTo>
                    <a:pt x="1086551" y="7228020"/>
                    <a:pt x="1085305" y="7241723"/>
                    <a:pt x="1075336" y="7250444"/>
                  </a:cubicBezTo>
                  <a:cubicBezTo>
                    <a:pt x="1071598" y="7254180"/>
                    <a:pt x="1066614" y="7255426"/>
                    <a:pt x="1061630" y="7255426"/>
                  </a:cubicBezTo>
                  <a:cubicBezTo>
                    <a:pt x="1055399" y="7255426"/>
                    <a:pt x="1049169" y="7252935"/>
                    <a:pt x="1044185" y="7247952"/>
                  </a:cubicBezTo>
                  <a:cubicBezTo>
                    <a:pt x="973161" y="7163238"/>
                    <a:pt x="902136" y="7074788"/>
                    <a:pt x="837342" y="6983846"/>
                  </a:cubicBezTo>
                  <a:cubicBezTo>
                    <a:pt x="829865" y="6973880"/>
                    <a:pt x="832357" y="6960176"/>
                    <a:pt x="842326" y="6952702"/>
                  </a:cubicBezTo>
                  <a:cubicBezTo>
                    <a:pt x="847310" y="6949588"/>
                    <a:pt x="853229" y="6948342"/>
                    <a:pt x="858836" y="6949120"/>
                  </a:cubicBezTo>
                  <a:close/>
                  <a:moveTo>
                    <a:pt x="512591" y="6381201"/>
                  </a:moveTo>
                  <a:cubicBezTo>
                    <a:pt x="518043" y="6382758"/>
                    <a:pt x="522715" y="6386495"/>
                    <a:pt x="525831" y="6392101"/>
                  </a:cubicBezTo>
                  <a:cubicBezTo>
                    <a:pt x="575672" y="6490518"/>
                    <a:pt x="630498" y="6587689"/>
                    <a:pt x="689062" y="6681123"/>
                  </a:cubicBezTo>
                  <a:cubicBezTo>
                    <a:pt x="695293" y="6692335"/>
                    <a:pt x="691555" y="6706038"/>
                    <a:pt x="681586" y="6712267"/>
                  </a:cubicBezTo>
                  <a:cubicBezTo>
                    <a:pt x="677848" y="6714759"/>
                    <a:pt x="672864" y="6716005"/>
                    <a:pt x="669126" y="6716005"/>
                  </a:cubicBezTo>
                  <a:cubicBezTo>
                    <a:pt x="661649" y="6716005"/>
                    <a:pt x="654173" y="6712267"/>
                    <a:pt x="650435" y="6704793"/>
                  </a:cubicBezTo>
                  <a:cubicBezTo>
                    <a:pt x="591871" y="6610113"/>
                    <a:pt x="535799" y="6511696"/>
                    <a:pt x="485957" y="6412033"/>
                  </a:cubicBezTo>
                  <a:cubicBezTo>
                    <a:pt x="479727" y="6402067"/>
                    <a:pt x="484711" y="6388364"/>
                    <a:pt x="494680" y="6383381"/>
                  </a:cubicBezTo>
                  <a:cubicBezTo>
                    <a:pt x="500910" y="6380267"/>
                    <a:pt x="507140" y="6379643"/>
                    <a:pt x="512591" y="6381201"/>
                  </a:cubicBezTo>
                  <a:close/>
                  <a:moveTo>
                    <a:pt x="239240" y="5766719"/>
                  </a:moveTo>
                  <a:cubicBezTo>
                    <a:pt x="251701" y="5762982"/>
                    <a:pt x="264161" y="5769211"/>
                    <a:pt x="266653" y="5780423"/>
                  </a:cubicBezTo>
                  <a:cubicBezTo>
                    <a:pt x="302789" y="5885069"/>
                    <a:pt x="342662" y="5989714"/>
                    <a:pt x="385028" y="6090622"/>
                  </a:cubicBezTo>
                  <a:cubicBezTo>
                    <a:pt x="388766" y="6103080"/>
                    <a:pt x="383782" y="6115538"/>
                    <a:pt x="372567" y="6120521"/>
                  </a:cubicBezTo>
                  <a:cubicBezTo>
                    <a:pt x="370075" y="6121767"/>
                    <a:pt x="367583" y="6123013"/>
                    <a:pt x="363845" y="6123013"/>
                  </a:cubicBezTo>
                  <a:cubicBezTo>
                    <a:pt x="356369" y="6123013"/>
                    <a:pt x="347646" y="6116783"/>
                    <a:pt x="343908" y="6109309"/>
                  </a:cubicBezTo>
                  <a:cubicBezTo>
                    <a:pt x="300297" y="6005909"/>
                    <a:pt x="260423" y="5901263"/>
                    <a:pt x="225534" y="5795372"/>
                  </a:cubicBezTo>
                  <a:cubicBezTo>
                    <a:pt x="221796" y="5782915"/>
                    <a:pt x="228026" y="5770457"/>
                    <a:pt x="239240" y="5766719"/>
                  </a:cubicBezTo>
                  <a:close/>
                  <a:moveTo>
                    <a:pt x="133799" y="5279767"/>
                  </a:moveTo>
                  <a:lnTo>
                    <a:pt x="137532" y="5299862"/>
                  </a:lnTo>
                  <a:cubicBezTo>
                    <a:pt x="148902" y="5354053"/>
                    <a:pt x="161363" y="5407933"/>
                    <a:pt x="174446" y="5461502"/>
                  </a:cubicBezTo>
                  <a:cubicBezTo>
                    <a:pt x="176938" y="5472714"/>
                    <a:pt x="170708" y="5485172"/>
                    <a:pt x="158248" y="5488909"/>
                  </a:cubicBezTo>
                  <a:cubicBezTo>
                    <a:pt x="157002" y="5488909"/>
                    <a:pt x="154509" y="5488909"/>
                    <a:pt x="153263" y="5488909"/>
                  </a:cubicBezTo>
                  <a:close/>
                  <a:moveTo>
                    <a:pt x="80993" y="5118913"/>
                  </a:moveTo>
                  <a:lnTo>
                    <a:pt x="90481" y="5120669"/>
                  </a:lnTo>
                  <a:lnTo>
                    <a:pt x="97815" y="5122027"/>
                  </a:lnTo>
                  <a:cubicBezTo>
                    <a:pt x="102487" y="5125142"/>
                    <a:pt x="105914" y="5130125"/>
                    <a:pt x="107160" y="5136354"/>
                  </a:cubicBezTo>
                  <a:lnTo>
                    <a:pt x="133799" y="5279768"/>
                  </a:lnTo>
                  <a:lnTo>
                    <a:pt x="153263" y="5488910"/>
                  </a:lnTo>
                  <a:cubicBezTo>
                    <a:pt x="143295" y="5488910"/>
                    <a:pt x="134573" y="5482681"/>
                    <a:pt x="132081" y="5472715"/>
                  </a:cubicBezTo>
                  <a:cubicBezTo>
                    <a:pt x="104668" y="5364332"/>
                    <a:pt x="80993" y="5253457"/>
                    <a:pt x="62302" y="5143829"/>
                  </a:cubicBezTo>
                  <a:cubicBezTo>
                    <a:pt x="59810" y="5131371"/>
                    <a:pt x="68532" y="5120159"/>
                    <a:pt x="80993" y="5118913"/>
                  </a:cubicBezTo>
                  <a:close/>
                  <a:moveTo>
                    <a:pt x="22429" y="4453665"/>
                  </a:moveTo>
                  <a:lnTo>
                    <a:pt x="34851" y="4457927"/>
                  </a:lnTo>
                  <a:lnTo>
                    <a:pt x="38316" y="4459116"/>
                  </a:lnTo>
                  <a:cubicBezTo>
                    <a:pt x="42366" y="4463009"/>
                    <a:pt x="44858" y="4468615"/>
                    <a:pt x="44858" y="4474844"/>
                  </a:cubicBezTo>
                  <a:cubicBezTo>
                    <a:pt x="47350" y="4585718"/>
                    <a:pt x="53580" y="4696593"/>
                    <a:pt x="63548" y="4806221"/>
                  </a:cubicBezTo>
                  <a:cubicBezTo>
                    <a:pt x="64794" y="4818679"/>
                    <a:pt x="56072" y="4829891"/>
                    <a:pt x="43612" y="4831137"/>
                  </a:cubicBezTo>
                  <a:cubicBezTo>
                    <a:pt x="42366" y="4831137"/>
                    <a:pt x="42366" y="4831137"/>
                    <a:pt x="41119" y="4831137"/>
                  </a:cubicBezTo>
                  <a:cubicBezTo>
                    <a:pt x="29905" y="4831137"/>
                    <a:pt x="19937" y="4822416"/>
                    <a:pt x="18691" y="4811204"/>
                  </a:cubicBezTo>
                  <a:cubicBezTo>
                    <a:pt x="8722" y="4700330"/>
                    <a:pt x="2492" y="4586964"/>
                    <a:pt x="0" y="4474844"/>
                  </a:cubicBezTo>
                  <a:cubicBezTo>
                    <a:pt x="0" y="4463632"/>
                    <a:pt x="9968" y="4453665"/>
                    <a:pt x="22429" y="4453665"/>
                  </a:cubicBezTo>
                  <a:close/>
                  <a:moveTo>
                    <a:pt x="64794" y="3785927"/>
                  </a:moveTo>
                  <a:cubicBezTo>
                    <a:pt x="77255" y="3788418"/>
                    <a:pt x="85977" y="3799630"/>
                    <a:pt x="84731" y="3812088"/>
                  </a:cubicBezTo>
                  <a:cubicBezTo>
                    <a:pt x="69778" y="3920471"/>
                    <a:pt x="58564" y="4032591"/>
                    <a:pt x="52334" y="4142220"/>
                  </a:cubicBezTo>
                  <a:cubicBezTo>
                    <a:pt x="51088" y="4154678"/>
                    <a:pt x="42366" y="4163398"/>
                    <a:pt x="29905" y="4163398"/>
                  </a:cubicBezTo>
                  <a:lnTo>
                    <a:pt x="28659" y="4163398"/>
                  </a:lnTo>
                  <a:cubicBezTo>
                    <a:pt x="16199" y="4163398"/>
                    <a:pt x="6230" y="4152186"/>
                    <a:pt x="7476" y="4139728"/>
                  </a:cubicBezTo>
                  <a:cubicBezTo>
                    <a:pt x="14953" y="4028854"/>
                    <a:pt x="24921" y="3916734"/>
                    <a:pt x="39873" y="3805859"/>
                  </a:cubicBezTo>
                  <a:cubicBezTo>
                    <a:pt x="42366" y="3793401"/>
                    <a:pt x="52334" y="3784681"/>
                    <a:pt x="64794" y="3785927"/>
                  </a:cubicBezTo>
                  <a:close/>
                  <a:moveTo>
                    <a:pt x="208089" y="3135630"/>
                  </a:moveTo>
                  <a:cubicBezTo>
                    <a:pt x="220550" y="3139367"/>
                    <a:pt x="226780" y="3151825"/>
                    <a:pt x="223042" y="3163037"/>
                  </a:cubicBezTo>
                  <a:cubicBezTo>
                    <a:pt x="191891" y="3268928"/>
                    <a:pt x="164478" y="3377311"/>
                    <a:pt x="140803" y="3485694"/>
                  </a:cubicBezTo>
                  <a:cubicBezTo>
                    <a:pt x="139557" y="3495661"/>
                    <a:pt x="129589" y="3503135"/>
                    <a:pt x="119620" y="3503135"/>
                  </a:cubicBezTo>
                  <a:cubicBezTo>
                    <a:pt x="118374" y="3503135"/>
                    <a:pt x="115882" y="3503135"/>
                    <a:pt x="114636" y="3503135"/>
                  </a:cubicBezTo>
                  <a:cubicBezTo>
                    <a:pt x="102176" y="3499398"/>
                    <a:pt x="94699" y="3488186"/>
                    <a:pt x="97191" y="3475728"/>
                  </a:cubicBezTo>
                  <a:cubicBezTo>
                    <a:pt x="120866" y="3367345"/>
                    <a:pt x="148279" y="3257716"/>
                    <a:pt x="180676" y="3150579"/>
                  </a:cubicBezTo>
                  <a:cubicBezTo>
                    <a:pt x="184415" y="3139367"/>
                    <a:pt x="196875" y="3133138"/>
                    <a:pt x="208089" y="3135630"/>
                  </a:cubicBezTo>
                  <a:close/>
                  <a:moveTo>
                    <a:pt x="432533" y="2512272"/>
                  </a:moveTo>
                  <a:cubicBezTo>
                    <a:pt x="437985" y="2510248"/>
                    <a:pt x="444215" y="2510248"/>
                    <a:pt x="449822" y="2512739"/>
                  </a:cubicBezTo>
                  <a:cubicBezTo>
                    <a:pt x="461036" y="2518968"/>
                    <a:pt x="466021" y="2531426"/>
                    <a:pt x="459790" y="2542638"/>
                  </a:cubicBezTo>
                  <a:cubicBezTo>
                    <a:pt x="412441" y="2642301"/>
                    <a:pt x="370075" y="2745700"/>
                    <a:pt x="330202" y="2847854"/>
                  </a:cubicBezTo>
                  <a:cubicBezTo>
                    <a:pt x="326464" y="2857821"/>
                    <a:pt x="317741" y="2862804"/>
                    <a:pt x="309019" y="2862804"/>
                  </a:cubicBezTo>
                  <a:cubicBezTo>
                    <a:pt x="306527" y="2862804"/>
                    <a:pt x="304035" y="2861558"/>
                    <a:pt x="300297" y="2861558"/>
                  </a:cubicBezTo>
                  <a:cubicBezTo>
                    <a:pt x="289082" y="2856575"/>
                    <a:pt x="282852" y="2844117"/>
                    <a:pt x="287836" y="2832905"/>
                  </a:cubicBezTo>
                  <a:cubicBezTo>
                    <a:pt x="327710" y="2728259"/>
                    <a:pt x="372567" y="2624860"/>
                    <a:pt x="419917" y="2523951"/>
                  </a:cubicBezTo>
                  <a:cubicBezTo>
                    <a:pt x="422409" y="2518345"/>
                    <a:pt x="427082" y="2514296"/>
                    <a:pt x="432533" y="2512272"/>
                  </a:cubicBezTo>
                  <a:close/>
                  <a:moveTo>
                    <a:pt x="767252" y="1930647"/>
                  </a:moveTo>
                  <a:cubicBezTo>
                    <a:pt x="772859" y="1929713"/>
                    <a:pt x="778777" y="1930959"/>
                    <a:pt x="783762" y="1934696"/>
                  </a:cubicBezTo>
                  <a:cubicBezTo>
                    <a:pt x="793730" y="1940925"/>
                    <a:pt x="796222" y="1954629"/>
                    <a:pt x="788746" y="1965841"/>
                  </a:cubicBezTo>
                  <a:cubicBezTo>
                    <a:pt x="727690" y="2056783"/>
                    <a:pt x="667880" y="2151462"/>
                    <a:pt x="614300" y="2247387"/>
                  </a:cubicBezTo>
                  <a:cubicBezTo>
                    <a:pt x="609316" y="2254862"/>
                    <a:pt x="601839" y="2258599"/>
                    <a:pt x="594363" y="2258599"/>
                  </a:cubicBezTo>
                  <a:cubicBezTo>
                    <a:pt x="590625" y="2258599"/>
                    <a:pt x="586887" y="2258599"/>
                    <a:pt x="583149" y="2256107"/>
                  </a:cubicBezTo>
                  <a:cubicBezTo>
                    <a:pt x="573180" y="2249879"/>
                    <a:pt x="569442" y="2236175"/>
                    <a:pt x="574426" y="2224963"/>
                  </a:cubicBezTo>
                  <a:cubicBezTo>
                    <a:pt x="630498" y="2129038"/>
                    <a:pt x="690309" y="2031867"/>
                    <a:pt x="752611" y="1939679"/>
                  </a:cubicBezTo>
                  <a:cubicBezTo>
                    <a:pt x="756349" y="1934696"/>
                    <a:pt x="761645" y="1931582"/>
                    <a:pt x="767252" y="1930647"/>
                  </a:cubicBezTo>
                  <a:close/>
                  <a:moveTo>
                    <a:pt x="1185144" y="1407264"/>
                  </a:moveTo>
                  <a:cubicBezTo>
                    <a:pt x="1190907" y="1407108"/>
                    <a:pt x="1196825" y="1408977"/>
                    <a:pt x="1201187" y="1412714"/>
                  </a:cubicBezTo>
                  <a:cubicBezTo>
                    <a:pt x="1209909" y="1421434"/>
                    <a:pt x="1211155" y="1435138"/>
                    <a:pt x="1202433" y="1443858"/>
                  </a:cubicBezTo>
                  <a:lnTo>
                    <a:pt x="1106224" y="1556078"/>
                  </a:lnTo>
                  <a:lnTo>
                    <a:pt x="985621" y="1696752"/>
                  </a:lnTo>
                  <a:cubicBezTo>
                    <a:pt x="981883" y="1702981"/>
                    <a:pt x="975653" y="1705472"/>
                    <a:pt x="968176" y="1705472"/>
                  </a:cubicBezTo>
                  <a:cubicBezTo>
                    <a:pt x="964438" y="1705472"/>
                    <a:pt x="959454" y="1702981"/>
                    <a:pt x="954470" y="1700489"/>
                  </a:cubicBezTo>
                  <a:cubicBezTo>
                    <a:pt x="944501" y="1693015"/>
                    <a:pt x="943255" y="1679311"/>
                    <a:pt x="950732" y="1669345"/>
                  </a:cubicBezTo>
                  <a:cubicBezTo>
                    <a:pt x="1020510" y="1580894"/>
                    <a:pt x="1094027" y="1496181"/>
                    <a:pt x="1170035" y="1413960"/>
                  </a:cubicBezTo>
                  <a:cubicBezTo>
                    <a:pt x="1173773" y="1409600"/>
                    <a:pt x="1179381" y="1407419"/>
                    <a:pt x="1185144" y="1407264"/>
                  </a:cubicBezTo>
                  <a:close/>
                  <a:moveTo>
                    <a:pt x="7476421" y="1259172"/>
                  </a:moveTo>
                  <a:cubicBezTo>
                    <a:pt x="7482183" y="1259172"/>
                    <a:pt x="7488101" y="1261353"/>
                    <a:pt x="7492463" y="1265713"/>
                  </a:cubicBezTo>
                  <a:cubicBezTo>
                    <a:pt x="7536075" y="1308069"/>
                    <a:pt x="7580933" y="1354163"/>
                    <a:pt x="7623299" y="1399011"/>
                  </a:cubicBezTo>
                  <a:cubicBezTo>
                    <a:pt x="7632021" y="1408977"/>
                    <a:pt x="7630775" y="1422681"/>
                    <a:pt x="7622053" y="1431402"/>
                  </a:cubicBezTo>
                  <a:cubicBezTo>
                    <a:pt x="7618313" y="1435139"/>
                    <a:pt x="7612085" y="1436385"/>
                    <a:pt x="7605853" y="1436385"/>
                  </a:cubicBezTo>
                  <a:cubicBezTo>
                    <a:pt x="7600869" y="1436385"/>
                    <a:pt x="7595885" y="1435139"/>
                    <a:pt x="7590901" y="1430156"/>
                  </a:cubicBezTo>
                  <a:cubicBezTo>
                    <a:pt x="7548535" y="1385308"/>
                    <a:pt x="7504925" y="1340460"/>
                    <a:pt x="7461313" y="1296857"/>
                  </a:cubicBezTo>
                  <a:cubicBezTo>
                    <a:pt x="7452591" y="1288137"/>
                    <a:pt x="7452591" y="1274433"/>
                    <a:pt x="7461313" y="1265713"/>
                  </a:cubicBezTo>
                  <a:cubicBezTo>
                    <a:pt x="7465051" y="1261353"/>
                    <a:pt x="7470657" y="1259172"/>
                    <a:pt x="7476421" y="1259172"/>
                  </a:cubicBezTo>
                  <a:close/>
                  <a:moveTo>
                    <a:pt x="1678266" y="952709"/>
                  </a:moveTo>
                  <a:cubicBezTo>
                    <a:pt x="1684029" y="953332"/>
                    <a:pt x="1689636" y="956135"/>
                    <a:pt x="1693374" y="960495"/>
                  </a:cubicBezTo>
                  <a:cubicBezTo>
                    <a:pt x="1700850" y="970462"/>
                    <a:pt x="1699604" y="984165"/>
                    <a:pt x="1689636" y="991640"/>
                  </a:cubicBezTo>
                  <a:cubicBezTo>
                    <a:pt x="1603659" y="1061404"/>
                    <a:pt x="1518928" y="1134905"/>
                    <a:pt x="1436689" y="1208406"/>
                  </a:cubicBezTo>
                  <a:cubicBezTo>
                    <a:pt x="1432951" y="1213389"/>
                    <a:pt x="1427967" y="1214635"/>
                    <a:pt x="1421736" y="1214635"/>
                  </a:cubicBezTo>
                  <a:cubicBezTo>
                    <a:pt x="1416752" y="1214635"/>
                    <a:pt x="1410522" y="1213389"/>
                    <a:pt x="1405538" y="1208406"/>
                  </a:cubicBezTo>
                  <a:cubicBezTo>
                    <a:pt x="1396815" y="1199685"/>
                    <a:pt x="1398062" y="1184736"/>
                    <a:pt x="1408030" y="1176015"/>
                  </a:cubicBezTo>
                  <a:cubicBezTo>
                    <a:pt x="1489023" y="1101269"/>
                    <a:pt x="1573754" y="1026522"/>
                    <a:pt x="1662223" y="958004"/>
                  </a:cubicBezTo>
                  <a:cubicBezTo>
                    <a:pt x="1666584" y="953644"/>
                    <a:pt x="1672503" y="952086"/>
                    <a:pt x="1678266" y="952709"/>
                  </a:cubicBezTo>
                  <a:close/>
                  <a:moveTo>
                    <a:pt x="6962585" y="828132"/>
                  </a:moveTo>
                  <a:cubicBezTo>
                    <a:pt x="6968191" y="827197"/>
                    <a:pt x="6974109" y="828444"/>
                    <a:pt x="6979093" y="832180"/>
                  </a:cubicBezTo>
                  <a:cubicBezTo>
                    <a:pt x="7070055" y="896961"/>
                    <a:pt x="7159769" y="966724"/>
                    <a:pt x="7244501" y="1038980"/>
                  </a:cubicBezTo>
                  <a:cubicBezTo>
                    <a:pt x="7253223" y="1046454"/>
                    <a:pt x="7254469" y="1061404"/>
                    <a:pt x="7246993" y="1070124"/>
                  </a:cubicBezTo>
                  <a:cubicBezTo>
                    <a:pt x="7242009" y="1075107"/>
                    <a:pt x="7235779" y="1077599"/>
                    <a:pt x="7230795" y="1077599"/>
                  </a:cubicBezTo>
                  <a:cubicBezTo>
                    <a:pt x="7224565" y="1077599"/>
                    <a:pt x="7219581" y="1076353"/>
                    <a:pt x="7215841" y="1072616"/>
                  </a:cubicBezTo>
                  <a:cubicBezTo>
                    <a:pt x="7131111" y="1001606"/>
                    <a:pt x="7042641" y="931842"/>
                    <a:pt x="6952927" y="868315"/>
                  </a:cubicBezTo>
                  <a:cubicBezTo>
                    <a:pt x="6944205" y="860837"/>
                    <a:pt x="6941713" y="847130"/>
                    <a:pt x="6947943" y="837170"/>
                  </a:cubicBezTo>
                  <a:cubicBezTo>
                    <a:pt x="6951681" y="832180"/>
                    <a:pt x="6956977" y="829069"/>
                    <a:pt x="6962585" y="828132"/>
                  </a:cubicBezTo>
                  <a:close/>
                  <a:moveTo>
                    <a:pt x="2233067" y="578354"/>
                  </a:moveTo>
                  <a:cubicBezTo>
                    <a:pt x="2238518" y="579912"/>
                    <a:pt x="2243503" y="583655"/>
                    <a:pt x="2246618" y="589261"/>
                  </a:cubicBezTo>
                  <a:cubicBezTo>
                    <a:pt x="2252848" y="599221"/>
                    <a:pt x="2249110" y="612926"/>
                    <a:pt x="2239141" y="619155"/>
                  </a:cubicBezTo>
                  <a:cubicBezTo>
                    <a:pt x="2143196" y="673968"/>
                    <a:pt x="2048497" y="732519"/>
                    <a:pt x="1956289" y="794808"/>
                  </a:cubicBezTo>
                  <a:cubicBezTo>
                    <a:pt x="1952551" y="797302"/>
                    <a:pt x="1948813" y="798552"/>
                    <a:pt x="1945075" y="798552"/>
                  </a:cubicBezTo>
                  <a:cubicBezTo>
                    <a:pt x="1937599" y="798552"/>
                    <a:pt x="1930123" y="794808"/>
                    <a:pt x="1926384" y="788580"/>
                  </a:cubicBezTo>
                  <a:cubicBezTo>
                    <a:pt x="1918908" y="778616"/>
                    <a:pt x="1921400" y="764910"/>
                    <a:pt x="1931369" y="757435"/>
                  </a:cubicBezTo>
                  <a:cubicBezTo>
                    <a:pt x="2024822" y="695146"/>
                    <a:pt x="2119521" y="635347"/>
                    <a:pt x="2216713" y="580534"/>
                  </a:cubicBezTo>
                  <a:cubicBezTo>
                    <a:pt x="2221697" y="577420"/>
                    <a:pt x="2227615" y="576803"/>
                    <a:pt x="2233067" y="578354"/>
                  </a:cubicBezTo>
                  <a:close/>
                  <a:moveTo>
                    <a:pt x="6389715" y="479785"/>
                  </a:moveTo>
                  <a:cubicBezTo>
                    <a:pt x="6395321" y="478069"/>
                    <a:pt x="6401553" y="478380"/>
                    <a:pt x="6407159" y="480878"/>
                  </a:cubicBezTo>
                  <a:cubicBezTo>
                    <a:pt x="6505597" y="531955"/>
                    <a:pt x="6604033" y="586762"/>
                    <a:pt x="6699979" y="645319"/>
                  </a:cubicBezTo>
                  <a:cubicBezTo>
                    <a:pt x="6709949" y="651547"/>
                    <a:pt x="6713685" y="665253"/>
                    <a:pt x="6707457" y="676461"/>
                  </a:cubicBezTo>
                  <a:cubicBezTo>
                    <a:pt x="6702471" y="683939"/>
                    <a:pt x="6696241" y="686425"/>
                    <a:pt x="6688765" y="686425"/>
                  </a:cubicBezTo>
                  <a:cubicBezTo>
                    <a:pt x="6683781" y="686425"/>
                    <a:pt x="6680043" y="685187"/>
                    <a:pt x="6676305" y="683939"/>
                  </a:cubicBezTo>
                  <a:cubicBezTo>
                    <a:pt x="6582851" y="626633"/>
                    <a:pt x="6484413" y="570574"/>
                    <a:pt x="6387223" y="520736"/>
                  </a:cubicBezTo>
                  <a:cubicBezTo>
                    <a:pt x="6376009" y="515753"/>
                    <a:pt x="6371025" y="502049"/>
                    <a:pt x="6376009" y="490837"/>
                  </a:cubicBezTo>
                  <a:cubicBezTo>
                    <a:pt x="6379125" y="485233"/>
                    <a:pt x="6384109" y="481501"/>
                    <a:pt x="6389715" y="479785"/>
                  </a:cubicBezTo>
                  <a:close/>
                  <a:moveTo>
                    <a:pt x="2822290" y="292758"/>
                  </a:moveTo>
                  <a:cubicBezTo>
                    <a:pt x="2833505" y="287775"/>
                    <a:pt x="2847211" y="294003"/>
                    <a:pt x="2850949" y="305215"/>
                  </a:cubicBezTo>
                  <a:cubicBezTo>
                    <a:pt x="2855933" y="316434"/>
                    <a:pt x="2849703" y="330131"/>
                    <a:pt x="2838489" y="333874"/>
                  </a:cubicBezTo>
                  <a:cubicBezTo>
                    <a:pt x="2735067" y="372494"/>
                    <a:pt x="2632891" y="417342"/>
                    <a:pt x="2533208" y="464675"/>
                  </a:cubicBezTo>
                  <a:cubicBezTo>
                    <a:pt x="2529470" y="465922"/>
                    <a:pt x="2526977" y="467171"/>
                    <a:pt x="2524485" y="467171"/>
                  </a:cubicBezTo>
                  <a:cubicBezTo>
                    <a:pt x="2515763" y="467171"/>
                    <a:pt x="2507041" y="462190"/>
                    <a:pt x="2503303" y="454715"/>
                  </a:cubicBezTo>
                  <a:cubicBezTo>
                    <a:pt x="2498319" y="443497"/>
                    <a:pt x="2503303" y="429800"/>
                    <a:pt x="2513271" y="424809"/>
                  </a:cubicBezTo>
                  <a:cubicBezTo>
                    <a:pt x="2614201" y="377473"/>
                    <a:pt x="2717622" y="332623"/>
                    <a:pt x="2822290" y="292758"/>
                  </a:cubicBezTo>
                  <a:close/>
                  <a:moveTo>
                    <a:pt x="5787875" y="221749"/>
                  </a:moveTo>
                  <a:cubicBezTo>
                    <a:pt x="5893789" y="256632"/>
                    <a:pt x="5999703" y="296502"/>
                    <a:pt x="6101879" y="340102"/>
                  </a:cubicBezTo>
                  <a:cubicBezTo>
                    <a:pt x="6114339" y="343836"/>
                    <a:pt x="6119323" y="357539"/>
                    <a:pt x="6114339" y="368751"/>
                  </a:cubicBezTo>
                  <a:cubicBezTo>
                    <a:pt x="6110601" y="377473"/>
                    <a:pt x="6101879" y="382455"/>
                    <a:pt x="6093157" y="382455"/>
                  </a:cubicBezTo>
                  <a:cubicBezTo>
                    <a:pt x="6090665" y="382455"/>
                    <a:pt x="6088173" y="382455"/>
                    <a:pt x="6084433" y="381208"/>
                  </a:cubicBezTo>
                  <a:cubicBezTo>
                    <a:pt x="5982257" y="337607"/>
                    <a:pt x="5878837" y="298987"/>
                    <a:pt x="5772923" y="264110"/>
                  </a:cubicBezTo>
                  <a:cubicBezTo>
                    <a:pt x="5761709" y="260368"/>
                    <a:pt x="5755477" y="247911"/>
                    <a:pt x="5759217" y="235453"/>
                  </a:cubicBezTo>
                  <a:cubicBezTo>
                    <a:pt x="5762955" y="224240"/>
                    <a:pt x="5775415" y="218011"/>
                    <a:pt x="5787875" y="221749"/>
                  </a:cubicBezTo>
                  <a:close/>
                  <a:moveTo>
                    <a:pt x="3465249" y="99670"/>
                  </a:moveTo>
                  <a:cubicBezTo>
                    <a:pt x="3477709" y="97171"/>
                    <a:pt x="3488924" y="104649"/>
                    <a:pt x="3492662" y="117105"/>
                  </a:cubicBezTo>
                  <a:cubicBezTo>
                    <a:pt x="3493908" y="129563"/>
                    <a:pt x="3486432" y="140772"/>
                    <a:pt x="3475217" y="143270"/>
                  </a:cubicBezTo>
                  <a:cubicBezTo>
                    <a:pt x="3368057" y="166934"/>
                    <a:pt x="3259651" y="194347"/>
                    <a:pt x="3153738" y="226739"/>
                  </a:cubicBezTo>
                  <a:cubicBezTo>
                    <a:pt x="3151246" y="226739"/>
                    <a:pt x="3148754" y="227978"/>
                    <a:pt x="3146261" y="227978"/>
                  </a:cubicBezTo>
                  <a:cubicBezTo>
                    <a:pt x="3137539" y="227978"/>
                    <a:pt x="3127571" y="221749"/>
                    <a:pt x="3125079" y="211783"/>
                  </a:cubicBezTo>
                  <a:cubicBezTo>
                    <a:pt x="3121341" y="199326"/>
                    <a:pt x="3128817" y="186869"/>
                    <a:pt x="3140031" y="183130"/>
                  </a:cubicBezTo>
                  <a:cubicBezTo>
                    <a:pt x="3247191" y="151984"/>
                    <a:pt x="3356843" y="124584"/>
                    <a:pt x="3465249" y="99670"/>
                  </a:cubicBezTo>
                  <a:close/>
                  <a:moveTo>
                    <a:pt x="5134949" y="61048"/>
                  </a:moveTo>
                  <a:cubicBezTo>
                    <a:pt x="5245845" y="78485"/>
                    <a:pt x="5356745" y="102153"/>
                    <a:pt x="5465149" y="128316"/>
                  </a:cubicBezTo>
                  <a:cubicBezTo>
                    <a:pt x="5476365" y="132060"/>
                    <a:pt x="5483841" y="143270"/>
                    <a:pt x="5480103" y="155727"/>
                  </a:cubicBezTo>
                  <a:cubicBezTo>
                    <a:pt x="5478857" y="165688"/>
                    <a:pt x="5468889" y="173163"/>
                    <a:pt x="5458919" y="173163"/>
                  </a:cubicBezTo>
                  <a:cubicBezTo>
                    <a:pt x="5457673" y="173163"/>
                    <a:pt x="5455181" y="173163"/>
                    <a:pt x="5453935" y="171918"/>
                  </a:cubicBezTo>
                  <a:cubicBezTo>
                    <a:pt x="5346775" y="145757"/>
                    <a:pt x="5237123" y="122086"/>
                    <a:pt x="5127473" y="104649"/>
                  </a:cubicBezTo>
                  <a:cubicBezTo>
                    <a:pt x="5115011" y="102153"/>
                    <a:pt x="5107535" y="90942"/>
                    <a:pt x="5108781" y="78485"/>
                  </a:cubicBezTo>
                  <a:cubicBezTo>
                    <a:pt x="5111273" y="67278"/>
                    <a:pt x="5122487" y="58552"/>
                    <a:pt x="5134949" y="61048"/>
                  </a:cubicBezTo>
                  <a:close/>
                  <a:moveTo>
                    <a:pt x="4129391" y="7473"/>
                  </a:moveTo>
                  <a:cubicBezTo>
                    <a:pt x="4143097" y="7473"/>
                    <a:pt x="4153065" y="16200"/>
                    <a:pt x="4154311" y="29905"/>
                  </a:cubicBezTo>
                  <a:cubicBezTo>
                    <a:pt x="4154311" y="41114"/>
                    <a:pt x="4145589" y="52322"/>
                    <a:pt x="4133129" y="53571"/>
                  </a:cubicBezTo>
                  <a:cubicBezTo>
                    <a:pt x="4022231" y="59799"/>
                    <a:pt x="3911333" y="71009"/>
                    <a:pt x="3802927" y="85963"/>
                  </a:cubicBezTo>
                  <a:cubicBezTo>
                    <a:pt x="3801681" y="85963"/>
                    <a:pt x="3800435" y="85963"/>
                    <a:pt x="3799189" y="85963"/>
                  </a:cubicBezTo>
                  <a:cubicBezTo>
                    <a:pt x="3789221" y="85963"/>
                    <a:pt x="3779252" y="77238"/>
                    <a:pt x="3776760" y="67278"/>
                  </a:cubicBezTo>
                  <a:cubicBezTo>
                    <a:pt x="3775514" y="54821"/>
                    <a:pt x="3784236" y="43600"/>
                    <a:pt x="3796697" y="41114"/>
                  </a:cubicBezTo>
                  <a:cubicBezTo>
                    <a:pt x="3906349" y="26160"/>
                    <a:pt x="4018493" y="14950"/>
                    <a:pt x="4129391" y="7473"/>
                  </a:cubicBezTo>
                  <a:close/>
                  <a:moveTo>
                    <a:pt x="4465823" y="0"/>
                  </a:moveTo>
                  <a:cubicBezTo>
                    <a:pt x="4577967" y="2493"/>
                    <a:pt x="4691357" y="7474"/>
                    <a:pt x="4801009" y="18686"/>
                  </a:cubicBezTo>
                  <a:cubicBezTo>
                    <a:pt x="4813469" y="18686"/>
                    <a:pt x="4822191" y="29906"/>
                    <a:pt x="4822191" y="41114"/>
                  </a:cubicBezTo>
                  <a:cubicBezTo>
                    <a:pt x="4820945" y="53571"/>
                    <a:pt x="4810977" y="62289"/>
                    <a:pt x="4799761" y="62289"/>
                  </a:cubicBezTo>
                  <a:cubicBezTo>
                    <a:pt x="4799761" y="62289"/>
                    <a:pt x="4798517" y="62289"/>
                    <a:pt x="4797269" y="62289"/>
                  </a:cubicBezTo>
                  <a:cubicBezTo>
                    <a:pt x="4687617" y="52322"/>
                    <a:pt x="4576721" y="46094"/>
                    <a:pt x="4465823" y="44848"/>
                  </a:cubicBezTo>
                  <a:cubicBezTo>
                    <a:pt x="4453361" y="44848"/>
                    <a:pt x="4443393" y="34885"/>
                    <a:pt x="4443393" y="22428"/>
                  </a:cubicBezTo>
                  <a:cubicBezTo>
                    <a:pt x="4443393" y="11220"/>
                    <a:pt x="4454609" y="0"/>
                    <a:pt x="4465823" y="0"/>
                  </a:cubicBezTo>
                  <a:close/>
                </a:path>
              </a:pathLst>
            </a:custGeom>
            <a:solidFill>
              <a:srgbClr val="DBE7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66">
              <a:extLst>
                <a:ext uri="{FF2B5EF4-FFF2-40B4-BE49-F238E27FC236}">
                  <a16:creationId xmlns:a16="http://schemas.microsoft.com/office/drawing/2014/main" xmlns="" id="{9A2F0FEF-294A-6E45-8E9F-551DD3084D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28958" y="4331253"/>
              <a:ext cx="6723354" cy="6717864"/>
            </a:xfrm>
            <a:custGeom>
              <a:avLst/>
              <a:gdLst>
                <a:gd name="T0" fmla="*/ 5395 w 5396"/>
                <a:gd name="T1" fmla="*/ 2695 h 5394"/>
                <a:gd name="T2" fmla="*/ 5395 w 5396"/>
                <a:gd name="T3" fmla="*/ 2695 h 5394"/>
                <a:gd name="T4" fmla="*/ 2697 w 5396"/>
                <a:gd name="T5" fmla="*/ 5393 h 5394"/>
                <a:gd name="T6" fmla="*/ 2697 w 5396"/>
                <a:gd name="T7" fmla="*/ 5393 h 5394"/>
                <a:gd name="T8" fmla="*/ 0 w 5396"/>
                <a:gd name="T9" fmla="*/ 2695 h 5394"/>
                <a:gd name="T10" fmla="*/ 0 w 5396"/>
                <a:gd name="T11" fmla="*/ 2695 h 5394"/>
                <a:gd name="T12" fmla="*/ 2697 w 5396"/>
                <a:gd name="T13" fmla="*/ 0 h 5394"/>
                <a:gd name="T14" fmla="*/ 2697 w 5396"/>
                <a:gd name="T15" fmla="*/ 0 h 5394"/>
                <a:gd name="T16" fmla="*/ 5395 w 5396"/>
                <a:gd name="T17" fmla="*/ 2695 h 5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96" h="5394">
                  <a:moveTo>
                    <a:pt x="5395" y="2695"/>
                  </a:moveTo>
                  <a:lnTo>
                    <a:pt x="5395" y="2695"/>
                  </a:lnTo>
                  <a:cubicBezTo>
                    <a:pt x="5395" y="4186"/>
                    <a:pt x="4187" y="5393"/>
                    <a:pt x="2697" y="5393"/>
                  </a:cubicBezTo>
                  <a:lnTo>
                    <a:pt x="2697" y="5393"/>
                  </a:lnTo>
                  <a:cubicBezTo>
                    <a:pt x="1208" y="5393"/>
                    <a:pt x="0" y="4186"/>
                    <a:pt x="0" y="2695"/>
                  </a:cubicBezTo>
                  <a:lnTo>
                    <a:pt x="0" y="2695"/>
                  </a:lnTo>
                  <a:cubicBezTo>
                    <a:pt x="0" y="1207"/>
                    <a:pt x="1208" y="0"/>
                    <a:pt x="2697" y="0"/>
                  </a:cubicBezTo>
                  <a:lnTo>
                    <a:pt x="2697" y="0"/>
                  </a:lnTo>
                  <a:cubicBezTo>
                    <a:pt x="4187" y="0"/>
                    <a:pt x="5395" y="1207"/>
                    <a:pt x="5395" y="2695"/>
                  </a:cubicBezTo>
                </a:path>
              </a:pathLst>
            </a:custGeom>
            <a:solidFill>
              <a:srgbClr val="DBE7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67">
              <a:extLst>
                <a:ext uri="{FF2B5EF4-FFF2-40B4-BE49-F238E27FC236}">
                  <a16:creationId xmlns:a16="http://schemas.microsoft.com/office/drawing/2014/main" xmlns="" id="{91508888-EF30-484A-B766-468AC16C5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28241" y="4331253"/>
              <a:ext cx="1719292" cy="867884"/>
            </a:xfrm>
            <a:custGeom>
              <a:avLst/>
              <a:gdLst>
                <a:gd name="T0" fmla="*/ 689 w 1381"/>
                <a:gd name="T1" fmla="*/ 695 h 696"/>
                <a:gd name="T2" fmla="*/ 689 w 1381"/>
                <a:gd name="T3" fmla="*/ 695 h 696"/>
                <a:gd name="T4" fmla="*/ 1380 w 1381"/>
                <a:gd name="T5" fmla="*/ 89 h 696"/>
                <a:gd name="T6" fmla="*/ 1380 w 1381"/>
                <a:gd name="T7" fmla="*/ 89 h 696"/>
                <a:gd name="T8" fmla="*/ 689 w 1381"/>
                <a:gd name="T9" fmla="*/ 0 h 696"/>
                <a:gd name="T10" fmla="*/ 689 w 1381"/>
                <a:gd name="T11" fmla="*/ 0 h 696"/>
                <a:gd name="T12" fmla="*/ 0 w 1381"/>
                <a:gd name="T13" fmla="*/ 89 h 696"/>
                <a:gd name="T14" fmla="*/ 0 w 1381"/>
                <a:gd name="T15" fmla="*/ 89 h 696"/>
                <a:gd name="T16" fmla="*/ 689 w 1381"/>
                <a:gd name="T17" fmla="*/ 695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1" h="696">
                  <a:moveTo>
                    <a:pt x="689" y="695"/>
                  </a:moveTo>
                  <a:lnTo>
                    <a:pt x="689" y="695"/>
                  </a:lnTo>
                  <a:cubicBezTo>
                    <a:pt x="1044" y="695"/>
                    <a:pt x="1336" y="431"/>
                    <a:pt x="1380" y="89"/>
                  </a:cubicBezTo>
                  <a:lnTo>
                    <a:pt x="1380" y="89"/>
                  </a:lnTo>
                  <a:cubicBezTo>
                    <a:pt x="1160" y="30"/>
                    <a:pt x="929" y="0"/>
                    <a:pt x="689" y="0"/>
                  </a:cubicBezTo>
                  <a:lnTo>
                    <a:pt x="689" y="0"/>
                  </a:lnTo>
                  <a:cubicBezTo>
                    <a:pt x="451" y="0"/>
                    <a:pt x="220" y="30"/>
                    <a:pt x="0" y="89"/>
                  </a:cubicBezTo>
                  <a:lnTo>
                    <a:pt x="0" y="89"/>
                  </a:lnTo>
                  <a:cubicBezTo>
                    <a:pt x="43" y="431"/>
                    <a:pt x="336" y="695"/>
                    <a:pt x="689" y="695"/>
                  </a:cubicBezTo>
                </a:path>
              </a:pathLst>
            </a:custGeom>
            <a:solidFill>
              <a:srgbClr val="99BD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68">
              <a:extLst>
                <a:ext uri="{FF2B5EF4-FFF2-40B4-BE49-F238E27FC236}">
                  <a16:creationId xmlns:a16="http://schemas.microsoft.com/office/drawing/2014/main" xmlns="" id="{E243C389-C6E8-2C4A-A65E-6D4F03500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28959" y="6742650"/>
              <a:ext cx="582251" cy="1889570"/>
            </a:xfrm>
            <a:custGeom>
              <a:avLst/>
              <a:gdLst>
                <a:gd name="T0" fmla="*/ 467 w 468"/>
                <a:gd name="T1" fmla="*/ 757 h 1517"/>
                <a:gd name="T2" fmla="*/ 467 w 468"/>
                <a:gd name="T3" fmla="*/ 757 h 1517"/>
                <a:gd name="T4" fmla="*/ 109 w 468"/>
                <a:gd name="T5" fmla="*/ 0 h 1517"/>
                <a:gd name="T6" fmla="*/ 109 w 468"/>
                <a:gd name="T7" fmla="*/ 0 h 1517"/>
                <a:gd name="T8" fmla="*/ 0 w 468"/>
                <a:gd name="T9" fmla="*/ 757 h 1517"/>
                <a:gd name="T10" fmla="*/ 0 w 468"/>
                <a:gd name="T11" fmla="*/ 757 h 1517"/>
                <a:gd name="T12" fmla="*/ 109 w 468"/>
                <a:gd name="T13" fmla="*/ 1516 h 1517"/>
                <a:gd name="T14" fmla="*/ 109 w 468"/>
                <a:gd name="T15" fmla="*/ 1516 h 1517"/>
                <a:gd name="T16" fmla="*/ 467 w 468"/>
                <a:gd name="T17" fmla="*/ 757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8" h="1517">
                  <a:moveTo>
                    <a:pt x="467" y="757"/>
                  </a:moveTo>
                  <a:lnTo>
                    <a:pt x="467" y="757"/>
                  </a:lnTo>
                  <a:cubicBezTo>
                    <a:pt x="467" y="452"/>
                    <a:pt x="328" y="179"/>
                    <a:pt x="109" y="0"/>
                  </a:cubicBezTo>
                  <a:lnTo>
                    <a:pt x="109" y="0"/>
                  </a:lnTo>
                  <a:cubicBezTo>
                    <a:pt x="38" y="240"/>
                    <a:pt x="0" y="494"/>
                    <a:pt x="0" y="757"/>
                  </a:cubicBezTo>
                  <a:lnTo>
                    <a:pt x="0" y="757"/>
                  </a:lnTo>
                  <a:cubicBezTo>
                    <a:pt x="0" y="1021"/>
                    <a:pt x="38" y="1275"/>
                    <a:pt x="109" y="1516"/>
                  </a:cubicBezTo>
                  <a:lnTo>
                    <a:pt x="109" y="1516"/>
                  </a:lnTo>
                  <a:cubicBezTo>
                    <a:pt x="328" y="1337"/>
                    <a:pt x="467" y="1063"/>
                    <a:pt x="467" y="757"/>
                  </a:cubicBezTo>
                </a:path>
              </a:pathLst>
            </a:custGeom>
            <a:solidFill>
              <a:srgbClr val="C3D8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69">
              <a:extLst>
                <a:ext uri="{FF2B5EF4-FFF2-40B4-BE49-F238E27FC236}">
                  <a16:creationId xmlns:a16="http://schemas.microsoft.com/office/drawing/2014/main" xmlns="" id="{38C1C2B8-6868-BF47-8128-8A7EF5A8A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91779" y="3688580"/>
              <a:ext cx="7036449" cy="8003208"/>
            </a:xfrm>
            <a:custGeom>
              <a:avLst/>
              <a:gdLst>
                <a:gd name="T0" fmla="*/ 3211 w 5650"/>
                <a:gd name="T1" fmla="*/ 6422 h 6423"/>
                <a:gd name="T2" fmla="*/ 3211 w 5650"/>
                <a:gd name="T3" fmla="*/ 6422 h 6423"/>
                <a:gd name="T4" fmla="*/ 1962 w 5650"/>
                <a:gd name="T5" fmla="*/ 6170 h 6423"/>
                <a:gd name="T6" fmla="*/ 1962 w 5650"/>
                <a:gd name="T7" fmla="*/ 6170 h 6423"/>
                <a:gd name="T8" fmla="*/ 941 w 5650"/>
                <a:gd name="T9" fmla="*/ 5482 h 6423"/>
                <a:gd name="T10" fmla="*/ 941 w 5650"/>
                <a:gd name="T11" fmla="*/ 5482 h 6423"/>
                <a:gd name="T12" fmla="*/ 253 w 5650"/>
                <a:gd name="T13" fmla="*/ 4461 h 6423"/>
                <a:gd name="T14" fmla="*/ 253 w 5650"/>
                <a:gd name="T15" fmla="*/ 4461 h 6423"/>
                <a:gd name="T16" fmla="*/ 0 w 5650"/>
                <a:gd name="T17" fmla="*/ 3210 h 6423"/>
                <a:gd name="T18" fmla="*/ 0 w 5650"/>
                <a:gd name="T19" fmla="*/ 3210 h 6423"/>
                <a:gd name="T20" fmla="*/ 253 w 5650"/>
                <a:gd name="T21" fmla="*/ 1962 h 6423"/>
                <a:gd name="T22" fmla="*/ 253 w 5650"/>
                <a:gd name="T23" fmla="*/ 1962 h 6423"/>
                <a:gd name="T24" fmla="*/ 941 w 5650"/>
                <a:gd name="T25" fmla="*/ 941 h 6423"/>
                <a:gd name="T26" fmla="*/ 941 w 5650"/>
                <a:gd name="T27" fmla="*/ 941 h 6423"/>
                <a:gd name="T28" fmla="*/ 1962 w 5650"/>
                <a:gd name="T29" fmla="*/ 253 h 6423"/>
                <a:gd name="T30" fmla="*/ 1962 w 5650"/>
                <a:gd name="T31" fmla="*/ 253 h 6423"/>
                <a:gd name="T32" fmla="*/ 3211 w 5650"/>
                <a:gd name="T33" fmla="*/ 0 h 6423"/>
                <a:gd name="T34" fmla="*/ 3211 w 5650"/>
                <a:gd name="T35" fmla="*/ 0 h 6423"/>
                <a:gd name="T36" fmla="*/ 4552 w 5650"/>
                <a:gd name="T37" fmla="*/ 292 h 6423"/>
                <a:gd name="T38" fmla="*/ 4552 w 5650"/>
                <a:gd name="T39" fmla="*/ 292 h 6423"/>
                <a:gd name="T40" fmla="*/ 5616 w 5650"/>
                <a:gd name="T41" fmla="*/ 1083 h 6423"/>
                <a:gd name="T42" fmla="*/ 5616 w 5650"/>
                <a:gd name="T43" fmla="*/ 1083 h 6423"/>
                <a:gd name="T44" fmla="*/ 5609 w 5650"/>
                <a:gd name="T45" fmla="*/ 1209 h 6423"/>
                <a:gd name="T46" fmla="*/ 5609 w 5650"/>
                <a:gd name="T47" fmla="*/ 1209 h 6423"/>
                <a:gd name="T48" fmla="*/ 5482 w 5650"/>
                <a:gd name="T49" fmla="*/ 1201 h 6423"/>
                <a:gd name="T50" fmla="*/ 5482 w 5650"/>
                <a:gd name="T51" fmla="*/ 1201 h 6423"/>
                <a:gd name="T52" fmla="*/ 4477 w 5650"/>
                <a:gd name="T53" fmla="*/ 455 h 6423"/>
                <a:gd name="T54" fmla="*/ 4477 w 5650"/>
                <a:gd name="T55" fmla="*/ 455 h 6423"/>
                <a:gd name="T56" fmla="*/ 3211 w 5650"/>
                <a:gd name="T57" fmla="*/ 179 h 6423"/>
                <a:gd name="T58" fmla="*/ 3211 w 5650"/>
                <a:gd name="T59" fmla="*/ 179 h 6423"/>
                <a:gd name="T60" fmla="*/ 1067 w 5650"/>
                <a:gd name="T61" fmla="*/ 1067 h 6423"/>
                <a:gd name="T62" fmla="*/ 1067 w 5650"/>
                <a:gd name="T63" fmla="*/ 1067 h 6423"/>
                <a:gd name="T64" fmla="*/ 179 w 5650"/>
                <a:gd name="T65" fmla="*/ 3210 h 6423"/>
                <a:gd name="T66" fmla="*/ 179 w 5650"/>
                <a:gd name="T67" fmla="*/ 3210 h 6423"/>
                <a:gd name="T68" fmla="*/ 1067 w 5650"/>
                <a:gd name="T69" fmla="*/ 5355 h 6423"/>
                <a:gd name="T70" fmla="*/ 1067 w 5650"/>
                <a:gd name="T71" fmla="*/ 5355 h 6423"/>
                <a:gd name="T72" fmla="*/ 3211 w 5650"/>
                <a:gd name="T73" fmla="*/ 6243 h 6423"/>
                <a:gd name="T74" fmla="*/ 3211 w 5650"/>
                <a:gd name="T75" fmla="*/ 6243 h 6423"/>
                <a:gd name="T76" fmla="*/ 3301 w 5650"/>
                <a:gd name="T77" fmla="*/ 6333 h 6423"/>
                <a:gd name="T78" fmla="*/ 3301 w 5650"/>
                <a:gd name="T79" fmla="*/ 6333 h 6423"/>
                <a:gd name="T80" fmla="*/ 3211 w 5650"/>
                <a:gd name="T81" fmla="*/ 6422 h 6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650" h="6423">
                  <a:moveTo>
                    <a:pt x="3211" y="6422"/>
                  </a:moveTo>
                  <a:lnTo>
                    <a:pt x="3211" y="6422"/>
                  </a:lnTo>
                  <a:cubicBezTo>
                    <a:pt x="2778" y="6422"/>
                    <a:pt x="2358" y="6337"/>
                    <a:pt x="1962" y="6170"/>
                  </a:cubicBezTo>
                  <a:lnTo>
                    <a:pt x="1962" y="6170"/>
                  </a:lnTo>
                  <a:cubicBezTo>
                    <a:pt x="1579" y="6008"/>
                    <a:pt x="1235" y="5777"/>
                    <a:pt x="941" y="5482"/>
                  </a:cubicBezTo>
                  <a:lnTo>
                    <a:pt x="941" y="5482"/>
                  </a:lnTo>
                  <a:cubicBezTo>
                    <a:pt x="646" y="5187"/>
                    <a:pt x="414" y="4843"/>
                    <a:pt x="253" y="4461"/>
                  </a:cubicBezTo>
                  <a:lnTo>
                    <a:pt x="253" y="4461"/>
                  </a:lnTo>
                  <a:cubicBezTo>
                    <a:pt x="85" y="4065"/>
                    <a:pt x="0" y="3644"/>
                    <a:pt x="0" y="3210"/>
                  </a:cubicBezTo>
                  <a:lnTo>
                    <a:pt x="0" y="3210"/>
                  </a:lnTo>
                  <a:cubicBezTo>
                    <a:pt x="0" y="2777"/>
                    <a:pt x="85" y="2358"/>
                    <a:pt x="253" y="1962"/>
                  </a:cubicBezTo>
                  <a:lnTo>
                    <a:pt x="253" y="1962"/>
                  </a:lnTo>
                  <a:cubicBezTo>
                    <a:pt x="414" y="1579"/>
                    <a:pt x="646" y="1235"/>
                    <a:pt x="941" y="941"/>
                  </a:cubicBezTo>
                  <a:lnTo>
                    <a:pt x="941" y="941"/>
                  </a:lnTo>
                  <a:cubicBezTo>
                    <a:pt x="1235" y="646"/>
                    <a:pt x="1579" y="414"/>
                    <a:pt x="1962" y="253"/>
                  </a:cubicBezTo>
                  <a:lnTo>
                    <a:pt x="1962" y="253"/>
                  </a:lnTo>
                  <a:cubicBezTo>
                    <a:pt x="2358" y="85"/>
                    <a:pt x="2778" y="0"/>
                    <a:pt x="3211" y="0"/>
                  </a:cubicBezTo>
                  <a:lnTo>
                    <a:pt x="3211" y="0"/>
                  </a:lnTo>
                  <a:cubicBezTo>
                    <a:pt x="3679" y="0"/>
                    <a:pt x="4131" y="99"/>
                    <a:pt x="4552" y="292"/>
                  </a:cubicBezTo>
                  <a:lnTo>
                    <a:pt x="4552" y="292"/>
                  </a:lnTo>
                  <a:cubicBezTo>
                    <a:pt x="4960" y="480"/>
                    <a:pt x="5318" y="746"/>
                    <a:pt x="5616" y="1083"/>
                  </a:cubicBezTo>
                  <a:lnTo>
                    <a:pt x="5616" y="1083"/>
                  </a:lnTo>
                  <a:cubicBezTo>
                    <a:pt x="5649" y="1120"/>
                    <a:pt x="5646" y="1176"/>
                    <a:pt x="5609" y="1209"/>
                  </a:cubicBezTo>
                  <a:lnTo>
                    <a:pt x="5609" y="1209"/>
                  </a:lnTo>
                  <a:cubicBezTo>
                    <a:pt x="5572" y="1242"/>
                    <a:pt x="5515" y="1239"/>
                    <a:pt x="5482" y="1201"/>
                  </a:cubicBezTo>
                  <a:lnTo>
                    <a:pt x="5482" y="1201"/>
                  </a:lnTo>
                  <a:cubicBezTo>
                    <a:pt x="5200" y="883"/>
                    <a:pt x="4862" y="632"/>
                    <a:pt x="4477" y="455"/>
                  </a:cubicBezTo>
                  <a:lnTo>
                    <a:pt x="4477" y="455"/>
                  </a:lnTo>
                  <a:cubicBezTo>
                    <a:pt x="4079" y="272"/>
                    <a:pt x="3654" y="179"/>
                    <a:pt x="3211" y="179"/>
                  </a:cubicBezTo>
                  <a:lnTo>
                    <a:pt x="3211" y="179"/>
                  </a:lnTo>
                  <a:cubicBezTo>
                    <a:pt x="2402" y="179"/>
                    <a:pt x="1640" y="494"/>
                    <a:pt x="1067" y="1067"/>
                  </a:cubicBezTo>
                  <a:lnTo>
                    <a:pt x="1067" y="1067"/>
                  </a:lnTo>
                  <a:cubicBezTo>
                    <a:pt x="494" y="1640"/>
                    <a:pt x="179" y="2402"/>
                    <a:pt x="179" y="3210"/>
                  </a:cubicBezTo>
                  <a:lnTo>
                    <a:pt x="179" y="3210"/>
                  </a:lnTo>
                  <a:cubicBezTo>
                    <a:pt x="179" y="4021"/>
                    <a:pt x="494" y="4782"/>
                    <a:pt x="1067" y="5355"/>
                  </a:cubicBezTo>
                  <a:lnTo>
                    <a:pt x="1067" y="5355"/>
                  </a:lnTo>
                  <a:cubicBezTo>
                    <a:pt x="1640" y="5928"/>
                    <a:pt x="2402" y="6243"/>
                    <a:pt x="3211" y="6243"/>
                  </a:cubicBezTo>
                  <a:lnTo>
                    <a:pt x="3211" y="6243"/>
                  </a:lnTo>
                  <a:cubicBezTo>
                    <a:pt x="3261" y="6243"/>
                    <a:pt x="3301" y="6283"/>
                    <a:pt x="3301" y="6333"/>
                  </a:cubicBezTo>
                  <a:lnTo>
                    <a:pt x="3301" y="6333"/>
                  </a:lnTo>
                  <a:cubicBezTo>
                    <a:pt x="3301" y="6382"/>
                    <a:pt x="3261" y="6422"/>
                    <a:pt x="3211" y="6422"/>
                  </a:cubicBezTo>
                </a:path>
              </a:pathLst>
            </a:custGeom>
            <a:solidFill>
              <a:srgbClr val="C3D8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70">
              <a:extLst>
                <a:ext uri="{FF2B5EF4-FFF2-40B4-BE49-F238E27FC236}">
                  <a16:creationId xmlns:a16="http://schemas.microsoft.com/office/drawing/2014/main" xmlns="" id="{C694375F-36CA-B848-8CBE-48CDF328F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71218" y="6572370"/>
              <a:ext cx="2235623" cy="2235627"/>
            </a:xfrm>
            <a:custGeom>
              <a:avLst/>
              <a:gdLst>
                <a:gd name="T0" fmla="*/ 1794 w 1795"/>
                <a:gd name="T1" fmla="*/ 896 h 1795"/>
                <a:gd name="T2" fmla="*/ 1794 w 1795"/>
                <a:gd name="T3" fmla="*/ 896 h 1795"/>
                <a:gd name="T4" fmla="*/ 897 w 1795"/>
                <a:gd name="T5" fmla="*/ 1794 h 1795"/>
                <a:gd name="T6" fmla="*/ 897 w 1795"/>
                <a:gd name="T7" fmla="*/ 1794 h 1795"/>
                <a:gd name="T8" fmla="*/ 0 w 1795"/>
                <a:gd name="T9" fmla="*/ 896 h 1795"/>
                <a:gd name="T10" fmla="*/ 0 w 1795"/>
                <a:gd name="T11" fmla="*/ 896 h 1795"/>
                <a:gd name="T12" fmla="*/ 897 w 1795"/>
                <a:gd name="T13" fmla="*/ 0 h 1795"/>
                <a:gd name="T14" fmla="*/ 897 w 1795"/>
                <a:gd name="T15" fmla="*/ 0 h 1795"/>
                <a:gd name="T16" fmla="*/ 1794 w 1795"/>
                <a:gd name="T17" fmla="*/ 896 h 1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5" h="1795">
                  <a:moveTo>
                    <a:pt x="1794" y="896"/>
                  </a:moveTo>
                  <a:lnTo>
                    <a:pt x="1794" y="896"/>
                  </a:lnTo>
                  <a:cubicBezTo>
                    <a:pt x="1794" y="1392"/>
                    <a:pt x="1392" y="1794"/>
                    <a:pt x="897" y="1794"/>
                  </a:cubicBezTo>
                  <a:lnTo>
                    <a:pt x="897" y="1794"/>
                  </a:lnTo>
                  <a:cubicBezTo>
                    <a:pt x="402" y="1794"/>
                    <a:pt x="0" y="1392"/>
                    <a:pt x="0" y="896"/>
                  </a:cubicBezTo>
                  <a:lnTo>
                    <a:pt x="0" y="896"/>
                  </a:lnTo>
                  <a:cubicBezTo>
                    <a:pt x="0" y="401"/>
                    <a:pt x="402" y="0"/>
                    <a:pt x="897" y="0"/>
                  </a:cubicBezTo>
                  <a:lnTo>
                    <a:pt x="897" y="0"/>
                  </a:lnTo>
                  <a:cubicBezTo>
                    <a:pt x="1392" y="0"/>
                    <a:pt x="1794" y="401"/>
                    <a:pt x="1794" y="896"/>
                  </a:cubicBezTo>
                </a:path>
              </a:pathLst>
            </a:custGeom>
            <a:solidFill>
              <a:srgbClr val="99BD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71">
              <a:extLst>
                <a:ext uri="{FF2B5EF4-FFF2-40B4-BE49-F238E27FC236}">
                  <a16:creationId xmlns:a16="http://schemas.microsoft.com/office/drawing/2014/main" xmlns="" id="{68AF4BFF-92F6-D149-998B-AA78974DF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41610" y="5616598"/>
              <a:ext cx="1010701" cy="2010416"/>
            </a:xfrm>
            <a:custGeom>
              <a:avLst/>
              <a:gdLst>
                <a:gd name="T0" fmla="*/ 0 w 810"/>
                <a:gd name="T1" fmla="*/ 640 h 1612"/>
                <a:gd name="T2" fmla="*/ 0 w 810"/>
                <a:gd name="T3" fmla="*/ 640 h 1612"/>
                <a:gd name="T4" fmla="*/ 809 w 810"/>
                <a:gd name="T5" fmla="*/ 1611 h 1612"/>
                <a:gd name="T6" fmla="*/ 809 w 810"/>
                <a:gd name="T7" fmla="*/ 1611 h 1612"/>
                <a:gd name="T8" fmla="*/ 236 w 810"/>
                <a:gd name="T9" fmla="*/ 0 h 1612"/>
                <a:gd name="T10" fmla="*/ 236 w 810"/>
                <a:gd name="T11" fmla="*/ 0 h 1612"/>
                <a:gd name="T12" fmla="*/ 0 w 810"/>
                <a:gd name="T13" fmla="*/ 640 h 1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0" h="1612">
                  <a:moveTo>
                    <a:pt x="0" y="640"/>
                  </a:moveTo>
                  <a:lnTo>
                    <a:pt x="0" y="640"/>
                  </a:lnTo>
                  <a:cubicBezTo>
                    <a:pt x="0" y="1124"/>
                    <a:pt x="350" y="1527"/>
                    <a:pt x="809" y="1611"/>
                  </a:cubicBezTo>
                  <a:lnTo>
                    <a:pt x="809" y="1611"/>
                  </a:lnTo>
                  <a:cubicBezTo>
                    <a:pt x="798" y="1004"/>
                    <a:pt x="586" y="445"/>
                    <a:pt x="236" y="0"/>
                  </a:cubicBezTo>
                  <a:lnTo>
                    <a:pt x="236" y="0"/>
                  </a:lnTo>
                  <a:cubicBezTo>
                    <a:pt x="90" y="172"/>
                    <a:pt x="0" y="396"/>
                    <a:pt x="0" y="640"/>
                  </a:cubicBezTo>
                </a:path>
              </a:pathLst>
            </a:custGeom>
            <a:solidFill>
              <a:srgbClr val="C3D8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72">
              <a:extLst>
                <a:ext uri="{FF2B5EF4-FFF2-40B4-BE49-F238E27FC236}">
                  <a16:creationId xmlns:a16="http://schemas.microsoft.com/office/drawing/2014/main" xmlns="" id="{4CA5389F-C15D-554E-998D-12DA27E9E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56963" y="5298009"/>
              <a:ext cx="2235627" cy="2235627"/>
            </a:xfrm>
            <a:custGeom>
              <a:avLst/>
              <a:gdLst>
                <a:gd name="T0" fmla="*/ 1794 w 1795"/>
                <a:gd name="T1" fmla="*/ 897 h 1795"/>
                <a:gd name="T2" fmla="*/ 1794 w 1795"/>
                <a:gd name="T3" fmla="*/ 897 h 1795"/>
                <a:gd name="T4" fmla="*/ 897 w 1795"/>
                <a:gd name="T5" fmla="*/ 1794 h 1795"/>
                <a:gd name="T6" fmla="*/ 897 w 1795"/>
                <a:gd name="T7" fmla="*/ 1794 h 1795"/>
                <a:gd name="T8" fmla="*/ 0 w 1795"/>
                <a:gd name="T9" fmla="*/ 897 h 1795"/>
                <a:gd name="T10" fmla="*/ 0 w 1795"/>
                <a:gd name="T11" fmla="*/ 897 h 1795"/>
                <a:gd name="T12" fmla="*/ 897 w 1795"/>
                <a:gd name="T13" fmla="*/ 0 h 1795"/>
                <a:gd name="T14" fmla="*/ 897 w 1795"/>
                <a:gd name="T15" fmla="*/ 0 h 1795"/>
                <a:gd name="T16" fmla="*/ 1794 w 1795"/>
                <a:gd name="T17" fmla="*/ 897 h 1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5" h="1795">
                  <a:moveTo>
                    <a:pt x="1794" y="897"/>
                  </a:moveTo>
                  <a:lnTo>
                    <a:pt x="1794" y="897"/>
                  </a:lnTo>
                  <a:cubicBezTo>
                    <a:pt x="1794" y="1392"/>
                    <a:pt x="1393" y="1794"/>
                    <a:pt x="897" y="1794"/>
                  </a:cubicBezTo>
                  <a:lnTo>
                    <a:pt x="897" y="1794"/>
                  </a:lnTo>
                  <a:cubicBezTo>
                    <a:pt x="402" y="1794"/>
                    <a:pt x="0" y="1392"/>
                    <a:pt x="0" y="897"/>
                  </a:cubicBezTo>
                  <a:lnTo>
                    <a:pt x="0" y="897"/>
                  </a:lnTo>
                  <a:cubicBezTo>
                    <a:pt x="0" y="402"/>
                    <a:pt x="402" y="0"/>
                    <a:pt x="897" y="0"/>
                  </a:cubicBezTo>
                  <a:lnTo>
                    <a:pt x="897" y="0"/>
                  </a:lnTo>
                  <a:cubicBezTo>
                    <a:pt x="1393" y="0"/>
                    <a:pt x="1794" y="402"/>
                    <a:pt x="1794" y="897"/>
                  </a:cubicBezTo>
                </a:path>
              </a:pathLst>
            </a:custGeom>
            <a:solidFill>
              <a:srgbClr val="EEF5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73">
              <a:extLst>
                <a:ext uri="{FF2B5EF4-FFF2-40B4-BE49-F238E27FC236}">
                  <a16:creationId xmlns:a16="http://schemas.microsoft.com/office/drawing/2014/main" xmlns="" id="{B2DEFD33-6FD3-0248-BD66-6B4DED6A7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0639" y="3545763"/>
              <a:ext cx="1565485" cy="1565485"/>
            </a:xfrm>
            <a:custGeom>
              <a:avLst/>
              <a:gdLst>
                <a:gd name="T0" fmla="*/ 1256 w 1257"/>
                <a:gd name="T1" fmla="*/ 629 h 1257"/>
                <a:gd name="T2" fmla="*/ 1256 w 1257"/>
                <a:gd name="T3" fmla="*/ 629 h 1257"/>
                <a:gd name="T4" fmla="*/ 627 w 1257"/>
                <a:gd name="T5" fmla="*/ 1256 h 1257"/>
                <a:gd name="T6" fmla="*/ 627 w 1257"/>
                <a:gd name="T7" fmla="*/ 1256 h 1257"/>
                <a:gd name="T8" fmla="*/ 0 w 1257"/>
                <a:gd name="T9" fmla="*/ 629 h 1257"/>
                <a:gd name="T10" fmla="*/ 0 w 1257"/>
                <a:gd name="T11" fmla="*/ 629 h 1257"/>
                <a:gd name="T12" fmla="*/ 627 w 1257"/>
                <a:gd name="T13" fmla="*/ 0 h 1257"/>
                <a:gd name="T14" fmla="*/ 627 w 1257"/>
                <a:gd name="T15" fmla="*/ 0 h 1257"/>
                <a:gd name="T16" fmla="*/ 1256 w 1257"/>
                <a:gd name="T17" fmla="*/ 629 h 1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7" h="1257">
                  <a:moveTo>
                    <a:pt x="1256" y="629"/>
                  </a:moveTo>
                  <a:lnTo>
                    <a:pt x="1256" y="629"/>
                  </a:lnTo>
                  <a:cubicBezTo>
                    <a:pt x="1256" y="975"/>
                    <a:pt x="974" y="1256"/>
                    <a:pt x="627" y="1256"/>
                  </a:cubicBezTo>
                  <a:lnTo>
                    <a:pt x="627" y="1256"/>
                  </a:lnTo>
                  <a:cubicBezTo>
                    <a:pt x="281" y="1256"/>
                    <a:pt x="0" y="975"/>
                    <a:pt x="0" y="629"/>
                  </a:cubicBezTo>
                  <a:lnTo>
                    <a:pt x="0" y="629"/>
                  </a:lnTo>
                  <a:cubicBezTo>
                    <a:pt x="0" y="281"/>
                    <a:pt x="281" y="0"/>
                    <a:pt x="627" y="0"/>
                  </a:cubicBezTo>
                  <a:lnTo>
                    <a:pt x="627" y="0"/>
                  </a:lnTo>
                  <a:cubicBezTo>
                    <a:pt x="974" y="0"/>
                    <a:pt x="1256" y="281"/>
                    <a:pt x="1256" y="629"/>
                  </a:cubicBezTo>
                </a:path>
              </a:pathLst>
            </a:custGeom>
            <a:solidFill>
              <a:srgbClr val="C3D8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xmlns="" id="{7C7AB50B-F2DD-484C-94CF-2CD2B813A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90789" y="11367704"/>
              <a:ext cx="3103511" cy="1384220"/>
            </a:xfrm>
            <a:custGeom>
              <a:avLst/>
              <a:gdLst>
                <a:gd name="T0" fmla="*/ 2492 w 2493"/>
                <a:gd name="T1" fmla="*/ 1111 h 1112"/>
                <a:gd name="T2" fmla="*/ 289 w 2493"/>
                <a:gd name="T3" fmla="*/ 1111 h 1112"/>
                <a:gd name="T4" fmla="*/ 289 w 2493"/>
                <a:gd name="T5" fmla="*/ 1111 h 1112"/>
                <a:gd name="T6" fmla="*/ 60 w 2493"/>
                <a:gd name="T7" fmla="*/ 825 h 1112"/>
                <a:gd name="T8" fmla="*/ 60 w 2493"/>
                <a:gd name="T9" fmla="*/ 825 h 1112"/>
                <a:gd name="T10" fmla="*/ 513 w 2493"/>
                <a:gd name="T11" fmla="*/ 920 h 1112"/>
                <a:gd name="T12" fmla="*/ 513 w 2493"/>
                <a:gd name="T13" fmla="*/ 920 h 1112"/>
                <a:gd name="T14" fmla="*/ 436 w 2493"/>
                <a:gd name="T15" fmla="*/ 113 h 1112"/>
                <a:gd name="T16" fmla="*/ 436 w 2493"/>
                <a:gd name="T17" fmla="*/ 113 h 1112"/>
                <a:gd name="T18" fmla="*/ 832 w 2493"/>
                <a:gd name="T19" fmla="*/ 408 h 1112"/>
                <a:gd name="T20" fmla="*/ 832 w 2493"/>
                <a:gd name="T21" fmla="*/ 408 h 1112"/>
                <a:gd name="T22" fmla="*/ 1033 w 2493"/>
                <a:gd name="T23" fmla="*/ 188 h 1112"/>
                <a:gd name="T24" fmla="*/ 1033 w 2493"/>
                <a:gd name="T25" fmla="*/ 188 h 1112"/>
                <a:gd name="T26" fmla="*/ 1102 w 2493"/>
                <a:gd name="T27" fmla="*/ 561 h 1112"/>
                <a:gd name="T28" fmla="*/ 1102 w 2493"/>
                <a:gd name="T29" fmla="*/ 561 h 1112"/>
                <a:gd name="T30" fmla="*/ 1391 w 2493"/>
                <a:gd name="T31" fmla="*/ 290 h 1112"/>
                <a:gd name="T32" fmla="*/ 1391 w 2493"/>
                <a:gd name="T33" fmla="*/ 290 h 1112"/>
                <a:gd name="T34" fmla="*/ 1576 w 2493"/>
                <a:gd name="T35" fmla="*/ 708 h 1112"/>
                <a:gd name="T36" fmla="*/ 1576 w 2493"/>
                <a:gd name="T37" fmla="*/ 708 h 1112"/>
                <a:gd name="T38" fmla="*/ 1978 w 2493"/>
                <a:gd name="T39" fmla="*/ 408 h 1112"/>
                <a:gd name="T40" fmla="*/ 1978 w 2493"/>
                <a:gd name="T41" fmla="*/ 408 h 1112"/>
                <a:gd name="T42" fmla="*/ 2009 w 2493"/>
                <a:gd name="T43" fmla="*/ 871 h 1112"/>
                <a:gd name="T44" fmla="*/ 2009 w 2493"/>
                <a:gd name="T45" fmla="*/ 871 h 1112"/>
                <a:gd name="T46" fmla="*/ 2320 w 2493"/>
                <a:gd name="T47" fmla="*/ 754 h 1112"/>
                <a:gd name="T48" fmla="*/ 2320 w 2493"/>
                <a:gd name="T49" fmla="*/ 754 h 1112"/>
                <a:gd name="T50" fmla="*/ 2292 w 2493"/>
                <a:gd name="T51" fmla="*/ 925 h 1112"/>
                <a:gd name="T52" fmla="*/ 2292 w 2493"/>
                <a:gd name="T53" fmla="*/ 925 h 1112"/>
                <a:gd name="T54" fmla="*/ 2492 w 2493"/>
                <a:gd name="T55" fmla="*/ 1111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493" h="1112">
                  <a:moveTo>
                    <a:pt x="2492" y="1111"/>
                  </a:moveTo>
                  <a:lnTo>
                    <a:pt x="289" y="1111"/>
                  </a:lnTo>
                  <a:lnTo>
                    <a:pt x="289" y="1111"/>
                  </a:lnTo>
                  <a:cubicBezTo>
                    <a:pt x="289" y="1111"/>
                    <a:pt x="0" y="942"/>
                    <a:pt x="60" y="825"/>
                  </a:cubicBezTo>
                  <a:lnTo>
                    <a:pt x="60" y="825"/>
                  </a:lnTo>
                  <a:cubicBezTo>
                    <a:pt x="120" y="709"/>
                    <a:pt x="374" y="684"/>
                    <a:pt x="513" y="920"/>
                  </a:cubicBezTo>
                  <a:lnTo>
                    <a:pt x="513" y="920"/>
                  </a:lnTo>
                  <a:cubicBezTo>
                    <a:pt x="513" y="920"/>
                    <a:pt x="140" y="227"/>
                    <a:pt x="436" y="113"/>
                  </a:cubicBezTo>
                  <a:lnTo>
                    <a:pt x="436" y="113"/>
                  </a:lnTo>
                  <a:cubicBezTo>
                    <a:pt x="731" y="0"/>
                    <a:pt x="832" y="408"/>
                    <a:pt x="832" y="408"/>
                  </a:cubicBezTo>
                  <a:lnTo>
                    <a:pt x="832" y="408"/>
                  </a:lnTo>
                  <a:cubicBezTo>
                    <a:pt x="832" y="408"/>
                    <a:pt x="871" y="104"/>
                    <a:pt x="1033" y="188"/>
                  </a:cubicBezTo>
                  <a:lnTo>
                    <a:pt x="1033" y="188"/>
                  </a:lnTo>
                  <a:cubicBezTo>
                    <a:pt x="1196" y="273"/>
                    <a:pt x="1102" y="561"/>
                    <a:pt x="1102" y="561"/>
                  </a:cubicBezTo>
                  <a:lnTo>
                    <a:pt x="1102" y="561"/>
                  </a:lnTo>
                  <a:cubicBezTo>
                    <a:pt x="1102" y="561"/>
                    <a:pt x="1235" y="319"/>
                    <a:pt x="1391" y="290"/>
                  </a:cubicBezTo>
                  <a:lnTo>
                    <a:pt x="1391" y="290"/>
                  </a:lnTo>
                  <a:cubicBezTo>
                    <a:pt x="1547" y="261"/>
                    <a:pt x="1576" y="708"/>
                    <a:pt x="1576" y="708"/>
                  </a:cubicBezTo>
                  <a:lnTo>
                    <a:pt x="1576" y="708"/>
                  </a:lnTo>
                  <a:cubicBezTo>
                    <a:pt x="1576" y="708"/>
                    <a:pt x="1758" y="282"/>
                    <a:pt x="1978" y="408"/>
                  </a:cubicBezTo>
                  <a:lnTo>
                    <a:pt x="1978" y="408"/>
                  </a:lnTo>
                  <a:cubicBezTo>
                    <a:pt x="2199" y="534"/>
                    <a:pt x="2009" y="871"/>
                    <a:pt x="2009" y="871"/>
                  </a:cubicBezTo>
                  <a:lnTo>
                    <a:pt x="2009" y="871"/>
                  </a:lnTo>
                  <a:cubicBezTo>
                    <a:pt x="2009" y="871"/>
                    <a:pt x="2216" y="676"/>
                    <a:pt x="2320" y="754"/>
                  </a:cubicBezTo>
                  <a:lnTo>
                    <a:pt x="2320" y="754"/>
                  </a:lnTo>
                  <a:cubicBezTo>
                    <a:pt x="2424" y="831"/>
                    <a:pt x="2292" y="925"/>
                    <a:pt x="2292" y="925"/>
                  </a:cubicBezTo>
                  <a:lnTo>
                    <a:pt x="2292" y="925"/>
                  </a:lnTo>
                  <a:cubicBezTo>
                    <a:pt x="2292" y="925"/>
                    <a:pt x="2460" y="939"/>
                    <a:pt x="2492" y="1111"/>
                  </a:cubicBezTo>
                </a:path>
              </a:pathLst>
            </a:custGeom>
            <a:solidFill>
              <a:srgbClr val="DBE7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75">
              <a:extLst>
                <a:ext uri="{FF2B5EF4-FFF2-40B4-BE49-F238E27FC236}">
                  <a16:creationId xmlns:a16="http://schemas.microsoft.com/office/drawing/2014/main" xmlns="" id="{F6E39D3C-4BD4-194B-8AD8-6D2070CA9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04432" y="11400662"/>
              <a:ext cx="3768153" cy="1559994"/>
            </a:xfrm>
            <a:custGeom>
              <a:avLst/>
              <a:gdLst>
                <a:gd name="T0" fmla="*/ 3022 w 3023"/>
                <a:gd name="T1" fmla="*/ 1251 h 1252"/>
                <a:gd name="T2" fmla="*/ 0 w 3023"/>
                <a:gd name="T3" fmla="*/ 1251 h 1252"/>
                <a:gd name="T4" fmla="*/ 0 w 3023"/>
                <a:gd name="T5" fmla="*/ 1251 h 1252"/>
                <a:gd name="T6" fmla="*/ 179 w 3023"/>
                <a:gd name="T7" fmla="*/ 819 h 1252"/>
                <a:gd name="T8" fmla="*/ 179 w 3023"/>
                <a:gd name="T9" fmla="*/ 819 h 1252"/>
                <a:gd name="T10" fmla="*/ 510 w 3023"/>
                <a:gd name="T11" fmla="*/ 1059 h 1252"/>
                <a:gd name="T12" fmla="*/ 510 w 3023"/>
                <a:gd name="T13" fmla="*/ 1059 h 1252"/>
                <a:gd name="T14" fmla="*/ 335 w 3023"/>
                <a:gd name="T15" fmla="*/ 298 h 1252"/>
                <a:gd name="T16" fmla="*/ 335 w 3023"/>
                <a:gd name="T17" fmla="*/ 298 h 1252"/>
                <a:gd name="T18" fmla="*/ 760 w 3023"/>
                <a:gd name="T19" fmla="*/ 657 h 1252"/>
                <a:gd name="T20" fmla="*/ 760 w 3023"/>
                <a:gd name="T21" fmla="*/ 657 h 1252"/>
                <a:gd name="T22" fmla="*/ 920 w 3023"/>
                <a:gd name="T23" fmla="*/ 3 h 1252"/>
                <a:gd name="T24" fmla="*/ 920 w 3023"/>
                <a:gd name="T25" fmla="*/ 3 h 1252"/>
                <a:gd name="T26" fmla="*/ 1051 w 3023"/>
                <a:gd name="T27" fmla="*/ 497 h 1252"/>
                <a:gd name="T28" fmla="*/ 1051 w 3023"/>
                <a:gd name="T29" fmla="*/ 497 h 1252"/>
                <a:gd name="T30" fmla="*/ 1261 w 3023"/>
                <a:gd name="T31" fmla="*/ 267 h 1252"/>
                <a:gd name="T32" fmla="*/ 1261 w 3023"/>
                <a:gd name="T33" fmla="*/ 267 h 1252"/>
                <a:gd name="T34" fmla="*/ 1352 w 3023"/>
                <a:gd name="T35" fmla="*/ 705 h 1252"/>
                <a:gd name="T36" fmla="*/ 1352 w 3023"/>
                <a:gd name="T37" fmla="*/ 705 h 1252"/>
                <a:gd name="T38" fmla="*/ 1810 w 3023"/>
                <a:gd name="T39" fmla="*/ 166 h 1252"/>
                <a:gd name="T40" fmla="*/ 1810 w 3023"/>
                <a:gd name="T41" fmla="*/ 166 h 1252"/>
                <a:gd name="T42" fmla="*/ 1881 w 3023"/>
                <a:gd name="T43" fmla="*/ 627 h 1252"/>
                <a:gd name="T44" fmla="*/ 1881 w 3023"/>
                <a:gd name="T45" fmla="*/ 627 h 1252"/>
                <a:gd name="T46" fmla="*/ 2346 w 3023"/>
                <a:gd name="T47" fmla="*/ 439 h 1252"/>
                <a:gd name="T48" fmla="*/ 2346 w 3023"/>
                <a:gd name="T49" fmla="*/ 439 h 1252"/>
                <a:gd name="T50" fmla="*/ 2317 w 3023"/>
                <a:gd name="T51" fmla="*/ 1050 h 1252"/>
                <a:gd name="T52" fmla="*/ 2317 w 3023"/>
                <a:gd name="T53" fmla="*/ 1050 h 1252"/>
                <a:gd name="T54" fmla="*/ 2564 w 3023"/>
                <a:gd name="T55" fmla="*/ 881 h 1252"/>
                <a:gd name="T56" fmla="*/ 2564 w 3023"/>
                <a:gd name="T57" fmla="*/ 881 h 1252"/>
                <a:gd name="T58" fmla="*/ 2700 w 3023"/>
                <a:gd name="T59" fmla="*/ 1085 h 1252"/>
                <a:gd name="T60" fmla="*/ 2700 w 3023"/>
                <a:gd name="T61" fmla="*/ 1085 h 1252"/>
                <a:gd name="T62" fmla="*/ 3022 w 3023"/>
                <a:gd name="T63" fmla="*/ 1251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23" h="1252">
                  <a:moveTo>
                    <a:pt x="3022" y="1251"/>
                  </a:moveTo>
                  <a:lnTo>
                    <a:pt x="0" y="1251"/>
                  </a:lnTo>
                  <a:lnTo>
                    <a:pt x="0" y="1251"/>
                  </a:lnTo>
                  <a:cubicBezTo>
                    <a:pt x="0" y="1251"/>
                    <a:pt x="23" y="874"/>
                    <a:pt x="179" y="819"/>
                  </a:cubicBezTo>
                  <a:lnTo>
                    <a:pt x="179" y="819"/>
                  </a:lnTo>
                  <a:cubicBezTo>
                    <a:pt x="335" y="763"/>
                    <a:pt x="510" y="1059"/>
                    <a:pt x="510" y="1059"/>
                  </a:cubicBezTo>
                  <a:lnTo>
                    <a:pt x="510" y="1059"/>
                  </a:lnTo>
                  <a:cubicBezTo>
                    <a:pt x="510" y="1059"/>
                    <a:pt x="59" y="502"/>
                    <a:pt x="335" y="298"/>
                  </a:cubicBezTo>
                  <a:lnTo>
                    <a:pt x="335" y="298"/>
                  </a:lnTo>
                  <a:cubicBezTo>
                    <a:pt x="611" y="94"/>
                    <a:pt x="760" y="657"/>
                    <a:pt x="760" y="657"/>
                  </a:cubicBezTo>
                  <a:lnTo>
                    <a:pt x="760" y="657"/>
                  </a:lnTo>
                  <a:cubicBezTo>
                    <a:pt x="760" y="657"/>
                    <a:pt x="683" y="0"/>
                    <a:pt x="920" y="3"/>
                  </a:cubicBezTo>
                  <a:lnTo>
                    <a:pt x="920" y="3"/>
                  </a:lnTo>
                  <a:cubicBezTo>
                    <a:pt x="1157" y="7"/>
                    <a:pt x="1051" y="497"/>
                    <a:pt x="1051" y="497"/>
                  </a:cubicBezTo>
                  <a:lnTo>
                    <a:pt x="1051" y="497"/>
                  </a:lnTo>
                  <a:cubicBezTo>
                    <a:pt x="1051" y="497"/>
                    <a:pt x="1108" y="240"/>
                    <a:pt x="1261" y="267"/>
                  </a:cubicBezTo>
                  <a:lnTo>
                    <a:pt x="1261" y="267"/>
                  </a:lnTo>
                  <a:cubicBezTo>
                    <a:pt x="1413" y="292"/>
                    <a:pt x="1352" y="705"/>
                    <a:pt x="1352" y="705"/>
                  </a:cubicBezTo>
                  <a:lnTo>
                    <a:pt x="1352" y="705"/>
                  </a:lnTo>
                  <a:cubicBezTo>
                    <a:pt x="1352" y="705"/>
                    <a:pt x="1517" y="153"/>
                    <a:pt x="1810" y="166"/>
                  </a:cubicBezTo>
                  <a:lnTo>
                    <a:pt x="1810" y="166"/>
                  </a:lnTo>
                  <a:cubicBezTo>
                    <a:pt x="2102" y="179"/>
                    <a:pt x="1881" y="627"/>
                    <a:pt x="1881" y="627"/>
                  </a:cubicBezTo>
                  <a:lnTo>
                    <a:pt x="1881" y="627"/>
                  </a:lnTo>
                  <a:cubicBezTo>
                    <a:pt x="1881" y="627"/>
                    <a:pt x="2076" y="286"/>
                    <a:pt x="2346" y="439"/>
                  </a:cubicBezTo>
                  <a:lnTo>
                    <a:pt x="2346" y="439"/>
                  </a:lnTo>
                  <a:cubicBezTo>
                    <a:pt x="2616" y="592"/>
                    <a:pt x="2317" y="1050"/>
                    <a:pt x="2317" y="1050"/>
                  </a:cubicBezTo>
                  <a:lnTo>
                    <a:pt x="2317" y="1050"/>
                  </a:lnTo>
                  <a:cubicBezTo>
                    <a:pt x="2317" y="1050"/>
                    <a:pt x="2461" y="875"/>
                    <a:pt x="2564" y="881"/>
                  </a:cubicBezTo>
                  <a:lnTo>
                    <a:pt x="2564" y="881"/>
                  </a:lnTo>
                  <a:cubicBezTo>
                    <a:pt x="2666" y="886"/>
                    <a:pt x="2700" y="1085"/>
                    <a:pt x="2700" y="1085"/>
                  </a:cubicBezTo>
                  <a:lnTo>
                    <a:pt x="2700" y="1085"/>
                  </a:lnTo>
                  <a:cubicBezTo>
                    <a:pt x="2700" y="1085"/>
                    <a:pt x="2827" y="858"/>
                    <a:pt x="3022" y="1251"/>
                  </a:cubicBezTo>
                </a:path>
              </a:pathLst>
            </a:custGeom>
            <a:solidFill>
              <a:srgbClr val="99BD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129">
              <a:extLst>
                <a:ext uri="{FF2B5EF4-FFF2-40B4-BE49-F238E27FC236}">
                  <a16:creationId xmlns:a16="http://schemas.microsoft.com/office/drawing/2014/main" xmlns="" id="{56F8E3E2-8669-1D4D-B846-23058D3F3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15420" y="7073227"/>
              <a:ext cx="1116807" cy="305362"/>
            </a:xfrm>
            <a:custGeom>
              <a:avLst/>
              <a:gdLst>
                <a:gd name="connsiteX0" fmla="*/ 1020182 w 1116807"/>
                <a:gd name="connsiteY0" fmla="*/ 4784 h 305362"/>
                <a:gd name="connsiteX1" fmla="*/ 1110232 w 1116807"/>
                <a:gd name="connsiteY1" fmla="*/ 156267 h 305362"/>
                <a:gd name="connsiteX2" fmla="*/ 1008076 w 1116807"/>
                <a:gd name="connsiteY2" fmla="*/ 305362 h 305362"/>
                <a:gd name="connsiteX3" fmla="*/ 915884 w 1116807"/>
                <a:gd name="connsiteY3" fmla="*/ 191056 h 305362"/>
                <a:gd name="connsiteX4" fmla="*/ 970700 w 1116807"/>
                <a:gd name="connsiteY4" fmla="*/ 10900 h 305362"/>
                <a:gd name="connsiteX5" fmla="*/ 1020182 w 1116807"/>
                <a:gd name="connsiteY5" fmla="*/ 4784 h 305362"/>
                <a:gd name="connsiteX6" fmla="*/ 128936 w 1116807"/>
                <a:gd name="connsiteY6" fmla="*/ 1033 h 305362"/>
                <a:gd name="connsiteX7" fmla="*/ 214348 w 1116807"/>
                <a:gd name="connsiteY7" fmla="*/ 170363 h 305362"/>
                <a:gd name="connsiteX8" fmla="*/ 145028 w 1116807"/>
                <a:gd name="connsiteY8" fmla="*/ 300810 h 305362"/>
                <a:gd name="connsiteX9" fmla="*/ 17529 w 1116807"/>
                <a:gd name="connsiteY9" fmla="*/ 170363 h 305362"/>
                <a:gd name="connsiteX10" fmla="*/ 128936 w 1116807"/>
                <a:gd name="connsiteY10" fmla="*/ 1033 h 30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6807" h="305362">
                  <a:moveTo>
                    <a:pt x="1020182" y="4784"/>
                  </a:moveTo>
                  <a:cubicBezTo>
                    <a:pt x="1075428" y="7405"/>
                    <a:pt x="1137330" y="41650"/>
                    <a:pt x="1110232" y="156267"/>
                  </a:cubicBezTo>
                  <a:cubicBezTo>
                    <a:pt x="1092790" y="235784"/>
                    <a:pt x="1065382" y="305362"/>
                    <a:pt x="1008076" y="305362"/>
                  </a:cubicBezTo>
                  <a:cubicBezTo>
                    <a:pt x="950768" y="305362"/>
                    <a:pt x="922114" y="251936"/>
                    <a:pt x="915884" y="191056"/>
                  </a:cubicBezTo>
                  <a:cubicBezTo>
                    <a:pt x="905918" y="109054"/>
                    <a:pt x="937064" y="20839"/>
                    <a:pt x="970700" y="10900"/>
                  </a:cubicBezTo>
                  <a:cubicBezTo>
                    <a:pt x="984092" y="6551"/>
                    <a:pt x="1001768" y="3911"/>
                    <a:pt x="1020182" y="4784"/>
                  </a:cubicBezTo>
                  <a:close/>
                  <a:moveTo>
                    <a:pt x="128936" y="1033"/>
                  </a:moveTo>
                  <a:cubicBezTo>
                    <a:pt x="163596" y="4796"/>
                    <a:pt x="210634" y="87579"/>
                    <a:pt x="214348" y="170363"/>
                  </a:cubicBezTo>
                  <a:cubicBezTo>
                    <a:pt x="218062" y="231823"/>
                    <a:pt x="200732" y="290775"/>
                    <a:pt x="145028" y="300810"/>
                  </a:cubicBezTo>
                  <a:cubicBezTo>
                    <a:pt x="89324" y="310844"/>
                    <a:pt x="49714" y="246875"/>
                    <a:pt x="17529" y="170363"/>
                  </a:cubicBezTo>
                  <a:cubicBezTo>
                    <a:pt x="-44363" y="24865"/>
                    <a:pt x="73232" y="-6493"/>
                    <a:pt x="128936" y="1033"/>
                  </a:cubicBezTo>
                  <a:close/>
                </a:path>
              </a:pathLst>
            </a:custGeom>
            <a:solidFill>
              <a:srgbClr val="99BD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130">
              <a:extLst>
                <a:ext uri="{FF2B5EF4-FFF2-40B4-BE49-F238E27FC236}">
                  <a16:creationId xmlns:a16="http://schemas.microsoft.com/office/drawing/2014/main" xmlns="" id="{CC16B404-E2D6-5747-B83E-745845033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22892" y="7747295"/>
              <a:ext cx="2399168" cy="2432689"/>
            </a:xfrm>
            <a:custGeom>
              <a:avLst/>
              <a:gdLst>
                <a:gd name="connsiteX0" fmla="*/ 1260030 w 2399168"/>
                <a:gd name="connsiteY0" fmla="*/ 57 h 2432689"/>
                <a:gd name="connsiteX1" fmla="*/ 2399168 w 2399168"/>
                <a:gd name="connsiteY1" fmla="*/ 319091 h 2432689"/>
                <a:gd name="connsiteX2" fmla="*/ 2056430 w 2399168"/>
                <a:gd name="connsiteY2" fmla="*/ 1727325 h 2432689"/>
                <a:gd name="connsiteX3" fmla="*/ 2225930 w 2399168"/>
                <a:gd name="connsiteY3" fmla="*/ 2432689 h 2432689"/>
                <a:gd name="connsiteX4" fmla="*/ 145820 w 2399168"/>
                <a:gd name="connsiteY4" fmla="*/ 2432689 h 2432689"/>
                <a:gd name="connsiteX5" fmla="*/ 267959 w 2399168"/>
                <a:gd name="connsiteY5" fmla="*/ 1724833 h 2432689"/>
                <a:gd name="connsiteX6" fmla="*/ 0 w 2399168"/>
                <a:gd name="connsiteY6" fmla="*/ 319091 h 2432689"/>
                <a:gd name="connsiteX7" fmla="*/ 1260030 w 2399168"/>
                <a:gd name="connsiteY7" fmla="*/ 57 h 2432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9168" h="2432689">
                  <a:moveTo>
                    <a:pt x="1260030" y="57"/>
                  </a:moveTo>
                  <a:cubicBezTo>
                    <a:pt x="1977912" y="5042"/>
                    <a:pt x="2399168" y="319091"/>
                    <a:pt x="2399168" y="319091"/>
                  </a:cubicBezTo>
                  <a:lnTo>
                    <a:pt x="2056430" y="1727325"/>
                  </a:lnTo>
                  <a:lnTo>
                    <a:pt x="2225930" y="2432689"/>
                  </a:lnTo>
                  <a:lnTo>
                    <a:pt x="145820" y="2432689"/>
                  </a:lnTo>
                  <a:lnTo>
                    <a:pt x="267959" y="1724833"/>
                  </a:lnTo>
                  <a:lnTo>
                    <a:pt x="0" y="319091"/>
                  </a:lnTo>
                  <a:cubicBezTo>
                    <a:pt x="0" y="319091"/>
                    <a:pt x="474848" y="-4928"/>
                    <a:pt x="1260030" y="57"/>
                  </a:cubicBezTo>
                  <a:close/>
                </a:path>
              </a:pathLst>
            </a:custGeom>
            <a:gradFill>
              <a:gsLst>
                <a:gs pos="19000">
                  <a:srgbClr val="1E8EC2"/>
                </a:gs>
                <a:gs pos="92000">
                  <a:srgbClr val="75B9E5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79">
              <a:extLst>
                <a:ext uri="{FF2B5EF4-FFF2-40B4-BE49-F238E27FC236}">
                  <a16:creationId xmlns:a16="http://schemas.microsoft.com/office/drawing/2014/main" xmlns="" id="{B397E73D-3BEC-EF46-98CC-526CF6225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9650" y="7577577"/>
              <a:ext cx="582251" cy="593238"/>
            </a:xfrm>
            <a:custGeom>
              <a:avLst/>
              <a:gdLst>
                <a:gd name="T0" fmla="*/ 438 w 466"/>
                <a:gd name="T1" fmla="*/ 389 h 478"/>
                <a:gd name="T2" fmla="*/ 438 w 466"/>
                <a:gd name="T3" fmla="*/ 389 h 478"/>
                <a:gd name="T4" fmla="*/ 438 w 466"/>
                <a:gd name="T5" fmla="*/ 389 h 478"/>
                <a:gd name="T6" fmla="*/ 37 w 466"/>
                <a:gd name="T7" fmla="*/ 394 h 478"/>
                <a:gd name="T8" fmla="*/ 28 w 466"/>
                <a:gd name="T9" fmla="*/ 388 h 478"/>
                <a:gd name="T10" fmla="*/ 28 w 466"/>
                <a:gd name="T11" fmla="*/ 388 h 478"/>
                <a:gd name="T12" fmla="*/ 4 w 466"/>
                <a:gd name="T13" fmla="*/ 333 h 478"/>
                <a:gd name="T14" fmla="*/ 57 w 466"/>
                <a:gd name="T15" fmla="*/ 0 h 478"/>
                <a:gd name="T16" fmla="*/ 408 w 466"/>
                <a:gd name="T17" fmla="*/ 0 h 478"/>
                <a:gd name="T18" fmla="*/ 461 w 466"/>
                <a:gd name="T19" fmla="*/ 334 h 478"/>
                <a:gd name="T20" fmla="*/ 461 w 466"/>
                <a:gd name="T21" fmla="*/ 334 h 478"/>
                <a:gd name="T22" fmla="*/ 438 w 466"/>
                <a:gd name="T23" fmla="*/ 38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6" h="478">
                  <a:moveTo>
                    <a:pt x="438" y="389"/>
                  </a:moveTo>
                  <a:lnTo>
                    <a:pt x="438" y="389"/>
                  </a:lnTo>
                  <a:lnTo>
                    <a:pt x="438" y="389"/>
                  </a:lnTo>
                  <a:cubicBezTo>
                    <a:pt x="319" y="474"/>
                    <a:pt x="159" y="477"/>
                    <a:pt x="37" y="394"/>
                  </a:cubicBezTo>
                  <a:lnTo>
                    <a:pt x="28" y="388"/>
                  </a:lnTo>
                  <a:lnTo>
                    <a:pt x="28" y="388"/>
                  </a:lnTo>
                  <a:cubicBezTo>
                    <a:pt x="9" y="376"/>
                    <a:pt x="0" y="355"/>
                    <a:pt x="4" y="333"/>
                  </a:cubicBezTo>
                  <a:lnTo>
                    <a:pt x="57" y="0"/>
                  </a:lnTo>
                  <a:lnTo>
                    <a:pt x="408" y="0"/>
                  </a:lnTo>
                  <a:lnTo>
                    <a:pt x="461" y="334"/>
                  </a:lnTo>
                  <a:lnTo>
                    <a:pt x="461" y="334"/>
                  </a:lnTo>
                  <a:cubicBezTo>
                    <a:pt x="465" y="355"/>
                    <a:pt x="456" y="376"/>
                    <a:pt x="438" y="389"/>
                  </a:cubicBezTo>
                </a:path>
              </a:pathLst>
            </a:custGeom>
            <a:solidFill>
              <a:srgbClr val="C3D8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80">
              <a:extLst>
                <a:ext uri="{FF2B5EF4-FFF2-40B4-BE49-F238E27FC236}">
                  <a16:creationId xmlns:a16="http://schemas.microsoft.com/office/drawing/2014/main" xmlns="" id="{0DDEA8DD-C113-6B43-937D-078C8D086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19939" y="9615456"/>
              <a:ext cx="5091949" cy="1433659"/>
            </a:xfrm>
            <a:custGeom>
              <a:avLst/>
              <a:gdLst>
                <a:gd name="T0" fmla="*/ 4085 w 4086"/>
                <a:gd name="T1" fmla="*/ 239 h 1151"/>
                <a:gd name="T2" fmla="*/ 4085 w 4086"/>
                <a:gd name="T3" fmla="*/ 239 h 1151"/>
                <a:gd name="T4" fmla="*/ 2751 w 4086"/>
                <a:gd name="T5" fmla="*/ 451 h 1151"/>
                <a:gd name="T6" fmla="*/ 1082 w 4086"/>
                <a:gd name="T7" fmla="*/ 451 h 1151"/>
                <a:gd name="T8" fmla="*/ 1082 w 4086"/>
                <a:gd name="T9" fmla="*/ 451 h 1151"/>
                <a:gd name="T10" fmla="*/ 0 w 4086"/>
                <a:gd name="T11" fmla="*/ 190 h 1151"/>
                <a:gd name="T12" fmla="*/ 0 w 4086"/>
                <a:gd name="T13" fmla="*/ 190 h 1151"/>
                <a:gd name="T14" fmla="*/ 370 w 4086"/>
                <a:gd name="T15" fmla="*/ 553 h 1151"/>
                <a:gd name="T16" fmla="*/ 370 w 4086"/>
                <a:gd name="T17" fmla="*/ 553 h 1151"/>
                <a:gd name="T18" fmla="*/ 1182 w 4086"/>
                <a:gd name="T19" fmla="*/ 715 h 1151"/>
                <a:gd name="T20" fmla="*/ 1182 w 4086"/>
                <a:gd name="T21" fmla="*/ 715 h 1151"/>
                <a:gd name="T22" fmla="*/ 1832 w 4086"/>
                <a:gd name="T23" fmla="*/ 1140 h 1151"/>
                <a:gd name="T24" fmla="*/ 1832 w 4086"/>
                <a:gd name="T25" fmla="*/ 1140 h 1151"/>
                <a:gd name="T26" fmla="*/ 2063 w 4086"/>
                <a:gd name="T27" fmla="*/ 1150 h 1151"/>
                <a:gd name="T28" fmla="*/ 2063 w 4086"/>
                <a:gd name="T29" fmla="*/ 1150 h 1151"/>
                <a:gd name="T30" fmla="*/ 2319 w 4086"/>
                <a:gd name="T31" fmla="*/ 1139 h 1151"/>
                <a:gd name="T32" fmla="*/ 2319 w 4086"/>
                <a:gd name="T33" fmla="*/ 1139 h 1151"/>
                <a:gd name="T34" fmla="*/ 2746 w 4086"/>
                <a:gd name="T35" fmla="*/ 731 h 1151"/>
                <a:gd name="T36" fmla="*/ 2746 w 4086"/>
                <a:gd name="T37" fmla="*/ 731 h 1151"/>
                <a:gd name="T38" fmla="*/ 3871 w 4086"/>
                <a:gd name="T39" fmla="*/ 455 h 1151"/>
                <a:gd name="T40" fmla="*/ 3871 w 4086"/>
                <a:gd name="T41" fmla="*/ 455 h 1151"/>
                <a:gd name="T42" fmla="*/ 4085 w 4086"/>
                <a:gd name="T43" fmla="*/ 239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86" h="1151">
                  <a:moveTo>
                    <a:pt x="4085" y="239"/>
                  </a:moveTo>
                  <a:lnTo>
                    <a:pt x="4085" y="239"/>
                  </a:lnTo>
                  <a:cubicBezTo>
                    <a:pt x="3860" y="0"/>
                    <a:pt x="2751" y="451"/>
                    <a:pt x="2751" y="451"/>
                  </a:cubicBezTo>
                  <a:lnTo>
                    <a:pt x="1082" y="451"/>
                  </a:lnTo>
                  <a:lnTo>
                    <a:pt x="1082" y="451"/>
                  </a:lnTo>
                  <a:cubicBezTo>
                    <a:pt x="1082" y="451"/>
                    <a:pt x="251" y="69"/>
                    <a:pt x="0" y="190"/>
                  </a:cubicBezTo>
                  <a:lnTo>
                    <a:pt x="0" y="190"/>
                  </a:lnTo>
                  <a:cubicBezTo>
                    <a:pt x="111" y="322"/>
                    <a:pt x="236" y="444"/>
                    <a:pt x="370" y="553"/>
                  </a:cubicBezTo>
                  <a:lnTo>
                    <a:pt x="370" y="553"/>
                  </a:lnTo>
                  <a:cubicBezTo>
                    <a:pt x="599" y="515"/>
                    <a:pt x="897" y="526"/>
                    <a:pt x="1182" y="715"/>
                  </a:cubicBezTo>
                  <a:lnTo>
                    <a:pt x="1182" y="715"/>
                  </a:lnTo>
                  <a:cubicBezTo>
                    <a:pt x="1419" y="874"/>
                    <a:pt x="1647" y="1022"/>
                    <a:pt x="1832" y="1140"/>
                  </a:cubicBezTo>
                  <a:lnTo>
                    <a:pt x="1832" y="1140"/>
                  </a:lnTo>
                  <a:cubicBezTo>
                    <a:pt x="1908" y="1147"/>
                    <a:pt x="1985" y="1150"/>
                    <a:pt x="2063" y="1150"/>
                  </a:cubicBezTo>
                  <a:lnTo>
                    <a:pt x="2063" y="1150"/>
                  </a:lnTo>
                  <a:cubicBezTo>
                    <a:pt x="2150" y="1150"/>
                    <a:pt x="2235" y="1146"/>
                    <a:pt x="2319" y="1139"/>
                  </a:cubicBezTo>
                  <a:lnTo>
                    <a:pt x="2319" y="1139"/>
                  </a:lnTo>
                  <a:cubicBezTo>
                    <a:pt x="2449" y="1015"/>
                    <a:pt x="2595" y="877"/>
                    <a:pt x="2746" y="731"/>
                  </a:cubicBezTo>
                  <a:lnTo>
                    <a:pt x="2746" y="731"/>
                  </a:lnTo>
                  <a:cubicBezTo>
                    <a:pt x="3075" y="412"/>
                    <a:pt x="3573" y="416"/>
                    <a:pt x="3871" y="455"/>
                  </a:cubicBezTo>
                  <a:lnTo>
                    <a:pt x="3871" y="455"/>
                  </a:lnTo>
                  <a:cubicBezTo>
                    <a:pt x="3946" y="387"/>
                    <a:pt x="4018" y="315"/>
                    <a:pt x="4085" y="239"/>
                  </a:cubicBezTo>
                </a:path>
              </a:pathLst>
            </a:custGeom>
            <a:solidFill>
              <a:srgbClr val="396B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133">
              <a:extLst>
                <a:ext uri="{FF2B5EF4-FFF2-40B4-BE49-F238E27FC236}">
                  <a16:creationId xmlns:a16="http://schemas.microsoft.com/office/drawing/2014/main" xmlns="" id="{96B5B125-6F78-6B46-ADD6-7939821A9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71345" y="8066451"/>
              <a:ext cx="3096771" cy="1350017"/>
            </a:xfrm>
            <a:custGeom>
              <a:avLst/>
              <a:gdLst>
                <a:gd name="connsiteX0" fmla="*/ 2746947 w 3096771"/>
                <a:gd name="connsiteY0" fmla="*/ 0 h 1350017"/>
                <a:gd name="connsiteX1" fmla="*/ 3096771 w 3096771"/>
                <a:gd name="connsiteY1" fmla="*/ 993831 h 1350017"/>
                <a:gd name="connsiteX2" fmla="*/ 2536557 w 3096771"/>
                <a:gd name="connsiteY2" fmla="*/ 1350017 h 1350017"/>
                <a:gd name="connsiteX3" fmla="*/ 2471821 w 3096771"/>
                <a:gd name="connsiteY3" fmla="*/ 1132071 h 1350017"/>
                <a:gd name="connsiteX4" fmla="*/ 349168 w 3096771"/>
                <a:gd name="connsiteY4" fmla="*/ 0 h 1350017"/>
                <a:gd name="connsiteX5" fmla="*/ 586502 w 3096771"/>
                <a:gd name="connsiteY5" fmla="*/ 1251630 h 1350017"/>
                <a:gd name="connsiteX6" fmla="*/ 560408 w 3096771"/>
                <a:gd name="connsiteY6" fmla="*/ 1350017 h 1350017"/>
                <a:gd name="connsiteX7" fmla="*/ 0 w 3096771"/>
                <a:gd name="connsiteY7" fmla="*/ 993831 h 1350017"/>
                <a:gd name="connsiteX8" fmla="*/ 349168 w 3096771"/>
                <a:gd name="connsiteY8" fmla="*/ 0 h 135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6771" h="1350017">
                  <a:moveTo>
                    <a:pt x="2746947" y="0"/>
                  </a:moveTo>
                  <a:cubicBezTo>
                    <a:pt x="2746947" y="0"/>
                    <a:pt x="2987217" y="393547"/>
                    <a:pt x="3096771" y="993831"/>
                  </a:cubicBezTo>
                  <a:cubicBezTo>
                    <a:pt x="3025809" y="1110899"/>
                    <a:pt x="2871439" y="1247894"/>
                    <a:pt x="2536557" y="1350017"/>
                  </a:cubicBezTo>
                  <a:lnTo>
                    <a:pt x="2471821" y="1132071"/>
                  </a:lnTo>
                  <a:close/>
                  <a:moveTo>
                    <a:pt x="349168" y="0"/>
                  </a:moveTo>
                  <a:lnTo>
                    <a:pt x="586502" y="1251630"/>
                  </a:lnTo>
                  <a:lnTo>
                    <a:pt x="560408" y="1350017"/>
                  </a:lnTo>
                  <a:cubicBezTo>
                    <a:pt x="226151" y="1247894"/>
                    <a:pt x="70828" y="1110899"/>
                    <a:pt x="0" y="993831"/>
                  </a:cubicBezTo>
                  <a:cubicBezTo>
                    <a:pt x="110591" y="393547"/>
                    <a:pt x="349168" y="0"/>
                    <a:pt x="349168" y="0"/>
                  </a:cubicBezTo>
                  <a:close/>
                </a:path>
              </a:pathLst>
            </a:custGeom>
            <a:solidFill>
              <a:srgbClr val="1E8E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82">
              <a:extLst>
                <a:ext uri="{FF2B5EF4-FFF2-40B4-BE49-F238E27FC236}">
                  <a16:creationId xmlns:a16="http://schemas.microsoft.com/office/drawing/2014/main" xmlns="" id="{2E20E1CC-289E-724C-B1B2-85AB68566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83456" y="8917856"/>
              <a:ext cx="1851122" cy="2356469"/>
            </a:xfrm>
            <a:custGeom>
              <a:avLst/>
              <a:gdLst>
                <a:gd name="T0" fmla="*/ 1385 w 1488"/>
                <a:gd name="T1" fmla="*/ 33 h 1892"/>
                <a:gd name="T2" fmla="*/ 1385 w 1488"/>
                <a:gd name="T3" fmla="*/ 33 h 1892"/>
                <a:gd name="T4" fmla="*/ 1170 w 1488"/>
                <a:gd name="T5" fmla="*/ 124 h 1892"/>
                <a:gd name="T6" fmla="*/ 1170 w 1488"/>
                <a:gd name="T7" fmla="*/ 124 h 1892"/>
                <a:gd name="T8" fmla="*/ 1094 w 1488"/>
                <a:gd name="T9" fmla="*/ 46 h 1892"/>
                <a:gd name="T10" fmla="*/ 1094 w 1488"/>
                <a:gd name="T11" fmla="*/ 46 h 1892"/>
                <a:gd name="T12" fmla="*/ 1039 w 1488"/>
                <a:gd name="T13" fmla="*/ 222 h 1892"/>
                <a:gd name="T14" fmla="*/ 398 w 1488"/>
                <a:gd name="T15" fmla="*/ 848 h 1892"/>
                <a:gd name="T16" fmla="*/ 521 w 1488"/>
                <a:gd name="T17" fmla="*/ 397 h 1892"/>
                <a:gd name="T18" fmla="*/ 521 w 1488"/>
                <a:gd name="T19" fmla="*/ 397 h 1892"/>
                <a:gd name="T20" fmla="*/ 70 w 1488"/>
                <a:gd name="T21" fmla="*/ 111 h 1892"/>
                <a:gd name="T22" fmla="*/ 70 w 1488"/>
                <a:gd name="T23" fmla="*/ 111 h 1892"/>
                <a:gd name="T24" fmla="*/ 108 w 1488"/>
                <a:gd name="T25" fmla="*/ 1207 h 1892"/>
                <a:gd name="T26" fmla="*/ 108 w 1488"/>
                <a:gd name="T27" fmla="*/ 1207 h 1892"/>
                <a:gd name="T28" fmla="*/ 1175 w 1488"/>
                <a:gd name="T29" fmla="*/ 431 h 1892"/>
                <a:gd name="T30" fmla="*/ 1175 w 1488"/>
                <a:gd name="T31" fmla="*/ 431 h 1892"/>
                <a:gd name="T32" fmla="*/ 1477 w 1488"/>
                <a:gd name="T33" fmla="*/ 270 h 1892"/>
                <a:gd name="T34" fmla="*/ 1477 w 1488"/>
                <a:gd name="T35" fmla="*/ 270 h 1892"/>
                <a:gd name="T36" fmla="*/ 1385 w 1488"/>
                <a:gd name="T37" fmla="*/ 33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88" h="1892">
                  <a:moveTo>
                    <a:pt x="1385" y="33"/>
                  </a:moveTo>
                  <a:lnTo>
                    <a:pt x="1385" y="33"/>
                  </a:lnTo>
                  <a:cubicBezTo>
                    <a:pt x="1304" y="0"/>
                    <a:pt x="1229" y="117"/>
                    <a:pt x="1170" y="124"/>
                  </a:cubicBezTo>
                  <a:lnTo>
                    <a:pt x="1170" y="124"/>
                  </a:lnTo>
                  <a:cubicBezTo>
                    <a:pt x="1111" y="131"/>
                    <a:pt x="1094" y="46"/>
                    <a:pt x="1094" y="46"/>
                  </a:cubicBezTo>
                  <a:lnTo>
                    <a:pt x="1094" y="46"/>
                  </a:lnTo>
                  <a:cubicBezTo>
                    <a:pt x="1094" y="46"/>
                    <a:pt x="982" y="100"/>
                    <a:pt x="1039" y="222"/>
                  </a:cubicBezTo>
                  <a:lnTo>
                    <a:pt x="398" y="848"/>
                  </a:lnTo>
                  <a:lnTo>
                    <a:pt x="521" y="397"/>
                  </a:lnTo>
                  <a:lnTo>
                    <a:pt x="521" y="397"/>
                  </a:lnTo>
                  <a:cubicBezTo>
                    <a:pt x="252" y="315"/>
                    <a:pt x="127" y="205"/>
                    <a:pt x="70" y="111"/>
                  </a:cubicBezTo>
                  <a:lnTo>
                    <a:pt x="70" y="111"/>
                  </a:lnTo>
                  <a:cubicBezTo>
                    <a:pt x="14" y="421"/>
                    <a:pt x="0" y="799"/>
                    <a:pt x="108" y="1207"/>
                  </a:cubicBezTo>
                  <a:lnTo>
                    <a:pt x="108" y="1207"/>
                  </a:lnTo>
                  <a:cubicBezTo>
                    <a:pt x="288" y="1891"/>
                    <a:pt x="1175" y="431"/>
                    <a:pt x="1175" y="431"/>
                  </a:cubicBezTo>
                  <a:lnTo>
                    <a:pt x="1175" y="431"/>
                  </a:lnTo>
                  <a:cubicBezTo>
                    <a:pt x="1175" y="431"/>
                    <a:pt x="1487" y="385"/>
                    <a:pt x="1477" y="270"/>
                  </a:cubicBezTo>
                  <a:lnTo>
                    <a:pt x="1477" y="270"/>
                  </a:lnTo>
                  <a:cubicBezTo>
                    <a:pt x="1467" y="156"/>
                    <a:pt x="1465" y="66"/>
                    <a:pt x="1385" y="33"/>
                  </a:cubicBezTo>
                </a:path>
              </a:pathLst>
            </a:custGeom>
            <a:solidFill>
              <a:srgbClr val="C3D8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84">
              <a:extLst>
                <a:ext uri="{FF2B5EF4-FFF2-40B4-BE49-F238E27FC236}">
                  <a16:creationId xmlns:a16="http://schemas.microsoft.com/office/drawing/2014/main" xmlns="" id="{7FB173D9-FD69-0D4C-8305-F26125E27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51202" y="8417996"/>
              <a:ext cx="532812" cy="840421"/>
            </a:xfrm>
            <a:custGeom>
              <a:avLst/>
              <a:gdLst>
                <a:gd name="T0" fmla="*/ 426 w 427"/>
                <a:gd name="T1" fmla="*/ 674 h 675"/>
                <a:gd name="T2" fmla="*/ 0 w 427"/>
                <a:gd name="T3" fmla="*/ 674 h 675"/>
                <a:gd name="T4" fmla="*/ 0 w 427"/>
                <a:gd name="T5" fmla="*/ 0 h 675"/>
                <a:gd name="T6" fmla="*/ 426 w 427"/>
                <a:gd name="T7" fmla="*/ 0 h 675"/>
                <a:gd name="T8" fmla="*/ 426 w 427"/>
                <a:gd name="T9" fmla="*/ 674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675">
                  <a:moveTo>
                    <a:pt x="426" y="674"/>
                  </a:moveTo>
                  <a:lnTo>
                    <a:pt x="0" y="674"/>
                  </a:lnTo>
                  <a:lnTo>
                    <a:pt x="0" y="0"/>
                  </a:lnTo>
                  <a:lnTo>
                    <a:pt x="426" y="0"/>
                  </a:lnTo>
                  <a:lnTo>
                    <a:pt x="426" y="674"/>
                  </a:lnTo>
                </a:path>
              </a:pathLst>
            </a:custGeom>
            <a:solidFill>
              <a:srgbClr val="1D2C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85">
              <a:extLst>
                <a:ext uri="{FF2B5EF4-FFF2-40B4-BE49-F238E27FC236}">
                  <a16:creationId xmlns:a16="http://schemas.microsoft.com/office/drawing/2014/main" xmlns="" id="{21F22597-3F19-9443-BDD4-8421D319A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11622" y="8483910"/>
              <a:ext cx="186759" cy="65916"/>
            </a:xfrm>
            <a:custGeom>
              <a:avLst/>
              <a:gdLst>
                <a:gd name="T0" fmla="*/ 121 w 148"/>
                <a:gd name="T1" fmla="*/ 54 h 55"/>
                <a:gd name="T2" fmla="*/ 26 w 148"/>
                <a:gd name="T3" fmla="*/ 54 h 55"/>
                <a:gd name="T4" fmla="*/ 26 w 148"/>
                <a:gd name="T5" fmla="*/ 54 h 55"/>
                <a:gd name="T6" fmla="*/ 0 w 148"/>
                <a:gd name="T7" fmla="*/ 28 h 55"/>
                <a:gd name="T8" fmla="*/ 0 w 148"/>
                <a:gd name="T9" fmla="*/ 27 h 55"/>
                <a:gd name="T10" fmla="*/ 0 w 148"/>
                <a:gd name="T11" fmla="*/ 27 h 55"/>
                <a:gd name="T12" fmla="*/ 26 w 148"/>
                <a:gd name="T13" fmla="*/ 0 h 55"/>
                <a:gd name="T14" fmla="*/ 121 w 148"/>
                <a:gd name="T15" fmla="*/ 0 h 55"/>
                <a:gd name="T16" fmla="*/ 121 w 148"/>
                <a:gd name="T17" fmla="*/ 0 h 55"/>
                <a:gd name="T18" fmla="*/ 147 w 148"/>
                <a:gd name="T19" fmla="*/ 27 h 55"/>
                <a:gd name="T20" fmla="*/ 147 w 148"/>
                <a:gd name="T21" fmla="*/ 28 h 55"/>
                <a:gd name="T22" fmla="*/ 147 w 148"/>
                <a:gd name="T23" fmla="*/ 28 h 55"/>
                <a:gd name="T24" fmla="*/ 121 w 148"/>
                <a:gd name="T25" fmla="*/ 5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55">
                  <a:moveTo>
                    <a:pt x="121" y="54"/>
                  </a:moveTo>
                  <a:lnTo>
                    <a:pt x="26" y="54"/>
                  </a:lnTo>
                  <a:lnTo>
                    <a:pt x="26" y="54"/>
                  </a:lnTo>
                  <a:cubicBezTo>
                    <a:pt x="11" y="54"/>
                    <a:pt x="0" y="42"/>
                    <a:pt x="0" y="28"/>
                  </a:cubicBezTo>
                  <a:lnTo>
                    <a:pt x="0" y="27"/>
                  </a:lnTo>
                  <a:lnTo>
                    <a:pt x="0" y="27"/>
                  </a:lnTo>
                  <a:cubicBezTo>
                    <a:pt x="0" y="12"/>
                    <a:pt x="11" y="0"/>
                    <a:pt x="26" y="0"/>
                  </a:cubicBezTo>
                  <a:lnTo>
                    <a:pt x="121" y="0"/>
                  </a:lnTo>
                  <a:lnTo>
                    <a:pt x="121" y="0"/>
                  </a:lnTo>
                  <a:cubicBezTo>
                    <a:pt x="135" y="0"/>
                    <a:pt x="147" y="12"/>
                    <a:pt x="147" y="27"/>
                  </a:cubicBezTo>
                  <a:lnTo>
                    <a:pt x="147" y="28"/>
                  </a:lnTo>
                  <a:lnTo>
                    <a:pt x="147" y="28"/>
                  </a:lnTo>
                  <a:cubicBezTo>
                    <a:pt x="147" y="42"/>
                    <a:pt x="135" y="54"/>
                    <a:pt x="121" y="54"/>
                  </a:cubicBezTo>
                </a:path>
              </a:pathLst>
            </a:custGeom>
            <a:solidFill>
              <a:srgbClr val="293D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86">
              <a:extLst>
                <a:ext uri="{FF2B5EF4-FFF2-40B4-BE49-F238E27FC236}">
                  <a16:creationId xmlns:a16="http://schemas.microsoft.com/office/drawing/2014/main" xmlns="" id="{D7F1ABE3-807C-AD43-A68E-D355964FC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32463" y="8709123"/>
              <a:ext cx="175775" cy="175775"/>
            </a:xfrm>
            <a:custGeom>
              <a:avLst/>
              <a:gdLst>
                <a:gd name="T0" fmla="*/ 140 w 141"/>
                <a:gd name="T1" fmla="*/ 70 h 141"/>
                <a:gd name="T2" fmla="*/ 140 w 141"/>
                <a:gd name="T3" fmla="*/ 70 h 141"/>
                <a:gd name="T4" fmla="*/ 70 w 141"/>
                <a:gd name="T5" fmla="*/ 140 h 141"/>
                <a:gd name="T6" fmla="*/ 70 w 141"/>
                <a:gd name="T7" fmla="*/ 140 h 141"/>
                <a:gd name="T8" fmla="*/ 0 w 141"/>
                <a:gd name="T9" fmla="*/ 70 h 141"/>
                <a:gd name="T10" fmla="*/ 0 w 141"/>
                <a:gd name="T11" fmla="*/ 70 h 141"/>
                <a:gd name="T12" fmla="*/ 70 w 141"/>
                <a:gd name="T13" fmla="*/ 0 h 141"/>
                <a:gd name="T14" fmla="*/ 70 w 141"/>
                <a:gd name="T15" fmla="*/ 0 h 141"/>
                <a:gd name="T16" fmla="*/ 140 w 141"/>
                <a:gd name="T17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41">
                  <a:moveTo>
                    <a:pt x="140" y="70"/>
                  </a:moveTo>
                  <a:lnTo>
                    <a:pt x="140" y="70"/>
                  </a:lnTo>
                  <a:cubicBezTo>
                    <a:pt x="140" y="109"/>
                    <a:pt x="109" y="140"/>
                    <a:pt x="70" y="140"/>
                  </a:cubicBezTo>
                  <a:lnTo>
                    <a:pt x="70" y="140"/>
                  </a:lnTo>
                  <a:cubicBezTo>
                    <a:pt x="31" y="140"/>
                    <a:pt x="0" y="109"/>
                    <a:pt x="0" y="70"/>
                  </a:cubicBezTo>
                  <a:lnTo>
                    <a:pt x="0" y="70"/>
                  </a:lnTo>
                  <a:cubicBezTo>
                    <a:pt x="0" y="32"/>
                    <a:pt x="31" y="0"/>
                    <a:pt x="70" y="0"/>
                  </a:cubicBezTo>
                  <a:lnTo>
                    <a:pt x="70" y="0"/>
                  </a:lnTo>
                  <a:cubicBezTo>
                    <a:pt x="109" y="0"/>
                    <a:pt x="140" y="32"/>
                    <a:pt x="140" y="70"/>
                  </a:cubicBezTo>
                </a:path>
              </a:pathLst>
            </a:custGeom>
            <a:solidFill>
              <a:srgbClr val="396B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87">
              <a:extLst>
                <a:ext uri="{FF2B5EF4-FFF2-40B4-BE49-F238E27FC236}">
                  <a16:creationId xmlns:a16="http://schemas.microsoft.com/office/drawing/2014/main" xmlns="" id="{912B3B44-9701-2843-8528-252922BDB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54438" y="8736587"/>
              <a:ext cx="148311" cy="148311"/>
            </a:xfrm>
            <a:custGeom>
              <a:avLst/>
              <a:gdLst>
                <a:gd name="T0" fmla="*/ 99 w 121"/>
                <a:gd name="T1" fmla="*/ 0 h 120"/>
                <a:gd name="T2" fmla="*/ 0 w 121"/>
                <a:gd name="T3" fmla="*/ 99 h 120"/>
                <a:gd name="T4" fmla="*/ 0 w 121"/>
                <a:gd name="T5" fmla="*/ 99 h 120"/>
                <a:gd name="T6" fmla="*/ 50 w 121"/>
                <a:gd name="T7" fmla="*/ 119 h 120"/>
                <a:gd name="T8" fmla="*/ 50 w 121"/>
                <a:gd name="T9" fmla="*/ 119 h 120"/>
                <a:gd name="T10" fmla="*/ 120 w 121"/>
                <a:gd name="T11" fmla="*/ 49 h 120"/>
                <a:gd name="T12" fmla="*/ 120 w 121"/>
                <a:gd name="T13" fmla="*/ 49 h 120"/>
                <a:gd name="T14" fmla="*/ 99 w 121"/>
                <a:gd name="T15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120">
                  <a:moveTo>
                    <a:pt x="99" y="0"/>
                  </a:moveTo>
                  <a:lnTo>
                    <a:pt x="0" y="99"/>
                  </a:lnTo>
                  <a:lnTo>
                    <a:pt x="0" y="99"/>
                  </a:lnTo>
                  <a:cubicBezTo>
                    <a:pt x="13" y="111"/>
                    <a:pt x="31" y="119"/>
                    <a:pt x="50" y="119"/>
                  </a:cubicBezTo>
                  <a:lnTo>
                    <a:pt x="50" y="119"/>
                  </a:lnTo>
                  <a:cubicBezTo>
                    <a:pt x="89" y="119"/>
                    <a:pt x="120" y="88"/>
                    <a:pt x="120" y="49"/>
                  </a:cubicBezTo>
                  <a:lnTo>
                    <a:pt x="120" y="49"/>
                  </a:lnTo>
                  <a:cubicBezTo>
                    <a:pt x="120" y="29"/>
                    <a:pt x="112" y="12"/>
                    <a:pt x="99" y="0"/>
                  </a:cubicBezTo>
                </a:path>
              </a:pathLst>
            </a:custGeom>
            <a:solidFill>
              <a:srgbClr val="18509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139">
              <a:extLst>
                <a:ext uri="{FF2B5EF4-FFF2-40B4-BE49-F238E27FC236}">
                  <a16:creationId xmlns:a16="http://schemas.microsoft.com/office/drawing/2014/main" xmlns="" id="{47AA8FB6-59AB-0C48-9C1A-EB032F792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55564" y="8500391"/>
              <a:ext cx="92100" cy="37166"/>
            </a:xfrm>
            <a:custGeom>
              <a:avLst/>
              <a:gdLst>
                <a:gd name="connsiteX0" fmla="*/ 72874 w 92100"/>
                <a:gd name="connsiteY0" fmla="*/ 0 h 37166"/>
                <a:gd name="connsiteX1" fmla="*/ 92100 w 92100"/>
                <a:gd name="connsiteY1" fmla="*/ 17942 h 37166"/>
                <a:gd name="connsiteX2" fmla="*/ 72874 w 92100"/>
                <a:gd name="connsiteY2" fmla="*/ 37166 h 37166"/>
                <a:gd name="connsiteX3" fmla="*/ 54930 w 92100"/>
                <a:gd name="connsiteY3" fmla="*/ 17942 h 37166"/>
                <a:gd name="connsiteX4" fmla="*/ 72874 w 92100"/>
                <a:gd name="connsiteY4" fmla="*/ 0 h 37166"/>
                <a:gd name="connsiteX5" fmla="*/ 19226 w 92100"/>
                <a:gd name="connsiteY5" fmla="*/ 0 h 37166"/>
                <a:gd name="connsiteX6" fmla="*/ 37170 w 92100"/>
                <a:gd name="connsiteY6" fmla="*/ 17942 h 37166"/>
                <a:gd name="connsiteX7" fmla="*/ 19226 w 92100"/>
                <a:gd name="connsiteY7" fmla="*/ 37166 h 37166"/>
                <a:gd name="connsiteX8" fmla="*/ 0 w 92100"/>
                <a:gd name="connsiteY8" fmla="*/ 17942 h 37166"/>
                <a:gd name="connsiteX9" fmla="*/ 19226 w 92100"/>
                <a:gd name="connsiteY9" fmla="*/ 0 h 37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100" h="37166">
                  <a:moveTo>
                    <a:pt x="72874" y="0"/>
                  </a:moveTo>
                  <a:cubicBezTo>
                    <a:pt x="83128" y="0"/>
                    <a:pt x="92100" y="7690"/>
                    <a:pt x="92100" y="17942"/>
                  </a:cubicBezTo>
                  <a:cubicBezTo>
                    <a:pt x="92100" y="28195"/>
                    <a:pt x="83128" y="37166"/>
                    <a:pt x="72874" y="37166"/>
                  </a:cubicBezTo>
                  <a:cubicBezTo>
                    <a:pt x="62620" y="37166"/>
                    <a:pt x="54930" y="28195"/>
                    <a:pt x="54930" y="17942"/>
                  </a:cubicBezTo>
                  <a:cubicBezTo>
                    <a:pt x="54930" y="7690"/>
                    <a:pt x="62620" y="0"/>
                    <a:pt x="72874" y="0"/>
                  </a:cubicBezTo>
                  <a:close/>
                  <a:moveTo>
                    <a:pt x="19226" y="0"/>
                  </a:moveTo>
                  <a:cubicBezTo>
                    <a:pt x="29480" y="0"/>
                    <a:pt x="37170" y="7690"/>
                    <a:pt x="37170" y="17942"/>
                  </a:cubicBezTo>
                  <a:cubicBezTo>
                    <a:pt x="37170" y="28195"/>
                    <a:pt x="29480" y="37166"/>
                    <a:pt x="19226" y="37166"/>
                  </a:cubicBezTo>
                  <a:cubicBezTo>
                    <a:pt x="8972" y="37166"/>
                    <a:pt x="0" y="28195"/>
                    <a:pt x="0" y="17942"/>
                  </a:cubicBezTo>
                  <a:cubicBezTo>
                    <a:pt x="0" y="7690"/>
                    <a:pt x="8972" y="0"/>
                    <a:pt x="19226" y="0"/>
                  </a:cubicBezTo>
                  <a:close/>
                </a:path>
              </a:pathLst>
            </a:custGeom>
            <a:solidFill>
              <a:srgbClr val="396B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140">
              <a:extLst>
                <a:ext uri="{FF2B5EF4-FFF2-40B4-BE49-F238E27FC236}">
                  <a16:creationId xmlns:a16="http://schemas.microsoft.com/office/drawing/2014/main" xmlns="" id="{0CED10B4-EDA5-D143-983A-88D1100D85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1347" y="10157088"/>
              <a:ext cx="4360145" cy="879796"/>
            </a:xfrm>
            <a:custGeom>
              <a:avLst/>
              <a:gdLst>
                <a:gd name="connsiteX0" fmla="*/ 228619 w 4360145"/>
                <a:gd name="connsiteY0" fmla="*/ 126841 h 879796"/>
                <a:gd name="connsiteX1" fmla="*/ 1012172 w 4360145"/>
                <a:gd name="connsiteY1" fmla="*/ 350245 h 879796"/>
                <a:gd name="connsiteX2" fmla="*/ 1822407 w 4360145"/>
                <a:gd name="connsiteY2" fmla="*/ 879796 h 879796"/>
                <a:gd name="connsiteX3" fmla="*/ 0 w 4360145"/>
                <a:gd name="connsiteY3" fmla="*/ 148393 h 879796"/>
                <a:gd name="connsiteX4" fmla="*/ 228619 w 4360145"/>
                <a:gd name="connsiteY4" fmla="*/ 126841 h 879796"/>
                <a:gd name="connsiteX5" fmla="*/ 4042373 w 4360145"/>
                <a:gd name="connsiteY5" fmla="*/ 106 h 879796"/>
                <a:gd name="connsiteX6" fmla="*/ 4360145 w 4360145"/>
                <a:gd name="connsiteY6" fmla="*/ 22748 h 879796"/>
                <a:gd name="connsiteX7" fmla="*/ 2427877 w 4360145"/>
                <a:gd name="connsiteY7" fmla="*/ 874303 h 879796"/>
                <a:gd name="connsiteX8" fmla="*/ 2959499 w 4360145"/>
                <a:gd name="connsiteY8" fmla="*/ 366358 h 879796"/>
                <a:gd name="connsiteX9" fmla="*/ 4042373 w 4360145"/>
                <a:gd name="connsiteY9" fmla="*/ 106 h 879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60145" h="879796">
                  <a:moveTo>
                    <a:pt x="228619" y="126841"/>
                  </a:moveTo>
                  <a:cubicBezTo>
                    <a:pt x="470170" y="121760"/>
                    <a:pt x="745729" y="173625"/>
                    <a:pt x="1012172" y="350245"/>
                  </a:cubicBezTo>
                  <a:cubicBezTo>
                    <a:pt x="1307596" y="548360"/>
                    <a:pt x="1591801" y="732768"/>
                    <a:pt x="1822407" y="879796"/>
                  </a:cubicBezTo>
                  <a:cubicBezTo>
                    <a:pt x="1135577" y="821234"/>
                    <a:pt x="507332" y="555836"/>
                    <a:pt x="0" y="148393"/>
                  </a:cubicBezTo>
                  <a:cubicBezTo>
                    <a:pt x="71363" y="136556"/>
                    <a:pt x="148102" y="128535"/>
                    <a:pt x="228619" y="126841"/>
                  </a:cubicBezTo>
                  <a:close/>
                  <a:moveTo>
                    <a:pt x="4042373" y="106"/>
                  </a:moveTo>
                  <a:cubicBezTo>
                    <a:pt x="4159075" y="1195"/>
                    <a:pt x="4267391" y="10610"/>
                    <a:pt x="4360145" y="22748"/>
                  </a:cubicBezTo>
                  <a:cubicBezTo>
                    <a:pt x="3838483" y="494589"/>
                    <a:pt x="3168663" y="804585"/>
                    <a:pt x="2427877" y="874303"/>
                  </a:cubicBezTo>
                  <a:cubicBezTo>
                    <a:pt x="2589729" y="719928"/>
                    <a:pt x="2771501" y="548123"/>
                    <a:pt x="2959499" y="366358"/>
                  </a:cubicBezTo>
                  <a:cubicBezTo>
                    <a:pt x="3266709" y="68501"/>
                    <a:pt x="3692271" y="-3162"/>
                    <a:pt x="4042373" y="106"/>
                  </a:cubicBezTo>
                  <a:close/>
                </a:path>
              </a:pathLst>
            </a:custGeom>
            <a:solidFill>
              <a:srgbClr val="18509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92">
              <a:extLst>
                <a:ext uri="{FF2B5EF4-FFF2-40B4-BE49-F238E27FC236}">
                  <a16:creationId xmlns:a16="http://schemas.microsoft.com/office/drawing/2014/main" xmlns="" id="{70336CD8-500D-B14F-AA58-F1B4573E6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22606" y="7577579"/>
              <a:ext cx="521831" cy="384505"/>
            </a:xfrm>
            <a:custGeom>
              <a:avLst/>
              <a:gdLst>
                <a:gd name="T0" fmla="*/ 14 w 421"/>
                <a:gd name="T1" fmla="*/ 225 h 308"/>
                <a:gd name="T2" fmla="*/ 14 w 421"/>
                <a:gd name="T3" fmla="*/ 225 h 308"/>
                <a:gd name="T4" fmla="*/ 415 w 421"/>
                <a:gd name="T5" fmla="*/ 219 h 308"/>
                <a:gd name="T6" fmla="*/ 415 w 421"/>
                <a:gd name="T7" fmla="*/ 219 h 308"/>
                <a:gd name="T8" fmla="*/ 420 w 421"/>
                <a:gd name="T9" fmla="*/ 215 h 308"/>
                <a:gd name="T10" fmla="*/ 385 w 421"/>
                <a:gd name="T11" fmla="*/ 0 h 308"/>
                <a:gd name="T12" fmla="*/ 34 w 421"/>
                <a:gd name="T13" fmla="*/ 0 h 308"/>
                <a:gd name="T14" fmla="*/ 0 w 421"/>
                <a:gd name="T15" fmla="*/ 215 h 308"/>
                <a:gd name="T16" fmla="*/ 0 w 421"/>
                <a:gd name="T17" fmla="*/ 215 h 308"/>
                <a:gd name="T18" fmla="*/ 5 w 421"/>
                <a:gd name="T19" fmla="*/ 219 h 308"/>
                <a:gd name="T20" fmla="*/ 14 w 421"/>
                <a:gd name="T21" fmla="*/ 225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1" h="308">
                  <a:moveTo>
                    <a:pt x="14" y="225"/>
                  </a:moveTo>
                  <a:lnTo>
                    <a:pt x="14" y="225"/>
                  </a:lnTo>
                  <a:cubicBezTo>
                    <a:pt x="136" y="307"/>
                    <a:pt x="296" y="305"/>
                    <a:pt x="415" y="219"/>
                  </a:cubicBezTo>
                  <a:lnTo>
                    <a:pt x="415" y="219"/>
                  </a:lnTo>
                  <a:cubicBezTo>
                    <a:pt x="416" y="218"/>
                    <a:pt x="418" y="217"/>
                    <a:pt x="420" y="215"/>
                  </a:cubicBezTo>
                  <a:lnTo>
                    <a:pt x="385" y="0"/>
                  </a:lnTo>
                  <a:lnTo>
                    <a:pt x="34" y="0"/>
                  </a:lnTo>
                  <a:lnTo>
                    <a:pt x="0" y="215"/>
                  </a:lnTo>
                  <a:lnTo>
                    <a:pt x="0" y="215"/>
                  </a:lnTo>
                  <a:cubicBezTo>
                    <a:pt x="1" y="216"/>
                    <a:pt x="3" y="217"/>
                    <a:pt x="5" y="219"/>
                  </a:cubicBezTo>
                  <a:lnTo>
                    <a:pt x="14" y="225"/>
                  </a:lnTo>
                </a:path>
              </a:pathLst>
            </a:custGeom>
            <a:solidFill>
              <a:srgbClr val="99BDE5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93">
              <a:extLst>
                <a:ext uri="{FF2B5EF4-FFF2-40B4-BE49-F238E27FC236}">
                  <a16:creationId xmlns:a16="http://schemas.microsoft.com/office/drawing/2014/main" xmlns="" id="{3ED6211F-1FB2-7A46-A2A8-C37241A2C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35847" y="6649271"/>
              <a:ext cx="895350" cy="1175489"/>
            </a:xfrm>
            <a:custGeom>
              <a:avLst/>
              <a:gdLst>
                <a:gd name="T0" fmla="*/ 719 w 720"/>
                <a:gd name="T1" fmla="*/ 359 h 945"/>
                <a:gd name="T2" fmla="*/ 719 w 720"/>
                <a:gd name="T3" fmla="*/ 359 h 945"/>
                <a:gd name="T4" fmla="*/ 359 w 720"/>
                <a:gd name="T5" fmla="*/ 944 h 945"/>
                <a:gd name="T6" fmla="*/ 359 w 720"/>
                <a:gd name="T7" fmla="*/ 944 h 945"/>
                <a:gd name="T8" fmla="*/ 0 w 720"/>
                <a:gd name="T9" fmla="*/ 359 h 945"/>
                <a:gd name="T10" fmla="*/ 0 w 720"/>
                <a:gd name="T11" fmla="*/ 359 h 945"/>
                <a:gd name="T12" fmla="*/ 359 w 720"/>
                <a:gd name="T13" fmla="*/ 0 h 945"/>
                <a:gd name="T14" fmla="*/ 359 w 720"/>
                <a:gd name="T15" fmla="*/ 0 h 945"/>
                <a:gd name="T16" fmla="*/ 719 w 720"/>
                <a:gd name="T17" fmla="*/ 359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0" h="945">
                  <a:moveTo>
                    <a:pt x="719" y="359"/>
                  </a:moveTo>
                  <a:lnTo>
                    <a:pt x="719" y="359"/>
                  </a:lnTo>
                  <a:cubicBezTo>
                    <a:pt x="719" y="558"/>
                    <a:pt x="628" y="944"/>
                    <a:pt x="359" y="944"/>
                  </a:cubicBezTo>
                  <a:lnTo>
                    <a:pt x="359" y="944"/>
                  </a:lnTo>
                  <a:cubicBezTo>
                    <a:pt x="91" y="944"/>
                    <a:pt x="0" y="558"/>
                    <a:pt x="0" y="359"/>
                  </a:cubicBezTo>
                  <a:lnTo>
                    <a:pt x="0" y="359"/>
                  </a:lnTo>
                  <a:cubicBezTo>
                    <a:pt x="0" y="161"/>
                    <a:pt x="161" y="0"/>
                    <a:pt x="359" y="0"/>
                  </a:cubicBezTo>
                  <a:lnTo>
                    <a:pt x="359" y="0"/>
                  </a:lnTo>
                  <a:cubicBezTo>
                    <a:pt x="558" y="0"/>
                    <a:pt x="719" y="161"/>
                    <a:pt x="719" y="359"/>
                  </a:cubicBezTo>
                </a:path>
              </a:pathLst>
            </a:custGeom>
            <a:solidFill>
              <a:srgbClr val="C3D8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143">
              <a:extLst>
                <a:ext uri="{FF2B5EF4-FFF2-40B4-BE49-F238E27FC236}">
                  <a16:creationId xmlns:a16="http://schemas.microsoft.com/office/drawing/2014/main" xmlns="" id="{85E07270-8847-3C41-A47C-4361B7D32E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050" y="6979911"/>
              <a:ext cx="592748" cy="277836"/>
            </a:xfrm>
            <a:custGeom>
              <a:avLst/>
              <a:gdLst>
                <a:gd name="connsiteX0" fmla="*/ 471524 w 592748"/>
                <a:gd name="connsiteY0" fmla="*/ 136261 h 277836"/>
                <a:gd name="connsiteX1" fmla="*/ 518216 w 592748"/>
                <a:gd name="connsiteY1" fmla="*/ 207049 h 277836"/>
                <a:gd name="connsiteX2" fmla="*/ 471524 w 592748"/>
                <a:gd name="connsiteY2" fmla="*/ 277836 h 277836"/>
                <a:gd name="connsiteX3" fmla="*/ 426062 w 592748"/>
                <a:gd name="connsiteY3" fmla="*/ 207049 h 277836"/>
                <a:gd name="connsiteX4" fmla="*/ 471524 w 592748"/>
                <a:gd name="connsiteY4" fmla="*/ 136261 h 277836"/>
                <a:gd name="connsiteX5" fmla="*/ 121202 w 592748"/>
                <a:gd name="connsiteY5" fmla="*/ 136261 h 277836"/>
                <a:gd name="connsiteX6" fmla="*/ 166666 w 592748"/>
                <a:gd name="connsiteY6" fmla="*/ 207049 h 277836"/>
                <a:gd name="connsiteX7" fmla="*/ 121202 w 592748"/>
                <a:gd name="connsiteY7" fmla="*/ 277836 h 277836"/>
                <a:gd name="connsiteX8" fmla="*/ 74512 w 592748"/>
                <a:gd name="connsiteY8" fmla="*/ 207049 h 277836"/>
                <a:gd name="connsiteX9" fmla="*/ 121202 w 592748"/>
                <a:gd name="connsiteY9" fmla="*/ 136261 h 277836"/>
                <a:gd name="connsiteX10" fmla="*/ 446096 w 592748"/>
                <a:gd name="connsiteY10" fmla="*/ 155 h 277836"/>
                <a:gd name="connsiteX11" fmla="*/ 451104 w 592748"/>
                <a:gd name="connsiteY11" fmla="*/ 1376 h 277836"/>
                <a:gd name="connsiteX12" fmla="*/ 590084 w 592748"/>
                <a:gd name="connsiteY12" fmla="*/ 80719 h 277836"/>
                <a:gd name="connsiteX13" fmla="*/ 586328 w 592748"/>
                <a:gd name="connsiteY13" fmla="*/ 103911 h 277836"/>
                <a:gd name="connsiteX14" fmla="*/ 576312 w 592748"/>
                <a:gd name="connsiteY14" fmla="*/ 107573 h 277836"/>
                <a:gd name="connsiteX15" fmla="*/ 562540 w 592748"/>
                <a:gd name="connsiteY15" fmla="*/ 101470 h 277836"/>
                <a:gd name="connsiteX16" fmla="*/ 446096 w 592748"/>
                <a:gd name="connsiteY16" fmla="*/ 33113 h 277836"/>
                <a:gd name="connsiteX17" fmla="*/ 441088 w 592748"/>
                <a:gd name="connsiteY17" fmla="*/ 33113 h 277836"/>
                <a:gd name="connsiteX18" fmla="*/ 427316 w 592748"/>
                <a:gd name="connsiteY18" fmla="*/ 13583 h 277836"/>
                <a:gd name="connsiteX19" fmla="*/ 446096 w 592748"/>
                <a:gd name="connsiteY19" fmla="*/ 155 h 277836"/>
                <a:gd name="connsiteX20" fmla="*/ 146766 w 592748"/>
                <a:gd name="connsiteY20" fmla="*/ 155 h 277836"/>
                <a:gd name="connsiteX21" fmla="*/ 164168 w 592748"/>
                <a:gd name="connsiteY21" fmla="*/ 14803 h 277836"/>
                <a:gd name="connsiteX22" fmla="*/ 150494 w 592748"/>
                <a:gd name="connsiteY22" fmla="*/ 33113 h 277836"/>
                <a:gd name="connsiteX23" fmla="*/ 140552 w 592748"/>
                <a:gd name="connsiteY23" fmla="*/ 33113 h 277836"/>
                <a:gd name="connsiteX24" fmla="*/ 31174 w 592748"/>
                <a:gd name="connsiteY24" fmla="*/ 100249 h 277836"/>
                <a:gd name="connsiteX25" fmla="*/ 17500 w 592748"/>
                <a:gd name="connsiteY25" fmla="*/ 107573 h 277836"/>
                <a:gd name="connsiteX26" fmla="*/ 7558 w 592748"/>
                <a:gd name="connsiteY26" fmla="*/ 105132 h 277836"/>
                <a:gd name="connsiteX27" fmla="*/ 2586 w 592748"/>
                <a:gd name="connsiteY27" fmla="*/ 81939 h 277836"/>
                <a:gd name="connsiteX28" fmla="*/ 136822 w 592748"/>
                <a:gd name="connsiteY28" fmla="*/ 1376 h 27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748" h="277836">
                  <a:moveTo>
                    <a:pt x="471524" y="136261"/>
                  </a:moveTo>
                  <a:cubicBezTo>
                    <a:pt x="497328" y="136261"/>
                    <a:pt x="518216" y="168550"/>
                    <a:pt x="518216" y="207049"/>
                  </a:cubicBezTo>
                  <a:cubicBezTo>
                    <a:pt x="518216" y="246789"/>
                    <a:pt x="497328" y="277836"/>
                    <a:pt x="471524" y="277836"/>
                  </a:cubicBezTo>
                  <a:cubicBezTo>
                    <a:pt x="446950" y="277836"/>
                    <a:pt x="426062" y="246789"/>
                    <a:pt x="426062" y="207049"/>
                  </a:cubicBezTo>
                  <a:cubicBezTo>
                    <a:pt x="426062" y="168550"/>
                    <a:pt x="446950" y="136261"/>
                    <a:pt x="471524" y="136261"/>
                  </a:cubicBezTo>
                  <a:close/>
                  <a:moveTo>
                    <a:pt x="121202" y="136261"/>
                  </a:moveTo>
                  <a:cubicBezTo>
                    <a:pt x="145778" y="136261"/>
                    <a:pt x="166666" y="168550"/>
                    <a:pt x="166666" y="207049"/>
                  </a:cubicBezTo>
                  <a:cubicBezTo>
                    <a:pt x="166666" y="246789"/>
                    <a:pt x="145778" y="277836"/>
                    <a:pt x="121202" y="277836"/>
                  </a:cubicBezTo>
                  <a:cubicBezTo>
                    <a:pt x="95400" y="277836"/>
                    <a:pt x="74512" y="246789"/>
                    <a:pt x="74512" y="207049"/>
                  </a:cubicBezTo>
                  <a:cubicBezTo>
                    <a:pt x="74512" y="168550"/>
                    <a:pt x="95400" y="136261"/>
                    <a:pt x="121202" y="136261"/>
                  </a:cubicBezTo>
                  <a:close/>
                  <a:moveTo>
                    <a:pt x="446096" y="155"/>
                  </a:moveTo>
                  <a:lnTo>
                    <a:pt x="451104" y="1376"/>
                  </a:lnTo>
                  <a:cubicBezTo>
                    <a:pt x="506196" y="9921"/>
                    <a:pt x="556278" y="37996"/>
                    <a:pt x="590084" y="80719"/>
                  </a:cubicBezTo>
                  <a:cubicBezTo>
                    <a:pt x="595092" y="88043"/>
                    <a:pt x="592588" y="99029"/>
                    <a:pt x="586328" y="103911"/>
                  </a:cubicBezTo>
                  <a:cubicBezTo>
                    <a:pt x="583824" y="106352"/>
                    <a:pt x="578816" y="107573"/>
                    <a:pt x="576312" y="107573"/>
                  </a:cubicBezTo>
                  <a:cubicBezTo>
                    <a:pt x="571304" y="107573"/>
                    <a:pt x="565044" y="105132"/>
                    <a:pt x="562540" y="101470"/>
                  </a:cubicBezTo>
                  <a:cubicBezTo>
                    <a:pt x="533742" y="64850"/>
                    <a:pt x="492422" y="40437"/>
                    <a:pt x="446096" y="33113"/>
                  </a:cubicBezTo>
                  <a:lnTo>
                    <a:pt x="441088" y="33113"/>
                  </a:lnTo>
                  <a:cubicBezTo>
                    <a:pt x="432324" y="30672"/>
                    <a:pt x="426062" y="23348"/>
                    <a:pt x="427316" y="13583"/>
                  </a:cubicBezTo>
                  <a:cubicBezTo>
                    <a:pt x="428568" y="5038"/>
                    <a:pt x="437332" y="-1065"/>
                    <a:pt x="446096" y="155"/>
                  </a:cubicBezTo>
                  <a:close/>
                  <a:moveTo>
                    <a:pt x="146766" y="155"/>
                  </a:moveTo>
                  <a:cubicBezTo>
                    <a:pt x="155466" y="-1065"/>
                    <a:pt x="164168" y="6259"/>
                    <a:pt x="164168" y="14803"/>
                  </a:cubicBezTo>
                  <a:cubicBezTo>
                    <a:pt x="166654" y="23348"/>
                    <a:pt x="159196" y="31892"/>
                    <a:pt x="150494" y="33113"/>
                  </a:cubicBezTo>
                  <a:lnTo>
                    <a:pt x="140552" y="33113"/>
                  </a:lnTo>
                  <a:cubicBezTo>
                    <a:pt x="95806" y="37996"/>
                    <a:pt x="56032" y="63629"/>
                    <a:pt x="31174" y="100249"/>
                  </a:cubicBezTo>
                  <a:cubicBezTo>
                    <a:pt x="27444" y="105132"/>
                    <a:pt x="22472" y="107573"/>
                    <a:pt x="17500" y="107573"/>
                  </a:cubicBezTo>
                  <a:cubicBezTo>
                    <a:pt x="13772" y="107573"/>
                    <a:pt x="10044" y="106352"/>
                    <a:pt x="7558" y="105132"/>
                  </a:cubicBezTo>
                  <a:cubicBezTo>
                    <a:pt x="100" y="100249"/>
                    <a:pt x="-2386" y="90484"/>
                    <a:pt x="2586" y="81939"/>
                  </a:cubicBezTo>
                  <a:cubicBezTo>
                    <a:pt x="33660" y="36775"/>
                    <a:pt x="82134" y="7479"/>
                    <a:pt x="136822" y="1376"/>
                  </a:cubicBezTo>
                  <a:close/>
                </a:path>
              </a:pathLst>
            </a:custGeom>
            <a:solidFill>
              <a:srgbClr val="1D2C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96">
              <a:extLst>
                <a:ext uri="{FF2B5EF4-FFF2-40B4-BE49-F238E27FC236}">
                  <a16:creationId xmlns:a16="http://schemas.microsoft.com/office/drawing/2014/main" xmlns="" id="{C09B48E3-C3D4-8343-B638-61DC25B0B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65423" y="7165606"/>
              <a:ext cx="241689" cy="241689"/>
            </a:xfrm>
            <a:custGeom>
              <a:avLst/>
              <a:gdLst>
                <a:gd name="T0" fmla="*/ 138 w 192"/>
                <a:gd name="T1" fmla="*/ 131 h 192"/>
                <a:gd name="T2" fmla="*/ 138 w 192"/>
                <a:gd name="T3" fmla="*/ 0 h 192"/>
                <a:gd name="T4" fmla="*/ 52 w 192"/>
                <a:gd name="T5" fmla="*/ 0 h 192"/>
                <a:gd name="T6" fmla="*/ 52 w 192"/>
                <a:gd name="T7" fmla="*/ 131 h 192"/>
                <a:gd name="T8" fmla="*/ 39 w 192"/>
                <a:gd name="T9" fmla="*/ 131 h 192"/>
                <a:gd name="T10" fmla="*/ 39 w 192"/>
                <a:gd name="T11" fmla="*/ 131 h 192"/>
                <a:gd name="T12" fmla="*/ 0 w 192"/>
                <a:gd name="T13" fmla="*/ 169 h 192"/>
                <a:gd name="T14" fmla="*/ 0 w 192"/>
                <a:gd name="T15" fmla="*/ 191 h 192"/>
                <a:gd name="T16" fmla="*/ 52 w 192"/>
                <a:gd name="T17" fmla="*/ 191 h 192"/>
                <a:gd name="T18" fmla="*/ 138 w 192"/>
                <a:gd name="T19" fmla="*/ 191 h 192"/>
                <a:gd name="T20" fmla="*/ 191 w 192"/>
                <a:gd name="T21" fmla="*/ 191 h 192"/>
                <a:gd name="T22" fmla="*/ 191 w 192"/>
                <a:gd name="T23" fmla="*/ 169 h 192"/>
                <a:gd name="T24" fmla="*/ 191 w 192"/>
                <a:gd name="T25" fmla="*/ 169 h 192"/>
                <a:gd name="T26" fmla="*/ 153 w 192"/>
                <a:gd name="T27" fmla="*/ 131 h 192"/>
                <a:gd name="T28" fmla="*/ 138 w 192"/>
                <a:gd name="T29" fmla="*/ 13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2" h="192">
                  <a:moveTo>
                    <a:pt x="138" y="131"/>
                  </a:moveTo>
                  <a:lnTo>
                    <a:pt x="138" y="0"/>
                  </a:lnTo>
                  <a:lnTo>
                    <a:pt x="52" y="0"/>
                  </a:lnTo>
                  <a:lnTo>
                    <a:pt x="52" y="131"/>
                  </a:lnTo>
                  <a:lnTo>
                    <a:pt x="39" y="131"/>
                  </a:lnTo>
                  <a:lnTo>
                    <a:pt x="39" y="131"/>
                  </a:lnTo>
                  <a:cubicBezTo>
                    <a:pt x="17" y="131"/>
                    <a:pt x="0" y="148"/>
                    <a:pt x="0" y="169"/>
                  </a:cubicBezTo>
                  <a:lnTo>
                    <a:pt x="0" y="191"/>
                  </a:lnTo>
                  <a:lnTo>
                    <a:pt x="52" y="191"/>
                  </a:lnTo>
                  <a:lnTo>
                    <a:pt x="138" y="191"/>
                  </a:lnTo>
                  <a:lnTo>
                    <a:pt x="191" y="191"/>
                  </a:lnTo>
                  <a:lnTo>
                    <a:pt x="191" y="169"/>
                  </a:lnTo>
                  <a:lnTo>
                    <a:pt x="191" y="169"/>
                  </a:lnTo>
                  <a:cubicBezTo>
                    <a:pt x="191" y="148"/>
                    <a:pt x="174" y="131"/>
                    <a:pt x="153" y="131"/>
                  </a:cubicBezTo>
                  <a:lnTo>
                    <a:pt x="138" y="131"/>
                  </a:lnTo>
                </a:path>
              </a:pathLst>
            </a:custGeom>
            <a:solidFill>
              <a:srgbClr val="99BD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97">
              <a:extLst>
                <a:ext uri="{FF2B5EF4-FFF2-40B4-BE49-F238E27FC236}">
                  <a16:creationId xmlns:a16="http://schemas.microsoft.com/office/drawing/2014/main" xmlns="" id="{DAC114D2-3528-FC45-AE38-8CD0F8B89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54436" y="7550113"/>
              <a:ext cx="269156" cy="76901"/>
            </a:xfrm>
            <a:custGeom>
              <a:avLst/>
              <a:gdLst>
                <a:gd name="T0" fmla="*/ 0 w 218"/>
                <a:gd name="T1" fmla="*/ 0 h 60"/>
                <a:gd name="T2" fmla="*/ 217 w 218"/>
                <a:gd name="T3" fmla="*/ 0 h 60"/>
                <a:gd name="T4" fmla="*/ 217 w 218"/>
                <a:gd name="T5" fmla="*/ 0 h 60"/>
                <a:gd name="T6" fmla="*/ 113 w 218"/>
                <a:gd name="T7" fmla="*/ 59 h 60"/>
                <a:gd name="T8" fmla="*/ 113 w 218"/>
                <a:gd name="T9" fmla="*/ 59 h 60"/>
                <a:gd name="T10" fmla="*/ 0 w 218"/>
                <a:gd name="T1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60">
                  <a:moveTo>
                    <a:pt x="0" y="0"/>
                  </a:moveTo>
                  <a:lnTo>
                    <a:pt x="217" y="0"/>
                  </a:lnTo>
                  <a:lnTo>
                    <a:pt x="217" y="0"/>
                  </a:lnTo>
                  <a:cubicBezTo>
                    <a:pt x="217" y="0"/>
                    <a:pt x="186" y="59"/>
                    <a:pt x="113" y="59"/>
                  </a:cubicBezTo>
                  <a:lnTo>
                    <a:pt x="113" y="59"/>
                  </a:lnTo>
                  <a:cubicBezTo>
                    <a:pt x="41" y="59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46">
              <a:extLst>
                <a:ext uri="{FF2B5EF4-FFF2-40B4-BE49-F238E27FC236}">
                  <a16:creationId xmlns:a16="http://schemas.microsoft.com/office/drawing/2014/main" xmlns="" id="{C6424ADC-A0C1-A94E-A285-896073A93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7089" y="7500676"/>
              <a:ext cx="250172" cy="191032"/>
            </a:xfrm>
            <a:custGeom>
              <a:avLst/>
              <a:gdLst>
                <a:gd name="connsiteX0" fmla="*/ 47348 w 250172"/>
                <a:gd name="connsiteY0" fmla="*/ 150597 h 191032"/>
                <a:gd name="connsiteX1" fmla="*/ 135366 w 250172"/>
                <a:gd name="connsiteY1" fmla="*/ 171501 h 191032"/>
                <a:gd name="connsiteX2" fmla="*/ 137850 w 250172"/>
                <a:gd name="connsiteY2" fmla="*/ 186149 h 191032"/>
                <a:gd name="connsiteX3" fmla="*/ 129156 w 250172"/>
                <a:gd name="connsiteY3" fmla="*/ 191032 h 191032"/>
                <a:gd name="connsiteX4" fmla="*/ 121704 w 250172"/>
                <a:gd name="connsiteY4" fmla="*/ 188590 h 191032"/>
                <a:gd name="connsiteX5" fmla="*/ 16144 w 250172"/>
                <a:gd name="connsiteY5" fmla="*/ 183708 h 191032"/>
                <a:gd name="connsiteX6" fmla="*/ 1242 w 250172"/>
                <a:gd name="connsiteY6" fmla="*/ 180046 h 191032"/>
                <a:gd name="connsiteX7" fmla="*/ 4968 w 250172"/>
                <a:gd name="connsiteY7" fmla="*/ 165398 h 191032"/>
                <a:gd name="connsiteX8" fmla="*/ 47348 w 250172"/>
                <a:gd name="connsiteY8" fmla="*/ 150597 h 191032"/>
                <a:gd name="connsiteX9" fmla="*/ 187138 w 250172"/>
                <a:gd name="connsiteY9" fmla="*/ 0 h 191032"/>
                <a:gd name="connsiteX10" fmla="*/ 198484 w 250172"/>
                <a:gd name="connsiteY10" fmla="*/ 10141 h 191032"/>
                <a:gd name="connsiteX11" fmla="*/ 206048 w 250172"/>
                <a:gd name="connsiteY11" fmla="*/ 34226 h 191032"/>
                <a:gd name="connsiteX12" fmla="*/ 238826 w 250172"/>
                <a:gd name="connsiteY12" fmla="*/ 41832 h 191032"/>
                <a:gd name="connsiteX13" fmla="*/ 250172 w 250172"/>
                <a:gd name="connsiteY13" fmla="*/ 53240 h 191032"/>
                <a:gd name="connsiteX14" fmla="*/ 238826 w 250172"/>
                <a:gd name="connsiteY14" fmla="*/ 64649 h 191032"/>
                <a:gd name="connsiteX15" fmla="*/ 190920 w 250172"/>
                <a:gd name="connsiteY15" fmla="*/ 49437 h 191032"/>
                <a:gd name="connsiteX16" fmla="*/ 174530 w 250172"/>
                <a:gd name="connsiteY16" fmla="*/ 10141 h 191032"/>
                <a:gd name="connsiteX17" fmla="*/ 187138 w 250172"/>
                <a:gd name="connsiteY17" fmla="*/ 0 h 191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50172" h="191032">
                  <a:moveTo>
                    <a:pt x="47348" y="150597"/>
                  </a:moveTo>
                  <a:cubicBezTo>
                    <a:pt x="71410" y="146782"/>
                    <a:pt x="103078" y="148918"/>
                    <a:pt x="135366" y="171501"/>
                  </a:cubicBezTo>
                  <a:cubicBezTo>
                    <a:pt x="140334" y="175163"/>
                    <a:pt x="140334" y="181266"/>
                    <a:pt x="137850" y="186149"/>
                  </a:cubicBezTo>
                  <a:cubicBezTo>
                    <a:pt x="135366" y="189811"/>
                    <a:pt x="131640" y="191032"/>
                    <a:pt x="129156" y="191032"/>
                  </a:cubicBezTo>
                  <a:cubicBezTo>
                    <a:pt x="126672" y="191032"/>
                    <a:pt x="124188" y="189811"/>
                    <a:pt x="121704" y="188590"/>
                  </a:cubicBezTo>
                  <a:cubicBezTo>
                    <a:pt x="70788" y="153191"/>
                    <a:pt x="18628" y="182487"/>
                    <a:pt x="16144" y="183708"/>
                  </a:cubicBezTo>
                  <a:cubicBezTo>
                    <a:pt x="12418" y="186149"/>
                    <a:pt x="4968" y="184928"/>
                    <a:pt x="1242" y="180046"/>
                  </a:cubicBezTo>
                  <a:cubicBezTo>
                    <a:pt x="-1242" y="175163"/>
                    <a:pt x="0" y="167839"/>
                    <a:pt x="4968" y="165398"/>
                  </a:cubicBezTo>
                  <a:cubicBezTo>
                    <a:pt x="6832" y="164177"/>
                    <a:pt x="23286" y="154412"/>
                    <a:pt x="47348" y="150597"/>
                  </a:cubicBezTo>
                  <a:close/>
                  <a:moveTo>
                    <a:pt x="187138" y="0"/>
                  </a:moveTo>
                  <a:cubicBezTo>
                    <a:pt x="192180" y="0"/>
                    <a:pt x="198484" y="3803"/>
                    <a:pt x="198484" y="10141"/>
                  </a:cubicBezTo>
                  <a:cubicBezTo>
                    <a:pt x="198484" y="15212"/>
                    <a:pt x="199744" y="27888"/>
                    <a:pt x="206048" y="34226"/>
                  </a:cubicBezTo>
                  <a:cubicBezTo>
                    <a:pt x="214872" y="41832"/>
                    <a:pt x="232522" y="41832"/>
                    <a:pt x="238826" y="41832"/>
                  </a:cubicBezTo>
                  <a:cubicBezTo>
                    <a:pt x="243868" y="41832"/>
                    <a:pt x="250172" y="46902"/>
                    <a:pt x="250172" y="53240"/>
                  </a:cubicBezTo>
                  <a:cubicBezTo>
                    <a:pt x="250172" y="59578"/>
                    <a:pt x="243868" y="64649"/>
                    <a:pt x="238826" y="64649"/>
                  </a:cubicBezTo>
                  <a:cubicBezTo>
                    <a:pt x="223698" y="64649"/>
                    <a:pt x="203526" y="63381"/>
                    <a:pt x="190920" y="49437"/>
                  </a:cubicBezTo>
                  <a:cubicBezTo>
                    <a:pt x="175792" y="35493"/>
                    <a:pt x="174530" y="13944"/>
                    <a:pt x="174530" y="10141"/>
                  </a:cubicBezTo>
                  <a:cubicBezTo>
                    <a:pt x="174530" y="3803"/>
                    <a:pt x="180834" y="0"/>
                    <a:pt x="187138" y="0"/>
                  </a:cubicBezTo>
                  <a:close/>
                </a:path>
              </a:pathLst>
            </a:custGeom>
            <a:solidFill>
              <a:srgbClr val="99BD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02">
              <a:extLst>
                <a:ext uri="{FF2B5EF4-FFF2-40B4-BE49-F238E27FC236}">
                  <a16:creationId xmlns:a16="http://schemas.microsoft.com/office/drawing/2014/main" xmlns="" id="{0A0FEF45-367F-8B48-8921-5B2685554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2185" y="5935188"/>
              <a:ext cx="1477601" cy="1345771"/>
            </a:xfrm>
            <a:custGeom>
              <a:avLst/>
              <a:gdLst>
                <a:gd name="T0" fmla="*/ 165 w 1186"/>
                <a:gd name="T1" fmla="*/ 815 h 1082"/>
                <a:gd name="T2" fmla="*/ 219 w 1186"/>
                <a:gd name="T3" fmla="*/ 1062 h 1082"/>
                <a:gd name="T4" fmla="*/ 219 w 1186"/>
                <a:gd name="T5" fmla="*/ 1062 h 1082"/>
                <a:gd name="T6" fmla="*/ 276 w 1186"/>
                <a:gd name="T7" fmla="*/ 845 h 1082"/>
                <a:gd name="T8" fmla="*/ 276 w 1186"/>
                <a:gd name="T9" fmla="*/ 845 h 1082"/>
                <a:gd name="T10" fmla="*/ 372 w 1186"/>
                <a:gd name="T11" fmla="*/ 738 h 1082"/>
                <a:gd name="T12" fmla="*/ 372 w 1186"/>
                <a:gd name="T13" fmla="*/ 738 h 1082"/>
                <a:gd name="T14" fmla="*/ 510 w 1186"/>
                <a:gd name="T15" fmla="*/ 678 h 1082"/>
                <a:gd name="T16" fmla="*/ 510 w 1186"/>
                <a:gd name="T17" fmla="*/ 678 h 1082"/>
                <a:gd name="T18" fmla="*/ 684 w 1186"/>
                <a:gd name="T19" fmla="*/ 695 h 1082"/>
                <a:gd name="T20" fmla="*/ 684 w 1186"/>
                <a:gd name="T21" fmla="*/ 695 h 1082"/>
                <a:gd name="T22" fmla="*/ 853 w 1186"/>
                <a:gd name="T23" fmla="*/ 754 h 1082"/>
                <a:gd name="T24" fmla="*/ 853 w 1186"/>
                <a:gd name="T25" fmla="*/ 754 h 1082"/>
                <a:gd name="T26" fmla="*/ 917 w 1186"/>
                <a:gd name="T27" fmla="*/ 1067 h 1082"/>
                <a:gd name="T28" fmla="*/ 951 w 1186"/>
                <a:gd name="T29" fmla="*/ 931 h 1082"/>
                <a:gd name="T30" fmla="*/ 951 w 1186"/>
                <a:gd name="T31" fmla="*/ 931 h 1082"/>
                <a:gd name="T32" fmla="*/ 1054 w 1186"/>
                <a:gd name="T33" fmla="*/ 371 h 1082"/>
                <a:gd name="T34" fmla="*/ 1054 w 1186"/>
                <a:gd name="T35" fmla="*/ 371 h 1082"/>
                <a:gd name="T36" fmla="*/ 371 w 1186"/>
                <a:gd name="T37" fmla="*/ 319 h 1082"/>
                <a:gd name="T38" fmla="*/ 371 w 1186"/>
                <a:gd name="T39" fmla="*/ 319 h 1082"/>
                <a:gd name="T40" fmla="*/ 165 w 1186"/>
                <a:gd name="T41" fmla="*/ 815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86" h="1082">
                  <a:moveTo>
                    <a:pt x="165" y="815"/>
                  </a:moveTo>
                  <a:lnTo>
                    <a:pt x="219" y="1062"/>
                  </a:lnTo>
                  <a:lnTo>
                    <a:pt x="219" y="1062"/>
                  </a:lnTo>
                  <a:cubicBezTo>
                    <a:pt x="219" y="1062"/>
                    <a:pt x="345" y="1081"/>
                    <a:pt x="276" y="845"/>
                  </a:cubicBezTo>
                  <a:lnTo>
                    <a:pt x="276" y="845"/>
                  </a:lnTo>
                  <a:cubicBezTo>
                    <a:pt x="276" y="845"/>
                    <a:pt x="381" y="824"/>
                    <a:pt x="372" y="738"/>
                  </a:cubicBezTo>
                  <a:lnTo>
                    <a:pt x="372" y="738"/>
                  </a:lnTo>
                  <a:cubicBezTo>
                    <a:pt x="364" y="649"/>
                    <a:pt x="409" y="596"/>
                    <a:pt x="510" y="678"/>
                  </a:cubicBezTo>
                  <a:lnTo>
                    <a:pt x="510" y="678"/>
                  </a:lnTo>
                  <a:cubicBezTo>
                    <a:pt x="611" y="758"/>
                    <a:pt x="684" y="695"/>
                    <a:pt x="684" y="695"/>
                  </a:cubicBezTo>
                  <a:lnTo>
                    <a:pt x="684" y="695"/>
                  </a:lnTo>
                  <a:cubicBezTo>
                    <a:pt x="684" y="695"/>
                    <a:pt x="671" y="802"/>
                    <a:pt x="853" y="754"/>
                  </a:cubicBezTo>
                  <a:lnTo>
                    <a:pt x="853" y="754"/>
                  </a:lnTo>
                  <a:cubicBezTo>
                    <a:pt x="853" y="754"/>
                    <a:pt x="818" y="1029"/>
                    <a:pt x="917" y="1067"/>
                  </a:cubicBezTo>
                  <a:lnTo>
                    <a:pt x="951" y="931"/>
                  </a:lnTo>
                  <a:lnTo>
                    <a:pt x="951" y="931"/>
                  </a:lnTo>
                  <a:cubicBezTo>
                    <a:pt x="951" y="931"/>
                    <a:pt x="1185" y="552"/>
                    <a:pt x="1054" y="371"/>
                  </a:cubicBezTo>
                  <a:lnTo>
                    <a:pt x="1054" y="371"/>
                  </a:lnTo>
                  <a:cubicBezTo>
                    <a:pt x="923" y="189"/>
                    <a:pt x="304" y="0"/>
                    <a:pt x="371" y="319"/>
                  </a:cubicBezTo>
                  <a:lnTo>
                    <a:pt x="371" y="319"/>
                  </a:lnTo>
                  <a:cubicBezTo>
                    <a:pt x="371" y="319"/>
                    <a:pt x="0" y="283"/>
                    <a:pt x="165" y="815"/>
                  </a:cubicBezTo>
                </a:path>
              </a:pathLst>
            </a:custGeom>
            <a:solidFill>
              <a:srgbClr val="1D2C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03">
              <a:extLst>
                <a:ext uri="{FF2B5EF4-FFF2-40B4-BE49-F238E27FC236}">
                  <a16:creationId xmlns:a16="http://schemas.microsoft.com/office/drawing/2014/main" xmlns="" id="{209B3AB9-DC66-1F48-8478-6B13C171B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76553" y="8917856"/>
              <a:ext cx="758026" cy="933799"/>
            </a:xfrm>
            <a:custGeom>
              <a:avLst/>
              <a:gdLst>
                <a:gd name="T0" fmla="*/ 507 w 610"/>
                <a:gd name="T1" fmla="*/ 33 h 751"/>
                <a:gd name="T2" fmla="*/ 507 w 610"/>
                <a:gd name="T3" fmla="*/ 33 h 751"/>
                <a:gd name="T4" fmla="*/ 292 w 610"/>
                <a:gd name="T5" fmla="*/ 124 h 751"/>
                <a:gd name="T6" fmla="*/ 292 w 610"/>
                <a:gd name="T7" fmla="*/ 124 h 751"/>
                <a:gd name="T8" fmla="*/ 216 w 610"/>
                <a:gd name="T9" fmla="*/ 46 h 751"/>
                <a:gd name="T10" fmla="*/ 216 w 610"/>
                <a:gd name="T11" fmla="*/ 46 h 751"/>
                <a:gd name="T12" fmla="*/ 161 w 610"/>
                <a:gd name="T13" fmla="*/ 222 h 751"/>
                <a:gd name="T14" fmla="*/ 3 w 610"/>
                <a:gd name="T15" fmla="*/ 376 h 751"/>
                <a:gd name="T16" fmla="*/ 3 w 610"/>
                <a:gd name="T17" fmla="*/ 376 h 751"/>
                <a:gd name="T18" fmla="*/ 85 w 610"/>
                <a:gd name="T19" fmla="*/ 750 h 751"/>
                <a:gd name="T20" fmla="*/ 85 w 610"/>
                <a:gd name="T21" fmla="*/ 750 h 751"/>
                <a:gd name="T22" fmla="*/ 297 w 610"/>
                <a:gd name="T23" fmla="*/ 431 h 751"/>
                <a:gd name="T24" fmla="*/ 297 w 610"/>
                <a:gd name="T25" fmla="*/ 431 h 751"/>
                <a:gd name="T26" fmla="*/ 599 w 610"/>
                <a:gd name="T27" fmla="*/ 270 h 751"/>
                <a:gd name="T28" fmla="*/ 599 w 610"/>
                <a:gd name="T29" fmla="*/ 270 h 751"/>
                <a:gd name="T30" fmla="*/ 507 w 610"/>
                <a:gd name="T31" fmla="*/ 3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0" h="751">
                  <a:moveTo>
                    <a:pt x="507" y="33"/>
                  </a:moveTo>
                  <a:lnTo>
                    <a:pt x="507" y="33"/>
                  </a:lnTo>
                  <a:cubicBezTo>
                    <a:pt x="426" y="0"/>
                    <a:pt x="351" y="117"/>
                    <a:pt x="292" y="124"/>
                  </a:cubicBezTo>
                  <a:lnTo>
                    <a:pt x="292" y="124"/>
                  </a:lnTo>
                  <a:cubicBezTo>
                    <a:pt x="233" y="131"/>
                    <a:pt x="216" y="46"/>
                    <a:pt x="216" y="46"/>
                  </a:cubicBezTo>
                  <a:lnTo>
                    <a:pt x="216" y="46"/>
                  </a:lnTo>
                  <a:cubicBezTo>
                    <a:pt x="216" y="46"/>
                    <a:pt x="104" y="100"/>
                    <a:pt x="161" y="222"/>
                  </a:cubicBezTo>
                  <a:lnTo>
                    <a:pt x="3" y="376"/>
                  </a:lnTo>
                  <a:lnTo>
                    <a:pt x="3" y="376"/>
                  </a:lnTo>
                  <a:cubicBezTo>
                    <a:pt x="0" y="479"/>
                    <a:pt x="10" y="646"/>
                    <a:pt x="85" y="750"/>
                  </a:cubicBezTo>
                  <a:lnTo>
                    <a:pt x="85" y="750"/>
                  </a:lnTo>
                  <a:cubicBezTo>
                    <a:pt x="210" y="574"/>
                    <a:pt x="297" y="431"/>
                    <a:pt x="297" y="431"/>
                  </a:cubicBezTo>
                  <a:lnTo>
                    <a:pt x="297" y="431"/>
                  </a:lnTo>
                  <a:cubicBezTo>
                    <a:pt x="297" y="431"/>
                    <a:pt x="609" y="385"/>
                    <a:pt x="599" y="270"/>
                  </a:cubicBezTo>
                  <a:lnTo>
                    <a:pt x="599" y="270"/>
                  </a:lnTo>
                  <a:cubicBezTo>
                    <a:pt x="589" y="156"/>
                    <a:pt x="587" y="66"/>
                    <a:pt x="507" y="33"/>
                  </a:cubicBezTo>
                </a:path>
              </a:pathLst>
            </a:custGeom>
            <a:solidFill>
              <a:srgbClr val="99BD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04">
              <a:extLst>
                <a:ext uri="{FF2B5EF4-FFF2-40B4-BE49-F238E27FC236}">
                  <a16:creationId xmlns:a16="http://schemas.microsoft.com/office/drawing/2014/main" xmlns="" id="{42F2A562-5B13-2B45-93B1-0E06E3691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97397" y="8824474"/>
              <a:ext cx="2059848" cy="2449850"/>
            </a:xfrm>
            <a:custGeom>
              <a:avLst/>
              <a:gdLst>
                <a:gd name="T0" fmla="*/ 112 w 1654"/>
                <a:gd name="T1" fmla="*/ 8 h 1967"/>
                <a:gd name="T2" fmla="*/ 112 w 1654"/>
                <a:gd name="T3" fmla="*/ 8 h 1967"/>
                <a:gd name="T4" fmla="*/ 166 w 1654"/>
                <a:gd name="T5" fmla="*/ 69 h 1967"/>
                <a:gd name="T6" fmla="*/ 166 w 1654"/>
                <a:gd name="T7" fmla="*/ 69 h 1967"/>
                <a:gd name="T8" fmla="*/ 475 w 1654"/>
                <a:gd name="T9" fmla="*/ 175 h 1967"/>
                <a:gd name="T10" fmla="*/ 475 w 1654"/>
                <a:gd name="T11" fmla="*/ 175 h 1967"/>
                <a:gd name="T12" fmla="*/ 553 w 1654"/>
                <a:gd name="T13" fmla="*/ 65 h 1967"/>
                <a:gd name="T14" fmla="*/ 553 w 1654"/>
                <a:gd name="T15" fmla="*/ 65 h 1967"/>
                <a:gd name="T16" fmla="*/ 641 w 1654"/>
                <a:gd name="T17" fmla="*/ 121 h 1967"/>
                <a:gd name="T18" fmla="*/ 641 w 1654"/>
                <a:gd name="T19" fmla="*/ 121 h 1967"/>
                <a:gd name="T20" fmla="*/ 615 w 1654"/>
                <a:gd name="T21" fmla="*/ 297 h 1967"/>
                <a:gd name="T22" fmla="*/ 1256 w 1654"/>
                <a:gd name="T23" fmla="*/ 923 h 1967"/>
                <a:gd name="T24" fmla="*/ 1133 w 1654"/>
                <a:gd name="T25" fmla="*/ 472 h 1967"/>
                <a:gd name="T26" fmla="*/ 1133 w 1654"/>
                <a:gd name="T27" fmla="*/ 472 h 1967"/>
                <a:gd name="T28" fmla="*/ 1583 w 1654"/>
                <a:gd name="T29" fmla="*/ 186 h 1967"/>
                <a:gd name="T30" fmla="*/ 1583 w 1654"/>
                <a:gd name="T31" fmla="*/ 186 h 1967"/>
                <a:gd name="T32" fmla="*/ 1546 w 1654"/>
                <a:gd name="T33" fmla="*/ 1282 h 1967"/>
                <a:gd name="T34" fmla="*/ 1546 w 1654"/>
                <a:gd name="T35" fmla="*/ 1282 h 1967"/>
                <a:gd name="T36" fmla="*/ 447 w 1654"/>
                <a:gd name="T37" fmla="*/ 501 h 1967"/>
                <a:gd name="T38" fmla="*/ 447 w 1654"/>
                <a:gd name="T39" fmla="*/ 501 h 1967"/>
                <a:gd name="T40" fmla="*/ 49 w 1654"/>
                <a:gd name="T41" fmla="*/ 361 h 1967"/>
                <a:gd name="T42" fmla="*/ 49 w 1654"/>
                <a:gd name="T43" fmla="*/ 361 h 1967"/>
                <a:gd name="T44" fmla="*/ 1 w 1654"/>
                <a:gd name="T45" fmla="*/ 270 h 1967"/>
                <a:gd name="T46" fmla="*/ 1 w 1654"/>
                <a:gd name="T47" fmla="*/ 270 h 1967"/>
                <a:gd name="T48" fmla="*/ 35 w 1654"/>
                <a:gd name="T49" fmla="*/ 230 h 1967"/>
                <a:gd name="T50" fmla="*/ 35 w 1654"/>
                <a:gd name="T51" fmla="*/ 230 h 1967"/>
                <a:gd name="T52" fmla="*/ 15 w 1654"/>
                <a:gd name="T53" fmla="*/ 174 h 1967"/>
                <a:gd name="T54" fmla="*/ 15 w 1654"/>
                <a:gd name="T55" fmla="*/ 174 h 1967"/>
                <a:gd name="T56" fmla="*/ 50 w 1654"/>
                <a:gd name="T57" fmla="*/ 113 h 1967"/>
                <a:gd name="T58" fmla="*/ 50 w 1654"/>
                <a:gd name="T59" fmla="*/ 113 h 1967"/>
                <a:gd name="T60" fmla="*/ 33 w 1654"/>
                <a:gd name="T61" fmla="*/ 43 h 1967"/>
                <a:gd name="T62" fmla="*/ 33 w 1654"/>
                <a:gd name="T63" fmla="*/ 43 h 1967"/>
                <a:gd name="T64" fmla="*/ 112 w 1654"/>
                <a:gd name="T65" fmla="*/ 8 h 1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54" h="1967">
                  <a:moveTo>
                    <a:pt x="112" y="8"/>
                  </a:moveTo>
                  <a:lnTo>
                    <a:pt x="112" y="8"/>
                  </a:lnTo>
                  <a:cubicBezTo>
                    <a:pt x="131" y="0"/>
                    <a:pt x="140" y="44"/>
                    <a:pt x="166" y="69"/>
                  </a:cubicBezTo>
                  <a:lnTo>
                    <a:pt x="166" y="69"/>
                  </a:lnTo>
                  <a:cubicBezTo>
                    <a:pt x="286" y="180"/>
                    <a:pt x="431" y="169"/>
                    <a:pt x="475" y="175"/>
                  </a:cubicBezTo>
                  <a:lnTo>
                    <a:pt x="475" y="175"/>
                  </a:lnTo>
                  <a:cubicBezTo>
                    <a:pt x="534" y="182"/>
                    <a:pt x="553" y="65"/>
                    <a:pt x="553" y="65"/>
                  </a:cubicBezTo>
                  <a:lnTo>
                    <a:pt x="553" y="65"/>
                  </a:lnTo>
                  <a:cubicBezTo>
                    <a:pt x="553" y="65"/>
                    <a:pt x="630" y="88"/>
                    <a:pt x="641" y="121"/>
                  </a:cubicBezTo>
                  <a:lnTo>
                    <a:pt x="641" y="121"/>
                  </a:lnTo>
                  <a:cubicBezTo>
                    <a:pt x="650" y="149"/>
                    <a:pt x="641" y="240"/>
                    <a:pt x="615" y="297"/>
                  </a:cubicBezTo>
                  <a:lnTo>
                    <a:pt x="1256" y="923"/>
                  </a:lnTo>
                  <a:lnTo>
                    <a:pt x="1133" y="472"/>
                  </a:lnTo>
                  <a:lnTo>
                    <a:pt x="1133" y="472"/>
                  </a:lnTo>
                  <a:cubicBezTo>
                    <a:pt x="1402" y="390"/>
                    <a:pt x="1526" y="280"/>
                    <a:pt x="1583" y="186"/>
                  </a:cubicBezTo>
                  <a:lnTo>
                    <a:pt x="1583" y="186"/>
                  </a:lnTo>
                  <a:cubicBezTo>
                    <a:pt x="1640" y="496"/>
                    <a:pt x="1653" y="874"/>
                    <a:pt x="1546" y="1282"/>
                  </a:cubicBezTo>
                  <a:lnTo>
                    <a:pt x="1546" y="1282"/>
                  </a:lnTo>
                  <a:cubicBezTo>
                    <a:pt x="1366" y="1966"/>
                    <a:pt x="447" y="501"/>
                    <a:pt x="447" y="501"/>
                  </a:cubicBezTo>
                  <a:lnTo>
                    <a:pt x="447" y="501"/>
                  </a:lnTo>
                  <a:cubicBezTo>
                    <a:pt x="447" y="501"/>
                    <a:pt x="201" y="506"/>
                    <a:pt x="49" y="361"/>
                  </a:cubicBezTo>
                  <a:lnTo>
                    <a:pt x="49" y="361"/>
                  </a:lnTo>
                  <a:cubicBezTo>
                    <a:pt x="32" y="345"/>
                    <a:pt x="3" y="297"/>
                    <a:pt x="1" y="270"/>
                  </a:cubicBezTo>
                  <a:lnTo>
                    <a:pt x="1" y="270"/>
                  </a:lnTo>
                  <a:cubicBezTo>
                    <a:pt x="0" y="260"/>
                    <a:pt x="36" y="236"/>
                    <a:pt x="35" y="230"/>
                  </a:cubicBezTo>
                  <a:lnTo>
                    <a:pt x="35" y="230"/>
                  </a:lnTo>
                  <a:cubicBezTo>
                    <a:pt x="33" y="215"/>
                    <a:pt x="16" y="194"/>
                    <a:pt x="15" y="174"/>
                  </a:cubicBezTo>
                  <a:lnTo>
                    <a:pt x="15" y="174"/>
                  </a:lnTo>
                  <a:cubicBezTo>
                    <a:pt x="14" y="155"/>
                    <a:pt x="50" y="124"/>
                    <a:pt x="50" y="113"/>
                  </a:cubicBezTo>
                  <a:lnTo>
                    <a:pt x="50" y="113"/>
                  </a:lnTo>
                  <a:cubicBezTo>
                    <a:pt x="51" y="99"/>
                    <a:pt x="26" y="60"/>
                    <a:pt x="33" y="43"/>
                  </a:cubicBezTo>
                  <a:lnTo>
                    <a:pt x="33" y="43"/>
                  </a:lnTo>
                  <a:cubicBezTo>
                    <a:pt x="40" y="27"/>
                    <a:pt x="96" y="14"/>
                    <a:pt x="112" y="8"/>
                  </a:cubicBezTo>
                </a:path>
              </a:pathLst>
            </a:custGeom>
            <a:solidFill>
              <a:srgbClr val="C3D8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05">
              <a:extLst>
                <a:ext uri="{FF2B5EF4-FFF2-40B4-BE49-F238E27FC236}">
                  <a16:creationId xmlns:a16="http://schemas.microsoft.com/office/drawing/2014/main" xmlns="" id="{4B3302FA-27FF-2548-99F6-D2AF376885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5722" y="7352367"/>
              <a:ext cx="186759" cy="236198"/>
            </a:xfrm>
            <a:custGeom>
              <a:avLst/>
              <a:gdLst>
                <a:gd name="T0" fmla="*/ 150 w 151"/>
                <a:gd name="T1" fmla="*/ 105 h 188"/>
                <a:gd name="T2" fmla="*/ 150 w 151"/>
                <a:gd name="T3" fmla="*/ 105 h 188"/>
                <a:gd name="T4" fmla="*/ 98 w 151"/>
                <a:gd name="T5" fmla="*/ 187 h 188"/>
                <a:gd name="T6" fmla="*/ 98 w 151"/>
                <a:gd name="T7" fmla="*/ 187 h 188"/>
                <a:gd name="T8" fmla="*/ 15 w 151"/>
                <a:gd name="T9" fmla="*/ 105 h 188"/>
                <a:gd name="T10" fmla="*/ 15 w 151"/>
                <a:gd name="T11" fmla="*/ 105 h 188"/>
                <a:gd name="T12" fmla="*/ 60 w 151"/>
                <a:gd name="T13" fmla="*/ 8 h 188"/>
                <a:gd name="T14" fmla="*/ 60 w 151"/>
                <a:gd name="T15" fmla="*/ 8 h 188"/>
                <a:gd name="T16" fmla="*/ 150 w 151"/>
                <a:gd name="T17" fmla="*/ 10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188">
                  <a:moveTo>
                    <a:pt x="150" y="105"/>
                  </a:moveTo>
                  <a:lnTo>
                    <a:pt x="150" y="105"/>
                  </a:lnTo>
                  <a:cubicBezTo>
                    <a:pt x="150" y="151"/>
                    <a:pt x="126" y="187"/>
                    <a:pt x="98" y="187"/>
                  </a:cubicBezTo>
                  <a:lnTo>
                    <a:pt x="98" y="187"/>
                  </a:lnTo>
                  <a:cubicBezTo>
                    <a:pt x="70" y="187"/>
                    <a:pt x="25" y="142"/>
                    <a:pt x="15" y="105"/>
                  </a:cubicBezTo>
                  <a:lnTo>
                    <a:pt x="15" y="105"/>
                  </a:lnTo>
                  <a:cubicBezTo>
                    <a:pt x="0" y="55"/>
                    <a:pt x="32" y="16"/>
                    <a:pt x="60" y="8"/>
                  </a:cubicBezTo>
                  <a:lnTo>
                    <a:pt x="60" y="8"/>
                  </a:lnTo>
                  <a:cubicBezTo>
                    <a:pt x="91" y="0"/>
                    <a:pt x="149" y="18"/>
                    <a:pt x="150" y="105"/>
                  </a:cubicBezTo>
                </a:path>
              </a:pathLst>
            </a:custGeom>
            <a:solidFill>
              <a:srgbClr val="C3D8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107">
              <a:extLst>
                <a:ext uri="{FF2B5EF4-FFF2-40B4-BE49-F238E27FC236}">
                  <a16:creationId xmlns:a16="http://schemas.microsoft.com/office/drawing/2014/main" xmlns="" id="{27517BC4-C3DA-2F4A-9DDD-8A7FA1BF7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6567" y="7352367"/>
              <a:ext cx="186759" cy="236198"/>
            </a:xfrm>
            <a:custGeom>
              <a:avLst/>
              <a:gdLst>
                <a:gd name="T0" fmla="*/ 1 w 151"/>
                <a:gd name="T1" fmla="*/ 105 h 188"/>
                <a:gd name="T2" fmla="*/ 1 w 151"/>
                <a:gd name="T3" fmla="*/ 105 h 188"/>
                <a:gd name="T4" fmla="*/ 53 w 151"/>
                <a:gd name="T5" fmla="*/ 187 h 188"/>
                <a:gd name="T6" fmla="*/ 53 w 151"/>
                <a:gd name="T7" fmla="*/ 187 h 188"/>
                <a:gd name="T8" fmla="*/ 136 w 151"/>
                <a:gd name="T9" fmla="*/ 105 h 188"/>
                <a:gd name="T10" fmla="*/ 136 w 151"/>
                <a:gd name="T11" fmla="*/ 105 h 188"/>
                <a:gd name="T12" fmla="*/ 91 w 151"/>
                <a:gd name="T13" fmla="*/ 8 h 188"/>
                <a:gd name="T14" fmla="*/ 91 w 151"/>
                <a:gd name="T15" fmla="*/ 8 h 188"/>
                <a:gd name="T16" fmla="*/ 1 w 151"/>
                <a:gd name="T17" fmla="*/ 10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188">
                  <a:moveTo>
                    <a:pt x="1" y="105"/>
                  </a:moveTo>
                  <a:lnTo>
                    <a:pt x="1" y="105"/>
                  </a:lnTo>
                  <a:cubicBezTo>
                    <a:pt x="0" y="151"/>
                    <a:pt x="24" y="187"/>
                    <a:pt x="53" y="187"/>
                  </a:cubicBezTo>
                  <a:lnTo>
                    <a:pt x="53" y="187"/>
                  </a:lnTo>
                  <a:cubicBezTo>
                    <a:pt x="81" y="187"/>
                    <a:pt x="125" y="142"/>
                    <a:pt x="136" y="105"/>
                  </a:cubicBezTo>
                  <a:lnTo>
                    <a:pt x="136" y="105"/>
                  </a:lnTo>
                  <a:cubicBezTo>
                    <a:pt x="150" y="55"/>
                    <a:pt x="119" y="16"/>
                    <a:pt x="91" y="8"/>
                  </a:cubicBezTo>
                  <a:lnTo>
                    <a:pt x="91" y="8"/>
                  </a:lnTo>
                  <a:cubicBezTo>
                    <a:pt x="60" y="0"/>
                    <a:pt x="2" y="18"/>
                    <a:pt x="1" y="105"/>
                  </a:cubicBezTo>
                </a:path>
              </a:pathLst>
            </a:custGeom>
            <a:solidFill>
              <a:srgbClr val="C3D8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152">
              <a:extLst>
                <a:ext uri="{FF2B5EF4-FFF2-40B4-BE49-F238E27FC236}">
                  <a16:creationId xmlns:a16="http://schemas.microsoft.com/office/drawing/2014/main" xmlns="" id="{EE5ED6D0-AC74-C54D-90D6-3C0CFF796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98078" y="7411209"/>
              <a:ext cx="597205" cy="126696"/>
            </a:xfrm>
            <a:custGeom>
              <a:avLst/>
              <a:gdLst>
                <a:gd name="connsiteX0" fmla="*/ 562598 w 597205"/>
                <a:gd name="connsiteY0" fmla="*/ 969 h 126696"/>
                <a:gd name="connsiteX1" fmla="*/ 594167 w 597205"/>
                <a:gd name="connsiteY1" fmla="*/ 69325 h 126696"/>
                <a:gd name="connsiteX2" fmla="*/ 534817 w 597205"/>
                <a:gd name="connsiteY2" fmla="*/ 126696 h 126696"/>
                <a:gd name="connsiteX3" fmla="*/ 498198 w 597205"/>
                <a:gd name="connsiteY3" fmla="*/ 69325 h 126696"/>
                <a:gd name="connsiteX4" fmla="*/ 562598 w 597205"/>
                <a:gd name="connsiteY4" fmla="*/ 969 h 126696"/>
                <a:gd name="connsiteX5" fmla="*/ 33740 w 597205"/>
                <a:gd name="connsiteY5" fmla="*/ 969 h 126696"/>
                <a:gd name="connsiteX6" fmla="*/ 100167 w 597205"/>
                <a:gd name="connsiteY6" fmla="*/ 69325 h 126696"/>
                <a:gd name="connsiteX7" fmla="*/ 63121 w 597205"/>
                <a:gd name="connsiteY7" fmla="*/ 126696 h 126696"/>
                <a:gd name="connsiteX8" fmla="*/ 3082 w 597205"/>
                <a:gd name="connsiteY8" fmla="*/ 69325 h 126696"/>
                <a:gd name="connsiteX9" fmla="*/ 33740 w 597205"/>
                <a:gd name="connsiteY9" fmla="*/ 969 h 126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7205" h="126696">
                  <a:moveTo>
                    <a:pt x="562598" y="969"/>
                  </a:moveTo>
                  <a:cubicBezTo>
                    <a:pt x="582802" y="7072"/>
                    <a:pt x="605531" y="33926"/>
                    <a:pt x="594167" y="69325"/>
                  </a:cubicBezTo>
                  <a:cubicBezTo>
                    <a:pt x="587853" y="93738"/>
                    <a:pt x="556284" y="126696"/>
                    <a:pt x="534817" y="126696"/>
                  </a:cubicBezTo>
                  <a:cubicBezTo>
                    <a:pt x="514613" y="126696"/>
                    <a:pt x="496935" y="101062"/>
                    <a:pt x="498198" y="69325"/>
                  </a:cubicBezTo>
                  <a:cubicBezTo>
                    <a:pt x="498198" y="8293"/>
                    <a:pt x="539868" y="-3914"/>
                    <a:pt x="562598" y="969"/>
                  </a:cubicBezTo>
                  <a:close/>
                  <a:moveTo>
                    <a:pt x="33740" y="969"/>
                  </a:moveTo>
                  <a:cubicBezTo>
                    <a:pt x="56734" y="-3914"/>
                    <a:pt x="98889" y="8293"/>
                    <a:pt x="100167" y="69325"/>
                  </a:cubicBezTo>
                  <a:cubicBezTo>
                    <a:pt x="100167" y="101062"/>
                    <a:pt x="83560" y="126696"/>
                    <a:pt x="63121" y="126696"/>
                  </a:cubicBezTo>
                  <a:cubicBezTo>
                    <a:pt x="41405" y="126696"/>
                    <a:pt x="9469" y="93738"/>
                    <a:pt x="3082" y="69325"/>
                  </a:cubicBezTo>
                  <a:cubicBezTo>
                    <a:pt x="-8415" y="33926"/>
                    <a:pt x="14579" y="7072"/>
                    <a:pt x="33740" y="969"/>
                  </a:cubicBezTo>
                  <a:close/>
                </a:path>
              </a:pathLst>
            </a:custGeom>
            <a:solidFill>
              <a:srgbClr val="99BDE5">
                <a:alpha val="50000"/>
              </a:srgb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09">
              <a:extLst>
                <a:ext uri="{FF2B5EF4-FFF2-40B4-BE49-F238E27FC236}">
                  <a16:creationId xmlns:a16="http://schemas.microsoft.com/office/drawing/2014/main" xmlns="" id="{A59DE3CD-77A7-4C4C-9B51-24B8F09D7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77696" y="7951099"/>
              <a:ext cx="1433655" cy="422954"/>
            </a:xfrm>
            <a:custGeom>
              <a:avLst/>
              <a:gdLst>
                <a:gd name="T0" fmla="*/ 1124 w 1151"/>
                <a:gd name="T1" fmla="*/ 169 h 339"/>
                <a:gd name="T2" fmla="*/ 1124 w 1151"/>
                <a:gd name="T3" fmla="*/ 169 h 339"/>
                <a:gd name="T4" fmla="*/ 913 w 1151"/>
                <a:gd name="T5" fmla="*/ 0 h 339"/>
                <a:gd name="T6" fmla="*/ 792 w 1151"/>
                <a:gd name="T7" fmla="*/ 0 h 339"/>
                <a:gd name="T8" fmla="*/ 792 w 1151"/>
                <a:gd name="T9" fmla="*/ 0 h 339"/>
                <a:gd name="T10" fmla="*/ 579 w 1151"/>
                <a:gd name="T11" fmla="*/ 152 h 339"/>
                <a:gd name="T12" fmla="*/ 579 w 1151"/>
                <a:gd name="T13" fmla="*/ 152 h 339"/>
                <a:gd name="T14" fmla="*/ 366 w 1151"/>
                <a:gd name="T15" fmla="*/ 0 h 339"/>
                <a:gd name="T16" fmla="*/ 265 w 1151"/>
                <a:gd name="T17" fmla="*/ 0 h 339"/>
                <a:gd name="T18" fmla="*/ 265 w 1151"/>
                <a:gd name="T19" fmla="*/ 0 h 339"/>
                <a:gd name="T20" fmla="*/ 54 w 1151"/>
                <a:gd name="T21" fmla="*/ 169 h 339"/>
                <a:gd name="T22" fmla="*/ 0 w 1151"/>
                <a:gd name="T23" fmla="*/ 338 h 339"/>
                <a:gd name="T24" fmla="*/ 1150 w 1151"/>
                <a:gd name="T25" fmla="*/ 338 h 339"/>
                <a:gd name="T26" fmla="*/ 1124 w 1151"/>
                <a:gd name="T27" fmla="*/ 16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51" h="339">
                  <a:moveTo>
                    <a:pt x="1124" y="169"/>
                  </a:moveTo>
                  <a:lnTo>
                    <a:pt x="1124" y="169"/>
                  </a:lnTo>
                  <a:cubicBezTo>
                    <a:pt x="1102" y="70"/>
                    <a:pt x="1014" y="0"/>
                    <a:pt x="913" y="0"/>
                  </a:cubicBezTo>
                  <a:lnTo>
                    <a:pt x="792" y="0"/>
                  </a:lnTo>
                  <a:lnTo>
                    <a:pt x="792" y="0"/>
                  </a:lnTo>
                  <a:cubicBezTo>
                    <a:pt x="762" y="89"/>
                    <a:pt x="678" y="152"/>
                    <a:pt x="579" y="152"/>
                  </a:cubicBezTo>
                  <a:lnTo>
                    <a:pt x="579" y="152"/>
                  </a:lnTo>
                  <a:cubicBezTo>
                    <a:pt x="480" y="152"/>
                    <a:pt x="397" y="89"/>
                    <a:pt x="366" y="0"/>
                  </a:cubicBezTo>
                  <a:lnTo>
                    <a:pt x="265" y="0"/>
                  </a:lnTo>
                  <a:lnTo>
                    <a:pt x="265" y="0"/>
                  </a:lnTo>
                  <a:cubicBezTo>
                    <a:pt x="163" y="0"/>
                    <a:pt x="76" y="70"/>
                    <a:pt x="54" y="169"/>
                  </a:cubicBezTo>
                  <a:lnTo>
                    <a:pt x="0" y="338"/>
                  </a:lnTo>
                  <a:lnTo>
                    <a:pt x="1150" y="338"/>
                  </a:lnTo>
                  <a:lnTo>
                    <a:pt x="1124" y="169"/>
                  </a:lnTo>
                </a:path>
              </a:pathLst>
            </a:custGeom>
            <a:solidFill>
              <a:srgbClr val="1E8E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10">
              <a:extLst>
                <a:ext uri="{FF2B5EF4-FFF2-40B4-BE49-F238E27FC236}">
                  <a16:creationId xmlns:a16="http://schemas.microsoft.com/office/drawing/2014/main" xmlns="" id="{BF577650-2612-8F44-90F5-6CF57F318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33608" y="7951097"/>
              <a:ext cx="532816" cy="192252"/>
            </a:xfrm>
            <a:custGeom>
              <a:avLst/>
              <a:gdLst>
                <a:gd name="T0" fmla="*/ 213 w 427"/>
                <a:gd name="T1" fmla="*/ 152 h 153"/>
                <a:gd name="T2" fmla="*/ 213 w 427"/>
                <a:gd name="T3" fmla="*/ 152 h 153"/>
                <a:gd name="T4" fmla="*/ 426 w 427"/>
                <a:gd name="T5" fmla="*/ 0 h 153"/>
                <a:gd name="T6" fmla="*/ 348 w 427"/>
                <a:gd name="T7" fmla="*/ 0 h 153"/>
                <a:gd name="T8" fmla="*/ 72 w 427"/>
                <a:gd name="T9" fmla="*/ 0 h 153"/>
                <a:gd name="T10" fmla="*/ 0 w 427"/>
                <a:gd name="T11" fmla="*/ 0 h 153"/>
                <a:gd name="T12" fmla="*/ 0 w 427"/>
                <a:gd name="T13" fmla="*/ 0 h 153"/>
                <a:gd name="T14" fmla="*/ 213 w 427"/>
                <a:gd name="T15" fmla="*/ 15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7" h="153">
                  <a:moveTo>
                    <a:pt x="213" y="152"/>
                  </a:moveTo>
                  <a:lnTo>
                    <a:pt x="213" y="152"/>
                  </a:lnTo>
                  <a:cubicBezTo>
                    <a:pt x="312" y="152"/>
                    <a:pt x="396" y="89"/>
                    <a:pt x="426" y="0"/>
                  </a:cubicBezTo>
                  <a:lnTo>
                    <a:pt x="348" y="0"/>
                  </a:lnTo>
                  <a:lnTo>
                    <a:pt x="72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31" y="89"/>
                    <a:pt x="114" y="152"/>
                    <a:pt x="213" y="152"/>
                  </a:cubicBezTo>
                </a:path>
              </a:pathLst>
            </a:custGeom>
            <a:solidFill>
              <a:srgbClr val="75B9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111">
              <a:extLst>
                <a:ext uri="{FF2B5EF4-FFF2-40B4-BE49-F238E27FC236}">
                  <a16:creationId xmlns:a16="http://schemas.microsoft.com/office/drawing/2014/main" xmlns="" id="{CFA617F4-3D8B-1A4A-917B-D752D39CE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21495" y="7747859"/>
              <a:ext cx="346057" cy="340563"/>
            </a:xfrm>
            <a:custGeom>
              <a:avLst/>
              <a:gdLst>
                <a:gd name="T0" fmla="*/ 140 w 276"/>
                <a:gd name="T1" fmla="*/ 272 h 273"/>
                <a:gd name="T2" fmla="*/ 140 w 276"/>
                <a:gd name="T3" fmla="*/ 272 h 273"/>
                <a:gd name="T4" fmla="*/ 275 w 276"/>
                <a:gd name="T5" fmla="*/ 211 h 273"/>
                <a:gd name="T6" fmla="*/ 251 w 276"/>
                <a:gd name="T7" fmla="*/ 0 h 273"/>
                <a:gd name="T8" fmla="*/ 23 w 276"/>
                <a:gd name="T9" fmla="*/ 0 h 273"/>
                <a:gd name="T10" fmla="*/ 0 w 276"/>
                <a:gd name="T11" fmla="*/ 204 h 273"/>
                <a:gd name="T12" fmla="*/ 0 w 276"/>
                <a:gd name="T13" fmla="*/ 204 h 273"/>
                <a:gd name="T14" fmla="*/ 140 w 276"/>
                <a:gd name="T15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73">
                  <a:moveTo>
                    <a:pt x="140" y="272"/>
                  </a:moveTo>
                  <a:lnTo>
                    <a:pt x="140" y="272"/>
                  </a:lnTo>
                  <a:cubicBezTo>
                    <a:pt x="194" y="272"/>
                    <a:pt x="241" y="249"/>
                    <a:pt x="275" y="211"/>
                  </a:cubicBezTo>
                  <a:lnTo>
                    <a:pt x="251" y="0"/>
                  </a:lnTo>
                  <a:lnTo>
                    <a:pt x="23" y="0"/>
                  </a:lnTo>
                  <a:lnTo>
                    <a:pt x="0" y="204"/>
                  </a:lnTo>
                  <a:lnTo>
                    <a:pt x="0" y="204"/>
                  </a:lnTo>
                  <a:cubicBezTo>
                    <a:pt x="33" y="245"/>
                    <a:pt x="84" y="272"/>
                    <a:pt x="140" y="272"/>
                  </a:cubicBezTo>
                </a:path>
              </a:pathLst>
            </a:custGeom>
            <a:solidFill>
              <a:srgbClr val="C3D8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112">
              <a:extLst>
                <a:ext uri="{FF2B5EF4-FFF2-40B4-BE49-F238E27FC236}">
                  <a16:creationId xmlns:a16="http://schemas.microsoft.com/office/drawing/2014/main" xmlns="" id="{DCC19AD7-F897-8241-A8A2-934472907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43464" y="7747857"/>
              <a:ext cx="307605" cy="153801"/>
            </a:xfrm>
            <a:custGeom>
              <a:avLst/>
              <a:gdLst>
                <a:gd name="T0" fmla="*/ 245 w 246"/>
                <a:gd name="T1" fmla="*/ 78 h 125"/>
                <a:gd name="T2" fmla="*/ 236 w 246"/>
                <a:gd name="T3" fmla="*/ 0 h 125"/>
                <a:gd name="T4" fmla="*/ 8 w 246"/>
                <a:gd name="T5" fmla="*/ 0 h 125"/>
                <a:gd name="T6" fmla="*/ 0 w 246"/>
                <a:gd name="T7" fmla="*/ 73 h 125"/>
                <a:gd name="T8" fmla="*/ 0 w 246"/>
                <a:gd name="T9" fmla="*/ 73 h 125"/>
                <a:gd name="T10" fmla="*/ 125 w 246"/>
                <a:gd name="T11" fmla="*/ 124 h 125"/>
                <a:gd name="T12" fmla="*/ 125 w 246"/>
                <a:gd name="T13" fmla="*/ 124 h 125"/>
                <a:gd name="T14" fmla="*/ 245 w 246"/>
                <a:gd name="T15" fmla="*/ 7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6" h="125">
                  <a:moveTo>
                    <a:pt x="245" y="78"/>
                  </a:moveTo>
                  <a:lnTo>
                    <a:pt x="236" y="0"/>
                  </a:lnTo>
                  <a:lnTo>
                    <a:pt x="8" y="0"/>
                  </a:lnTo>
                  <a:lnTo>
                    <a:pt x="0" y="73"/>
                  </a:lnTo>
                  <a:lnTo>
                    <a:pt x="0" y="73"/>
                  </a:lnTo>
                  <a:cubicBezTo>
                    <a:pt x="32" y="105"/>
                    <a:pt x="77" y="124"/>
                    <a:pt x="125" y="124"/>
                  </a:cubicBezTo>
                  <a:lnTo>
                    <a:pt x="125" y="124"/>
                  </a:lnTo>
                  <a:cubicBezTo>
                    <a:pt x="171" y="124"/>
                    <a:pt x="213" y="107"/>
                    <a:pt x="245" y="78"/>
                  </a:cubicBezTo>
                </a:path>
              </a:pathLst>
            </a:custGeom>
            <a:solidFill>
              <a:srgbClr val="99BDE5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113">
              <a:extLst>
                <a:ext uri="{FF2B5EF4-FFF2-40B4-BE49-F238E27FC236}">
                  <a16:creationId xmlns:a16="http://schemas.microsoft.com/office/drawing/2014/main" xmlns="" id="{C88550B4-162B-3442-B8D1-E273E90BB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55577" y="7143633"/>
              <a:ext cx="483379" cy="703096"/>
            </a:xfrm>
            <a:custGeom>
              <a:avLst/>
              <a:gdLst>
                <a:gd name="T0" fmla="*/ 385 w 386"/>
                <a:gd name="T1" fmla="*/ 202 h 566"/>
                <a:gd name="T2" fmla="*/ 385 w 386"/>
                <a:gd name="T3" fmla="*/ 202 h 566"/>
                <a:gd name="T4" fmla="*/ 192 w 386"/>
                <a:gd name="T5" fmla="*/ 565 h 566"/>
                <a:gd name="T6" fmla="*/ 192 w 386"/>
                <a:gd name="T7" fmla="*/ 565 h 566"/>
                <a:gd name="T8" fmla="*/ 0 w 386"/>
                <a:gd name="T9" fmla="*/ 202 h 566"/>
                <a:gd name="T10" fmla="*/ 0 w 386"/>
                <a:gd name="T11" fmla="*/ 202 h 566"/>
                <a:gd name="T12" fmla="*/ 192 w 386"/>
                <a:gd name="T13" fmla="*/ 0 h 566"/>
                <a:gd name="T14" fmla="*/ 192 w 386"/>
                <a:gd name="T15" fmla="*/ 0 h 566"/>
                <a:gd name="T16" fmla="*/ 385 w 386"/>
                <a:gd name="T17" fmla="*/ 202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6" h="566">
                  <a:moveTo>
                    <a:pt x="385" y="202"/>
                  </a:moveTo>
                  <a:lnTo>
                    <a:pt x="385" y="202"/>
                  </a:lnTo>
                  <a:cubicBezTo>
                    <a:pt x="385" y="357"/>
                    <a:pt x="363" y="565"/>
                    <a:pt x="192" y="565"/>
                  </a:cubicBezTo>
                  <a:lnTo>
                    <a:pt x="192" y="565"/>
                  </a:lnTo>
                  <a:cubicBezTo>
                    <a:pt x="22" y="565"/>
                    <a:pt x="0" y="357"/>
                    <a:pt x="0" y="202"/>
                  </a:cubicBezTo>
                  <a:lnTo>
                    <a:pt x="0" y="202"/>
                  </a:lnTo>
                  <a:cubicBezTo>
                    <a:pt x="0" y="47"/>
                    <a:pt x="86" y="0"/>
                    <a:pt x="192" y="0"/>
                  </a:cubicBezTo>
                  <a:lnTo>
                    <a:pt x="192" y="0"/>
                  </a:lnTo>
                  <a:cubicBezTo>
                    <a:pt x="299" y="0"/>
                    <a:pt x="385" y="47"/>
                    <a:pt x="385" y="202"/>
                  </a:cubicBezTo>
                </a:path>
              </a:pathLst>
            </a:custGeom>
            <a:solidFill>
              <a:srgbClr val="C3D8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114">
              <a:extLst>
                <a:ext uri="{FF2B5EF4-FFF2-40B4-BE49-F238E27FC236}">
                  <a16:creationId xmlns:a16="http://schemas.microsoft.com/office/drawing/2014/main" xmlns="" id="{0EFD9619-4829-C448-AA00-EE4058F51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03890" y="7467718"/>
              <a:ext cx="153801" cy="126336"/>
            </a:xfrm>
            <a:custGeom>
              <a:avLst/>
              <a:gdLst>
                <a:gd name="T0" fmla="*/ 91 w 123"/>
                <a:gd name="T1" fmla="*/ 54 h 102"/>
                <a:gd name="T2" fmla="*/ 91 w 123"/>
                <a:gd name="T3" fmla="*/ 0 h 102"/>
                <a:gd name="T4" fmla="*/ 31 w 123"/>
                <a:gd name="T5" fmla="*/ 0 h 102"/>
                <a:gd name="T6" fmla="*/ 31 w 123"/>
                <a:gd name="T7" fmla="*/ 54 h 102"/>
                <a:gd name="T8" fmla="*/ 24 w 123"/>
                <a:gd name="T9" fmla="*/ 54 h 102"/>
                <a:gd name="T10" fmla="*/ 24 w 123"/>
                <a:gd name="T11" fmla="*/ 54 h 102"/>
                <a:gd name="T12" fmla="*/ 0 w 123"/>
                <a:gd name="T13" fmla="*/ 77 h 102"/>
                <a:gd name="T14" fmla="*/ 0 w 123"/>
                <a:gd name="T15" fmla="*/ 77 h 102"/>
                <a:gd name="T16" fmla="*/ 24 w 123"/>
                <a:gd name="T17" fmla="*/ 101 h 102"/>
                <a:gd name="T18" fmla="*/ 98 w 123"/>
                <a:gd name="T19" fmla="*/ 101 h 102"/>
                <a:gd name="T20" fmla="*/ 98 w 123"/>
                <a:gd name="T21" fmla="*/ 101 h 102"/>
                <a:gd name="T22" fmla="*/ 122 w 123"/>
                <a:gd name="T23" fmla="*/ 77 h 102"/>
                <a:gd name="T24" fmla="*/ 122 w 123"/>
                <a:gd name="T25" fmla="*/ 77 h 102"/>
                <a:gd name="T26" fmla="*/ 98 w 123"/>
                <a:gd name="T27" fmla="*/ 54 h 102"/>
                <a:gd name="T28" fmla="*/ 91 w 123"/>
                <a:gd name="T29" fmla="*/ 5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3" h="102">
                  <a:moveTo>
                    <a:pt x="91" y="54"/>
                  </a:moveTo>
                  <a:lnTo>
                    <a:pt x="91" y="0"/>
                  </a:lnTo>
                  <a:lnTo>
                    <a:pt x="31" y="0"/>
                  </a:lnTo>
                  <a:lnTo>
                    <a:pt x="31" y="54"/>
                  </a:lnTo>
                  <a:lnTo>
                    <a:pt x="24" y="54"/>
                  </a:lnTo>
                  <a:lnTo>
                    <a:pt x="24" y="54"/>
                  </a:lnTo>
                  <a:cubicBezTo>
                    <a:pt x="11" y="54"/>
                    <a:pt x="0" y="65"/>
                    <a:pt x="0" y="77"/>
                  </a:cubicBezTo>
                  <a:lnTo>
                    <a:pt x="0" y="77"/>
                  </a:lnTo>
                  <a:cubicBezTo>
                    <a:pt x="0" y="90"/>
                    <a:pt x="11" y="101"/>
                    <a:pt x="24" y="101"/>
                  </a:cubicBezTo>
                  <a:lnTo>
                    <a:pt x="98" y="101"/>
                  </a:lnTo>
                  <a:lnTo>
                    <a:pt x="98" y="101"/>
                  </a:lnTo>
                  <a:cubicBezTo>
                    <a:pt x="111" y="101"/>
                    <a:pt x="122" y="90"/>
                    <a:pt x="122" y="77"/>
                  </a:cubicBezTo>
                  <a:lnTo>
                    <a:pt x="122" y="77"/>
                  </a:lnTo>
                  <a:cubicBezTo>
                    <a:pt x="122" y="65"/>
                    <a:pt x="111" y="54"/>
                    <a:pt x="98" y="54"/>
                  </a:cubicBezTo>
                  <a:lnTo>
                    <a:pt x="91" y="54"/>
                  </a:lnTo>
                </a:path>
              </a:pathLst>
            </a:custGeom>
            <a:solidFill>
              <a:srgbClr val="99BD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59">
              <a:extLst>
                <a:ext uri="{FF2B5EF4-FFF2-40B4-BE49-F238E27FC236}">
                  <a16:creationId xmlns:a16="http://schemas.microsoft.com/office/drawing/2014/main" xmlns="" id="{62EED63A-AEB3-2E48-AC64-F291EC819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17746" y="7330411"/>
              <a:ext cx="313967" cy="147049"/>
            </a:xfrm>
            <a:custGeom>
              <a:avLst/>
              <a:gdLst>
                <a:gd name="connsiteX0" fmla="*/ 258568 w 313967"/>
                <a:gd name="connsiteY0" fmla="*/ 54912 h 147049"/>
                <a:gd name="connsiteX1" fmla="*/ 282684 w 313967"/>
                <a:gd name="connsiteY1" fmla="*/ 100981 h 147049"/>
                <a:gd name="connsiteX2" fmla="*/ 258568 w 313967"/>
                <a:gd name="connsiteY2" fmla="*/ 147049 h 147049"/>
                <a:gd name="connsiteX3" fmla="*/ 234451 w 313967"/>
                <a:gd name="connsiteY3" fmla="*/ 100981 h 147049"/>
                <a:gd name="connsiteX4" fmla="*/ 258568 w 313967"/>
                <a:gd name="connsiteY4" fmla="*/ 54912 h 147049"/>
                <a:gd name="connsiteX5" fmla="*/ 55331 w 313967"/>
                <a:gd name="connsiteY5" fmla="*/ 54912 h 147049"/>
                <a:gd name="connsiteX6" fmla="*/ 79445 w 313967"/>
                <a:gd name="connsiteY6" fmla="*/ 100981 h 147049"/>
                <a:gd name="connsiteX7" fmla="*/ 55331 w 313967"/>
                <a:gd name="connsiteY7" fmla="*/ 147049 h 147049"/>
                <a:gd name="connsiteX8" fmla="*/ 31216 w 313967"/>
                <a:gd name="connsiteY8" fmla="*/ 100981 h 147049"/>
                <a:gd name="connsiteX9" fmla="*/ 55331 w 313967"/>
                <a:gd name="connsiteY9" fmla="*/ 54912 h 147049"/>
                <a:gd name="connsiteX10" fmla="*/ 51418 w 313967"/>
                <a:gd name="connsiteY10" fmla="*/ 461 h 147049"/>
                <a:gd name="connsiteX11" fmla="*/ 85722 w 313967"/>
                <a:gd name="connsiteY11" fmla="*/ 3920 h 147049"/>
                <a:gd name="connsiteX12" fmla="*/ 93327 w 313967"/>
                <a:gd name="connsiteY12" fmla="*/ 17601 h 147049"/>
                <a:gd name="connsiteX13" fmla="*/ 79384 w 313967"/>
                <a:gd name="connsiteY13" fmla="*/ 26307 h 147049"/>
                <a:gd name="connsiteX14" fmla="*/ 22342 w 313967"/>
                <a:gd name="connsiteY14" fmla="*/ 46206 h 147049"/>
                <a:gd name="connsiteX15" fmla="*/ 12201 w 313967"/>
                <a:gd name="connsiteY15" fmla="*/ 53668 h 147049"/>
                <a:gd name="connsiteX16" fmla="*/ 8399 w 313967"/>
                <a:gd name="connsiteY16" fmla="*/ 53668 h 147049"/>
                <a:gd name="connsiteX17" fmla="*/ 793 w 313967"/>
                <a:gd name="connsiteY17" fmla="*/ 39987 h 147049"/>
                <a:gd name="connsiteX18" fmla="*/ 51418 w 313967"/>
                <a:gd name="connsiteY18" fmla="*/ 461 h 147049"/>
                <a:gd name="connsiteX19" fmla="*/ 264773 w 313967"/>
                <a:gd name="connsiteY19" fmla="*/ 461 h 147049"/>
                <a:gd name="connsiteX20" fmla="*/ 313208 w 313967"/>
                <a:gd name="connsiteY20" fmla="*/ 39987 h 147049"/>
                <a:gd name="connsiteX21" fmla="*/ 305931 w 313967"/>
                <a:gd name="connsiteY21" fmla="*/ 53668 h 147049"/>
                <a:gd name="connsiteX22" fmla="*/ 303506 w 313967"/>
                <a:gd name="connsiteY22" fmla="*/ 53668 h 147049"/>
                <a:gd name="connsiteX23" fmla="*/ 292591 w 313967"/>
                <a:gd name="connsiteY23" fmla="*/ 46206 h 147049"/>
                <a:gd name="connsiteX24" fmla="*/ 238017 w 313967"/>
                <a:gd name="connsiteY24" fmla="*/ 26307 h 147049"/>
                <a:gd name="connsiteX25" fmla="*/ 224677 w 313967"/>
                <a:gd name="connsiteY25" fmla="*/ 17601 h 147049"/>
                <a:gd name="connsiteX26" fmla="*/ 231953 w 313967"/>
                <a:gd name="connsiteY26" fmla="*/ 3920 h 147049"/>
                <a:gd name="connsiteX27" fmla="*/ 264773 w 313967"/>
                <a:gd name="connsiteY27" fmla="*/ 461 h 14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3967" h="147049">
                  <a:moveTo>
                    <a:pt x="258568" y="54912"/>
                  </a:moveTo>
                  <a:cubicBezTo>
                    <a:pt x="271832" y="54912"/>
                    <a:pt x="282684" y="74834"/>
                    <a:pt x="282684" y="100981"/>
                  </a:cubicBezTo>
                  <a:cubicBezTo>
                    <a:pt x="282684" y="125883"/>
                    <a:pt x="271832" y="147049"/>
                    <a:pt x="258568" y="147049"/>
                  </a:cubicBezTo>
                  <a:cubicBezTo>
                    <a:pt x="245303" y="147049"/>
                    <a:pt x="234451" y="125883"/>
                    <a:pt x="234451" y="100981"/>
                  </a:cubicBezTo>
                  <a:cubicBezTo>
                    <a:pt x="234451" y="74834"/>
                    <a:pt x="245303" y="54912"/>
                    <a:pt x="258568" y="54912"/>
                  </a:cubicBezTo>
                  <a:close/>
                  <a:moveTo>
                    <a:pt x="55331" y="54912"/>
                  </a:moveTo>
                  <a:cubicBezTo>
                    <a:pt x="69799" y="54912"/>
                    <a:pt x="79445" y="74834"/>
                    <a:pt x="79445" y="100981"/>
                  </a:cubicBezTo>
                  <a:cubicBezTo>
                    <a:pt x="79445" y="125883"/>
                    <a:pt x="69799" y="147049"/>
                    <a:pt x="55331" y="147049"/>
                  </a:cubicBezTo>
                  <a:cubicBezTo>
                    <a:pt x="42068" y="147049"/>
                    <a:pt x="31216" y="125883"/>
                    <a:pt x="31216" y="100981"/>
                  </a:cubicBezTo>
                  <a:cubicBezTo>
                    <a:pt x="31216" y="74834"/>
                    <a:pt x="42068" y="54912"/>
                    <a:pt x="55331" y="54912"/>
                  </a:cubicBezTo>
                  <a:close/>
                  <a:moveTo>
                    <a:pt x="51418" y="461"/>
                  </a:moveTo>
                  <a:cubicBezTo>
                    <a:pt x="61321" y="-666"/>
                    <a:pt x="72729" y="189"/>
                    <a:pt x="85722" y="3920"/>
                  </a:cubicBezTo>
                  <a:cubicBezTo>
                    <a:pt x="92060" y="6408"/>
                    <a:pt x="95862" y="11382"/>
                    <a:pt x="93327" y="17601"/>
                  </a:cubicBezTo>
                  <a:cubicBezTo>
                    <a:pt x="92060" y="23819"/>
                    <a:pt x="85722" y="27550"/>
                    <a:pt x="79384" y="26307"/>
                  </a:cubicBezTo>
                  <a:cubicBezTo>
                    <a:pt x="35018" y="12626"/>
                    <a:pt x="22342" y="44962"/>
                    <a:pt x="22342" y="46206"/>
                  </a:cubicBezTo>
                  <a:cubicBezTo>
                    <a:pt x="21075" y="51181"/>
                    <a:pt x="16004" y="53668"/>
                    <a:pt x="12201" y="53668"/>
                  </a:cubicBezTo>
                  <a:cubicBezTo>
                    <a:pt x="9666" y="53668"/>
                    <a:pt x="9666" y="53668"/>
                    <a:pt x="8399" y="53668"/>
                  </a:cubicBezTo>
                  <a:cubicBezTo>
                    <a:pt x="2061" y="52424"/>
                    <a:pt x="-1742" y="44962"/>
                    <a:pt x="793" y="39987"/>
                  </a:cubicBezTo>
                  <a:cubicBezTo>
                    <a:pt x="5547" y="25063"/>
                    <a:pt x="21709" y="3842"/>
                    <a:pt x="51418" y="461"/>
                  </a:cubicBezTo>
                  <a:close/>
                  <a:moveTo>
                    <a:pt x="264773" y="461"/>
                  </a:moveTo>
                  <a:cubicBezTo>
                    <a:pt x="293197" y="3842"/>
                    <a:pt x="308660" y="25063"/>
                    <a:pt x="313208" y="39987"/>
                  </a:cubicBezTo>
                  <a:cubicBezTo>
                    <a:pt x="315633" y="44962"/>
                    <a:pt x="311995" y="52424"/>
                    <a:pt x="305931" y="53668"/>
                  </a:cubicBezTo>
                  <a:cubicBezTo>
                    <a:pt x="305931" y="53668"/>
                    <a:pt x="304718" y="53668"/>
                    <a:pt x="303506" y="53668"/>
                  </a:cubicBezTo>
                  <a:cubicBezTo>
                    <a:pt x="298655" y="53668"/>
                    <a:pt x="295016" y="51181"/>
                    <a:pt x="292591" y="46206"/>
                  </a:cubicBezTo>
                  <a:cubicBezTo>
                    <a:pt x="291378" y="43718"/>
                    <a:pt x="280463" y="13870"/>
                    <a:pt x="238017" y="26307"/>
                  </a:cubicBezTo>
                  <a:cubicBezTo>
                    <a:pt x="231953" y="27550"/>
                    <a:pt x="225890" y="23819"/>
                    <a:pt x="224677" y="17601"/>
                  </a:cubicBezTo>
                  <a:cubicBezTo>
                    <a:pt x="223464" y="11382"/>
                    <a:pt x="225890" y="6408"/>
                    <a:pt x="231953" y="3920"/>
                  </a:cubicBezTo>
                  <a:cubicBezTo>
                    <a:pt x="244384" y="189"/>
                    <a:pt x="255299" y="-666"/>
                    <a:pt x="264773" y="461"/>
                  </a:cubicBezTo>
                  <a:close/>
                </a:path>
              </a:pathLst>
            </a:custGeom>
            <a:solidFill>
              <a:srgbClr val="1D2C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19">
              <a:extLst>
                <a:ext uri="{FF2B5EF4-FFF2-40B4-BE49-F238E27FC236}">
                  <a16:creationId xmlns:a16="http://schemas.microsoft.com/office/drawing/2014/main" xmlns="" id="{A4FE7D72-AD0F-2F4F-B071-28E4A2761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92905" y="7665464"/>
              <a:ext cx="186759" cy="60420"/>
            </a:xfrm>
            <a:custGeom>
              <a:avLst/>
              <a:gdLst>
                <a:gd name="T0" fmla="*/ 75 w 152"/>
                <a:gd name="T1" fmla="*/ 48 h 49"/>
                <a:gd name="T2" fmla="*/ 75 w 152"/>
                <a:gd name="T3" fmla="*/ 48 h 49"/>
                <a:gd name="T4" fmla="*/ 75 w 152"/>
                <a:gd name="T5" fmla="*/ 48 h 49"/>
                <a:gd name="T6" fmla="*/ 6 w 152"/>
                <a:gd name="T7" fmla="*/ 10 h 49"/>
                <a:gd name="T8" fmla="*/ 0 w 152"/>
                <a:gd name="T9" fmla="*/ 0 h 49"/>
                <a:gd name="T10" fmla="*/ 151 w 152"/>
                <a:gd name="T11" fmla="*/ 0 h 49"/>
                <a:gd name="T12" fmla="*/ 144 w 152"/>
                <a:gd name="T13" fmla="*/ 10 h 49"/>
                <a:gd name="T14" fmla="*/ 144 w 152"/>
                <a:gd name="T15" fmla="*/ 10 h 49"/>
                <a:gd name="T16" fmla="*/ 75 w 152"/>
                <a:gd name="T1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49">
                  <a:moveTo>
                    <a:pt x="75" y="48"/>
                  </a:moveTo>
                  <a:lnTo>
                    <a:pt x="75" y="48"/>
                  </a:lnTo>
                  <a:lnTo>
                    <a:pt x="75" y="48"/>
                  </a:lnTo>
                  <a:cubicBezTo>
                    <a:pt x="48" y="48"/>
                    <a:pt x="21" y="33"/>
                    <a:pt x="6" y="10"/>
                  </a:cubicBezTo>
                  <a:lnTo>
                    <a:pt x="0" y="0"/>
                  </a:lnTo>
                  <a:lnTo>
                    <a:pt x="151" y="0"/>
                  </a:lnTo>
                  <a:lnTo>
                    <a:pt x="144" y="10"/>
                  </a:lnTo>
                  <a:lnTo>
                    <a:pt x="144" y="10"/>
                  </a:lnTo>
                  <a:cubicBezTo>
                    <a:pt x="130" y="33"/>
                    <a:pt x="103" y="48"/>
                    <a:pt x="75" y="48"/>
                  </a:cubicBezTo>
                </a:path>
              </a:pathLst>
            </a:custGeom>
            <a:solidFill>
              <a:srgbClr val="EEF5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161">
              <a:extLst>
                <a:ext uri="{FF2B5EF4-FFF2-40B4-BE49-F238E27FC236}">
                  <a16:creationId xmlns:a16="http://schemas.microsoft.com/office/drawing/2014/main" xmlns="" id="{B8974783-51F0-8D4F-9BA5-2A0BA2499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54844" y="7639033"/>
              <a:ext cx="256284" cy="129490"/>
            </a:xfrm>
            <a:custGeom>
              <a:avLst/>
              <a:gdLst>
                <a:gd name="connsiteX0" fmla="*/ 132722 w 256284"/>
                <a:gd name="connsiteY0" fmla="*/ 103334 h 129490"/>
                <a:gd name="connsiteX1" fmla="*/ 166046 w 256284"/>
                <a:gd name="connsiteY1" fmla="*/ 119028 h 129490"/>
                <a:gd name="connsiteX2" fmla="*/ 166046 w 256284"/>
                <a:gd name="connsiteY2" fmla="*/ 126875 h 129490"/>
                <a:gd name="connsiteX3" fmla="*/ 162201 w 256284"/>
                <a:gd name="connsiteY3" fmla="*/ 129490 h 129490"/>
                <a:gd name="connsiteX4" fmla="*/ 158356 w 256284"/>
                <a:gd name="connsiteY4" fmla="*/ 126875 h 129490"/>
                <a:gd name="connsiteX5" fmla="*/ 132722 w 256284"/>
                <a:gd name="connsiteY5" fmla="*/ 115105 h 129490"/>
                <a:gd name="connsiteX6" fmla="*/ 103243 w 256284"/>
                <a:gd name="connsiteY6" fmla="*/ 126875 h 129490"/>
                <a:gd name="connsiteX7" fmla="*/ 95553 w 256284"/>
                <a:gd name="connsiteY7" fmla="*/ 126875 h 129490"/>
                <a:gd name="connsiteX8" fmla="*/ 95553 w 256284"/>
                <a:gd name="connsiteY8" fmla="*/ 119028 h 129490"/>
                <a:gd name="connsiteX9" fmla="*/ 132722 w 256284"/>
                <a:gd name="connsiteY9" fmla="*/ 103334 h 129490"/>
                <a:gd name="connsiteX10" fmla="*/ 232699 w 256284"/>
                <a:gd name="connsiteY10" fmla="*/ 1410 h 129490"/>
                <a:gd name="connsiteX11" fmla="*/ 239864 w 256284"/>
                <a:gd name="connsiteY11" fmla="*/ 1410 h 129490"/>
                <a:gd name="connsiteX12" fmla="*/ 255389 w 256284"/>
                <a:gd name="connsiteY12" fmla="*/ 22161 h 129490"/>
                <a:gd name="connsiteX13" fmla="*/ 255389 w 256284"/>
                <a:gd name="connsiteY13" fmla="*/ 29485 h 129490"/>
                <a:gd name="connsiteX14" fmla="*/ 250612 w 256284"/>
                <a:gd name="connsiteY14" fmla="*/ 30706 h 129490"/>
                <a:gd name="connsiteX15" fmla="*/ 247029 w 256284"/>
                <a:gd name="connsiteY15" fmla="*/ 28264 h 129490"/>
                <a:gd name="connsiteX16" fmla="*/ 231505 w 256284"/>
                <a:gd name="connsiteY16" fmla="*/ 8734 h 129490"/>
                <a:gd name="connsiteX17" fmla="*/ 232699 w 256284"/>
                <a:gd name="connsiteY17" fmla="*/ 1410 h 129490"/>
                <a:gd name="connsiteX18" fmla="*/ 15629 w 256284"/>
                <a:gd name="connsiteY18" fmla="*/ 1410 h 129490"/>
                <a:gd name="connsiteX19" fmla="*/ 22495 w 256284"/>
                <a:gd name="connsiteY19" fmla="*/ 1410 h 129490"/>
                <a:gd name="connsiteX20" fmla="*/ 23640 w 256284"/>
                <a:gd name="connsiteY20" fmla="*/ 8734 h 129490"/>
                <a:gd name="connsiteX21" fmla="*/ 8762 w 256284"/>
                <a:gd name="connsiteY21" fmla="*/ 28264 h 129490"/>
                <a:gd name="connsiteX22" fmla="*/ 4185 w 256284"/>
                <a:gd name="connsiteY22" fmla="*/ 30706 h 129490"/>
                <a:gd name="connsiteX23" fmla="*/ 1896 w 256284"/>
                <a:gd name="connsiteY23" fmla="*/ 29485 h 129490"/>
                <a:gd name="connsiteX24" fmla="*/ 751 w 256284"/>
                <a:gd name="connsiteY24" fmla="*/ 22161 h 12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6284" h="129490">
                  <a:moveTo>
                    <a:pt x="132722" y="103334"/>
                  </a:moveTo>
                  <a:cubicBezTo>
                    <a:pt x="144257" y="103334"/>
                    <a:pt x="155792" y="108565"/>
                    <a:pt x="166046" y="119028"/>
                  </a:cubicBezTo>
                  <a:cubicBezTo>
                    <a:pt x="168609" y="121644"/>
                    <a:pt x="168609" y="125567"/>
                    <a:pt x="166046" y="126875"/>
                  </a:cubicBezTo>
                  <a:cubicBezTo>
                    <a:pt x="166046" y="129490"/>
                    <a:pt x="163483" y="129490"/>
                    <a:pt x="162201" y="129490"/>
                  </a:cubicBezTo>
                  <a:cubicBezTo>
                    <a:pt x="160919" y="129490"/>
                    <a:pt x="159638" y="129490"/>
                    <a:pt x="158356" y="126875"/>
                  </a:cubicBezTo>
                  <a:cubicBezTo>
                    <a:pt x="149384" y="119028"/>
                    <a:pt x="141694" y="115105"/>
                    <a:pt x="132722" y="115105"/>
                  </a:cubicBezTo>
                  <a:cubicBezTo>
                    <a:pt x="116060" y="115105"/>
                    <a:pt x="103243" y="126875"/>
                    <a:pt x="103243" y="126875"/>
                  </a:cubicBezTo>
                  <a:cubicBezTo>
                    <a:pt x="100680" y="129490"/>
                    <a:pt x="98117" y="129490"/>
                    <a:pt x="95553" y="126875"/>
                  </a:cubicBezTo>
                  <a:cubicBezTo>
                    <a:pt x="92990" y="125567"/>
                    <a:pt x="92990" y="121644"/>
                    <a:pt x="95553" y="119028"/>
                  </a:cubicBezTo>
                  <a:cubicBezTo>
                    <a:pt x="96835" y="119028"/>
                    <a:pt x="110934" y="103334"/>
                    <a:pt x="132722" y="103334"/>
                  </a:cubicBezTo>
                  <a:close/>
                  <a:moveTo>
                    <a:pt x="232699" y="1410"/>
                  </a:moveTo>
                  <a:cubicBezTo>
                    <a:pt x="235088" y="-1032"/>
                    <a:pt x="237476" y="189"/>
                    <a:pt x="239864" y="1410"/>
                  </a:cubicBezTo>
                  <a:lnTo>
                    <a:pt x="255389" y="22161"/>
                  </a:lnTo>
                  <a:cubicBezTo>
                    <a:pt x="256583" y="24602"/>
                    <a:pt x="256583" y="28264"/>
                    <a:pt x="255389" y="29485"/>
                  </a:cubicBezTo>
                  <a:cubicBezTo>
                    <a:pt x="253000" y="30706"/>
                    <a:pt x="253000" y="30706"/>
                    <a:pt x="250612" y="30706"/>
                  </a:cubicBezTo>
                  <a:cubicBezTo>
                    <a:pt x="249418" y="30706"/>
                    <a:pt x="248224" y="30706"/>
                    <a:pt x="247029" y="28264"/>
                  </a:cubicBezTo>
                  <a:lnTo>
                    <a:pt x="231505" y="8734"/>
                  </a:lnTo>
                  <a:cubicBezTo>
                    <a:pt x="230311" y="6292"/>
                    <a:pt x="230311" y="2630"/>
                    <a:pt x="232699" y="1410"/>
                  </a:cubicBezTo>
                  <a:close/>
                  <a:moveTo>
                    <a:pt x="15629" y="1410"/>
                  </a:moveTo>
                  <a:cubicBezTo>
                    <a:pt x="16773" y="189"/>
                    <a:pt x="20206" y="-1032"/>
                    <a:pt x="22495" y="1410"/>
                  </a:cubicBezTo>
                  <a:cubicBezTo>
                    <a:pt x="24784" y="2630"/>
                    <a:pt x="25929" y="6292"/>
                    <a:pt x="23640" y="8734"/>
                  </a:cubicBezTo>
                  <a:lnTo>
                    <a:pt x="8762" y="28264"/>
                  </a:lnTo>
                  <a:cubicBezTo>
                    <a:pt x="7618" y="30706"/>
                    <a:pt x="6474" y="30706"/>
                    <a:pt x="4185" y="30706"/>
                  </a:cubicBezTo>
                  <a:cubicBezTo>
                    <a:pt x="4185" y="30706"/>
                    <a:pt x="1896" y="30706"/>
                    <a:pt x="1896" y="29485"/>
                  </a:cubicBezTo>
                  <a:cubicBezTo>
                    <a:pt x="-393" y="28264"/>
                    <a:pt x="-393" y="24602"/>
                    <a:pt x="751" y="22161"/>
                  </a:cubicBezTo>
                  <a:close/>
                </a:path>
              </a:pathLst>
            </a:custGeom>
            <a:solidFill>
              <a:srgbClr val="99BD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122">
              <a:extLst>
                <a:ext uri="{FF2B5EF4-FFF2-40B4-BE49-F238E27FC236}">
                  <a16:creationId xmlns:a16="http://schemas.microsoft.com/office/drawing/2014/main" xmlns="" id="{11745D9F-5608-4D44-A069-650A995E9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07270" y="6830540"/>
              <a:ext cx="725068" cy="664644"/>
            </a:xfrm>
            <a:custGeom>
              <a:avLst/>
              <a:gdLst>
                <a:gd name="T0" fmla="*/ 112 w 583"/>
                <a:gd name="T1" fmla="*/ 504 h 535"/>
                <a:gd name="T2" fmla="*/ 112 w 583"/>
                <a:gd name="T3" fmla="*/ 504 h 535"/>
                <a:gd name="T4" fmla="*/ 139 w 583"/>
                <a:gd name="T5" fmla="*/ 503 h 535"/>
                <a:gd name="T6" fmla="*/ 139 w 583"/>
                <a:gd name="T7" fmla="*/ 503 h 535"/>
                <a:gd name="T8" fmla="*/ 147 w 583"/>
                <a:gd name="T9" fmla="*/ 350 h 535"/>
                <a:gd name="T10" fmla="*/ 147 w 583"/>
                <a:gd name="T11" fmla="*/ 350 h 535"/>
                <a:gd name="T12" fmla="*/ 243 w 583"/>
                <a:gd name="T13" fmla="*/ 282 h 535"/>
                <a:gd name="T14" fmla="*/ 243 w 583"/>
                <a:gd name="T15" fmla="*/ 282 h 535"/>
                <a:gd name="T16" fmla="*/ 357 w 583"/>
                <a:gd name="T17" fmla="*/ 282 h 535"/>
                <a:gd name="T18" fmla="*/ 357 w 583"/>
                <a:gd name="T19" fmla="*/ 282 h 535"/>
                <a:gd name="T20" fmla="*/ 443 w 583"/>
                <a:gd name="T21" fmla="*/ 324 h 535"/>
                <a:gd name="T22" fmla="*/ 443 w 583"/>
                <a:gd name="T23" fmla="*/ 324 h 535"/>
                <a:gd name="T24" fmla="*/ 481 w 583"/>
                <a:gd name="T25" fmla="*/ 387 h 535"/>
                <a:gd name="T26" fmla="*/ 486 w 583"/>
                <a:gd name="T27" fmla="*/ 484 h 535"/>
                <a:gd name="T28" fmla="*/ 486 w 583"/>
                <a:gd name="T29" fmla="*/ 484 h 535"/>
                <a:gd name="T30" fmla="*/ 495 w 583"/>
                <a:gd name="T31" fmla="*/ 513 h 535"/>
                <a:gd name="T32" fmla="*/ 495 w 583"/>
                <a:gd name="T33" fmla="*/ 513 h 535"/>
                <a:gd name="T34" fmla="*/ 520 w 583"/>
                <a:gd name="T35" fmla="*/ 394 h 535"/>
                <a:gd name="T36" fmla="*/ 520 w 583"/>
                <a:gd name="T37" fmla="*/ 394 h 535"/>
                <a:gd name="T38" fmla="*/ 559 w 583"/>
                <a:gd name="T39" fmla="*/ 252 h 535"/>
                <a:gd name="T40" fmla="*/ 559 w 583"/>
                <a:gd name="T41" fmla="*/ 252 h 535"/>
                <a:gd name="T42" fmla="*/ 507 w 583"/>
                <a:gd name="T43" fmla="*/ 215 h 535"/>
                <a:gd name="T44" fmla="*/ 507 w 583"/>
                <a:gd name="T45" fmla="*/ 215 h 535"/>
                <a:gd name="T46" fmla="*/ 524 w 583"/>
                <a:gd name="T47" fmla="*/ 90 h 535"/>
                <a:gd name="T48" fmla="*/ 524 w 583"/>
                <a:gd name="T49" fmla="*/ 90 h 535"/>
                <a:gd name="T50" fmla="*/ 433 w 583"/>
                <a:gd name="T51" fmla="*/ 79 h 535"/>
                <a:gd name="T52" fmla="*/ 433 w 583"/>
                <a:gd name="T53" fmla="*/ 79 h 535"/>
                <a:gd name="T54" fmla="*/ 346 w 583"/>
                <a:gd name="T55" fmla="*/ 12 h 535"/>
                <a:gd name="T56" fmla="*/ 346 w 583"/>
                <a:gd name="T57" fmla="*/ 12 h 535"/>
                <a:gd name="T58" fmla="*/ 229 w 583"/>
                <a:gd name="T59" fmla="*/ 72 h 535"/>
                <a:gd name="T60" fmla="*/ 229 w 583"/>
                <a:gd name="T61" fmla="*/ 72 h 535"/>
                <a:gd name="T62" fmla="*/ 103 w 583"/>
                <a:gd name="T63" fmla="*/ 67 h 535"/>
                <a:gd name="T64" fmla="*/ 103 w 583"/>
                <a:gd name="T65" fmla="*/ 67 h 535"/>
                <a:gd name="T66" fmla="*/ 64 w 583"/>
                <a:gd name="T67" fmla="*/ 209 h 535"/>
                <a:gd name="T68" fmla="*/ 64 w 583"/>
                <a:gd name="T69" fmla="*/ 209 h 535"/>
                <a:gd name="T70" fmla="*/ 83 w 583"/>
                <a:gd name="T71" fmla="*/ 372 h 535"/>
                <a:gd name="T72" fmla="*/ 83 w 583"/>
                <a:gd name="T73" fmla="*/ 372 h 535"/>
                <a:gd name="T74" fmla="*/ 112 w 583"/>
                <a:gd name="T75" fmla="*/ 504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3" h="535">
                  <a:moveTo>
                    <a:pt x="112" y="504"/>
                  </a:moveTo>
                  <a:lnTo>
                    <a:pt x="112" y="504"/>
                  </a:lnTo>
                  <a:cubicBezTo>
                    <a:pt x="118" y="534"/>
                    <a:pt x="137" y="519"/>
                    <a:pt x="139" y="503"/>
                  </a:cubicBezTo>
                  <a:lnTo>
                    <a:pt x="139" y="503"/>
                  </a:lnTo>
                  <a:cubicBezTo>
                    <a:pt x="146" y="456"/>
                    <a:pt x="147" y="350"/>
                    <a:pt x="147" y="350"/>
                  </a:cubicBezTo>
                  <a:lnTo>
                    <a:pt x="147" y="350"/>
                  </a:lnTo>
                  <a:cubicBezTo>
                    <a:pt x="147" y="350"/>
                    <a:pt x="232" y="337"/>
                    <a:pt x="243" y="282"/>
                  </a:cubicBezTo>
                  <a:lnTo>
                    <a:pt x="243" y="282"/>
                  </a:lnTo>
                  <a:cubicBezTo>
                    <a:pt x="243" y="282"/>
                    <a:pt x="290" y="327"/>
                    <a:pt x="357" y="282"/>
                  </a:cubicBezTo>
                  <a:lnTo>
                    <a:pt x="357" y="282"/>
                  </a:lnTo>
                  <a:cubicBezTo>
                    <a:pt x="357" y="282"/>
                    <a:pt x="376" y="332"/>
                    <a:pt x="443" y="324"/>
                  </a:cubicBezTo>
                  <a:lnTo>
                    <a:pt x="443" y="324"/>
                  </a:lnTo>
                  <a:cubicBezTo>
                    <a:pt x="443" y="324"/>
                    <a:pt x="441" y="390"/>
                    <a:pt x="481" y="387"/>
                  </a:cubicBezTo>
                  <a:lnTo>
                    <a:pt x="486" y="484"/>
                  </a:lnTo>
                  <a:lnTo>
                    <a:pt x="486" y="484"/>
                  </a:lnTo>
                  <a:cubicBezTo>
                    <a:pt x="487" y="493"/>
                    <a:pt x="489" y="507"/>
                    <a:pt x="495" y="513"/>
                  </a:cubicBezTo>
                  <a:lnTo>
                    <a:pt x="495" y="513"/>
                  </a:lnTo>
                  <a:cubicBezTo>
                    <a:pt x="502" y="519"/>
                    <a:pt x="526" y="499"/>
                    <a:pt x="520" y="394"/>
                  </a:cubicBezTo>
                  <a:lnTo>
                    <a:pt x="520" y="394"/>
                  </a:lnTo>
                  <a:cubicBezTo>
                    <a:pt x="520" y="394"/>
                    <a:pt x="582" y="296"/>
                    <a:pt x="559" y="252"/>
                  </a:cubicBezTo>
                  <a:lnTo>
                    <a:pt x="559" y="252"/>
                  </a:lnTo>
                  <a:cubicBezTo>
                    <a:pt x="535" y="208"/>
                    <a:pt x="507" y="215"/>
                    <a:pt x="507" y="215"/>
                  </a:cubicBezTo>
                  <a:lnTo>
                    <a:pt x="507" y="215"/>
                  </a:lnTo>
                  <a:cubicBezTo>
                    <a:pt x="507" y="215"/>
                    <a:pt x="568" y="131"/>
                    <a:pt x="524" y="90"/>
                  </a:cubicBezTo>
                  <a:lnTo>
                    <a:pt x="524" y="90"/>
                  </a:lnTo>
                  <a:cubicBezTo>
                    <a:pt x="479" y="50"/>
                    <a:pt x="433" y="79"/>
                    <a:pt x="433" y="79"/>
                  </a:cubicBezTo>
                  <a:lnTo>
                    <a:pt x="433" y="79"/>
                  </a:lnTo>
                  <a:cubicBezTo>
                    <a:pt x="433" y="79"/>
                    <a:pt x="403" y="0"/>
                    <a:pt x="346" y="12"/>
                  </a:cubicBezTo>
                  <a:lnTo>
                    <a:pt x="346" y="12"/>
                  </a:lnTo>
                  <a:cubicBezTo>
                    <a:pt x="289" y="23"/>
                    <a:pt x="229" y="72"/>
                    <a:pt x="229" y="72"/>
                  </a:cubicBezTo>
                  <a:lnTo>
                    <a:pt x="229" y="72"/>
                  </a:lnTo>
                  <a:cubicBezTo>
                    <a:pt x="229" y="72"/>
                    <a:pt x="161" y="26"/>
                    <a:pt x="103" y="67"/>
                  </a:cubicBezTo>
                  <a:lnTo>
                    <a:pt x="103" y="67"/>
                  </a:lnTo>
                  <a:cubicBezTo>
                    <a:pt x="45" y="108"/>
                    <a:pt x="64" y="209"/>
                    <a:pt x="64" y="209"/>
                  </a:cubicBezTo>
                  <a:lnTo>
                    <a:pt x="64" y="209"/>
                  </a:lnTo>
                  <a:cubicBezTo>
                    <a:pt x="64" y="209"/>
                    <a:pt x="0" y="258"/>
                    <a:pt x="83" y="372"/>
                  </a:cubicBezTo>
                  <a:lnTo>
                    <a:pt x="83" y="372"/>
                  </a:lnTo>
                  <a:cubicBezTo>
                    <a:pt x="83" y="372"/>
                    <a:pt x="104" y="472"/>
                    <a:pt x="112" y="504"/>
                  </a:cubicBezTo>
                </a:path>
              </a:pathLst>
            </a:custGeom>
            <a:solidFill>
              <a:srgbClr val="1D2C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124">
              <a:extLst>
                <a:ext uri="{FF2B5EF4-FFF2-40B4-BE49-F238E27FC236}">
                  <a16:creationId xmlns:a16="http://schemas.microsoft.com/office/drawing/2014/main" xmlns="" id="{7AE78B60-DC90-0C46-9A91-550EC21F5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2312" y="6006598"/>
              <a:ext cx="1268870" cy="790984"/>
            </a:xfrm>
            <a:custGeom>
              <a:avLst/>
              <a:gdLst>
                <a:gd name="T0" fmla="*/ 144 w 1017"/>
                <a:gd name="T1" fmla="*/ 0 h 634"/>
                <a:gd name="T2" fmla="*/ 144 w 1017"/>
                <a:gd name="T3" fmla="*/ 0 h 634"/>
                <a:gd name="T4" fmla="*/ 90 w 1017"/>
                <a:gd name="T5" fmla="*/ 241 h 634"/>
                <a:gd name="T6" fmla="*/ 90 w 1017"/>
                <a:gd name="T7" fmla="*/ 241 h 634"/>
                <a:gd name="T8" fmla="*/ 144 w 1017"/>
                <a:gd name="T9" fmla="*/ 633 h 634"/>
                <a:gd name="T10" fmla="*/ 861 w 1017"/>
                <a:gd name="T11" fmla="*/ 633 h 634"/>
                <a:gd name="T12" fmla="*/ 861 w 1017"/>
                <a:gd name="T13" fmla="*/ 633 h 634"/>
                <a:gd name="T14" fmla="*/ 861 w 1017"/>
                <a:gd name="T15" fmla="*/ 451 h 634"/>
                <a:gd name="T16" fmla="*/ 861 w 1017"/>
                <a:gd name="T17" fmla="*/ 451 h 634"/>
                <a:gd name="T18" fmla="*/ 842 w 1017"/>
                <a:gd name="T19" fmla="*/ 30 h 634"/>
                <a:gd name="T20" fmla="*/ 144 w 1017"/>
                <a:gd name="T21" fmla="*/ 0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7" h="634">
                  <a:moveTo>
                    <a:pt x="144" y="0"/>
                  </a:moveTo>
                  <a:lnTo>
                    <a:pt x="144" y="0"/>
                  </a:lnTo>
                  <a:cubicBezTo>
                    <a:pt x="144" y="0"/>
                    <a:pt x="120" y="177"/>
                    <a:pt x="90" y="241"/>
                  </a:cubicBezTo>
                  <a:lnTo>
                    <a:pt x="90" y="241"/>
                  </a:lnTo>
                  <a:cubicBezTo>
                    <a:pt x="28" y="378"/>
                    <a:pt x="0" y="505"/>
                    <a:pt x="144" y="633"/>
                  </a:cubicBezTo>
                  <a:lnTo>
                    <a:pt x="861" y="633"/>
                  </a:lnTo>
                  <a:lnTo>
                    <a:pt x="861" y="633"/>
                  </a:lnTo>
                  <a:cubicBezTo>
                    <a:pt x="861" y="633"/>
                    <a:pt x="795" y="504"/>
                    <a:pt x="861" y="451"/>
                  </a:cubicBezTo>
                  <a:lnTo>
                    <a:pt x="861" y="451"/>
                  </a:lnTo>
                  <a:cubicBezTo>
                    <a:pt x="1016" y="327"/>
                    <a:pt x="842" y="30"/>
                    <a:pt x="842" y="30"/>
                  </a:cubicBezTo>
                  <a:lnTo>
                    <a:pt x="144" y="0"/>
                  </a:lnTo>
                </a:path>
              </a:pathLst>
            </a:custGeom>
            <a:solidFill>
              <a:srgbClr val="1D2C3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125">
              <a:extLst>
                <a:ext uri="{FF2B5EF4-FFF2-40B4-BE49-F238E27FC236}">
                  <a16:creationId xmlns:a16="http://schemas.microsoft.com/office/drawing/2014/main" xmlns="" id="{6370BA00-762F-3D40-8953-B6CEE93C53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34848" y="6649269"/>
              <a:ext cx="1296332" cy="439435"/>
            </a:xfrm>
            <a:custGeom>
              <a:avLst/>
              <a:gdLst>
                <a:gd name="T0" fmla="*/ 180 w 1040"/>
                <a:gd name="T1" fmla="*/ 49 h 352"/>
                <a:gd name="T2" fmla="*/ 334 w 1040"/>
                <a:gd name="T3" fmla="*/ 16 h 352"/>
                <a:gd name="T4" fmla="*/ 334 w 1040"/>
                <a:gd name="T5" fmla="*/ 16 h 352"/>
                <a:gd name="T6" fmla="*/ 493 w 1040"/>
                <a:gd name="T7" fmla="*/ 0 h 352"/>
                <a:gd name="T8" fmla="*/ 587 w 1040"/>
                <a:gd name="T9" fmla="*/ 0 h 352"/>
                <a:gd name="T10" fmla="*/ 587 w 1040"/>
                <a:gd name="T11" fmla="*/ 0 h 352"/>
                <a:gd name="T12" fmla="*/ 767 w 1040"/>
                <a:gd name="T13" fmla="*/ 21 h 352"/>
                <a:gd name="T14" fmla="*/ 866 w 1040"/>
                <a:gd name="T15" fmla="*/ 44 h 352"/>
                <a:gd name="T16" fmla="*/ 866 w 1040"/>
                <a:gd name="T17" fmla="*/ 44 h 352"/>
                <a:gd name="T18" fmla="*/ 1039 w 1040"/>
                <a:gd name="T19" fmla="*/ 263 h 352"/>
                <a:gd name="T20" fmla="*/ 1039 w 1040"/>
                <a:gd name="T21" fmla="*/ 351 h 352"/>
                <a:gd name="T22" fmla="*/ 0 w 1040"/>
                <a:gd name="T23" fmla="*/ 351 h 352"/>
                <a:gd name="T24" fmla="*/ 0 w 1040"/>
                <a:gd name="T25" fmla="*/ 268 h 352"/>
                <a:gd name="T26" fmla="*/ 0 w 1040"/>
                <a:gd name="T27" fmla="*/ 268 h 352"/>
                <a:gd name="T28" fmla="*/ 180 w 1040"/>
                <a:gd name="T29" fmla="*/ 4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40" h="352">
                  <a:moveTo>
                    <a:pt x="180" y="49"/>
                  </a:moveTo>
                  <a:lnTo>
                    <a:pt x="334" y="16"/>
                  </a:lnTo>
                  <a:lnTo>
                    <a:pt x="334" y="16"/>
                  </a:lnTo>
                  <a:cubicBezTo>
                    <a:pt x="386" y="5"/>
                    <a:pt x="440" y="0"/>
                    <a:pt x="493" y="0"/>
                  </a:cubicBezTo>
                  <a:lnTo>
                    <a:pt x="587" y="0"/>
                  </a:lnTo>
                  <a:lnTo>
                    <a:pt x="587" y="0"/>
                  </a:lnTo>
                  <a:cubicBezTo>
                    <a:pt x="647" y="0"/>
                    <a:pt x="708" y="7"/>
                    <a:pt x="767" y="21"/>
                  </a:cubicBezTo>
                  <a:lnTo>
                    <a:pt x="866" y="44"/>
                  </a:lnTo>
                  <a:lnTo>
                    <a:pt x="866" y="44"/>
                  </a:lnTo>
                  <a:cubicBezTo>
                    <a:pt x="967" y="69"/>
                    <a:pt x="1039" y="160"/>
                    <a:pt x="1039" y="263"/>
                  </a:cubicBezTo>
                  <a:lnTo>
                    <a:pt x="1039" y="351"/>
                  </a:lnTo>
                  <a:lnTo>
                    <a:pt x="0" y="351"/>
                  </a:lnTo>
                  <a:lnTo>
                    <a:pt x="0" y="268"/>
                  </a:lnTo>
                  <a:lnTo>
                    <a:pt x="0" y="268"/>
                  </a:lnTo>
                  <a:cubicBezTo>
                    <a:pt x="0" y="162"/>
                    <a:pt x="75" y="70"/>
                    <a:pt x="180" y="49"/>
                  </a:cubicBezTo>
                </a:path>
              </a:pathLst>
            </a:custGeom>
            <a:solidFill>
              <a:srgbClr val="1E8EC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6">
              <a:extLst>
                <a:ext uri="{FF2B5EF4-FFF2-40B4-BE49-F238E27FC236}">
                  <a16:creationId xmlns:a16="http://schemas.microsoft.com/office/drawing/2014/main" xmlns="" id="{519F8965-28B5-004D-8141-81CCFA155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85269" y="6484483"/>
              <a:ext cx="461406" cy="521831"/>
            </a:xfrm>
            <a:custGeom>
              <a:avLst/>
              <a:gdLst>
                <a:gd name="T0" fmla="*/ 333 w 369"/>
                <a:gd name="T1" fmla="*/ 228 h 418"/>
                <a:gd name="T2" fmla="*/ 189 w 369"/>
                <a:gd name="T3" fmla="*/ 417 h 418"/>
                <a:gd name="T4" fmla="*/ 34 w 369"/>
                <a:gd name="T5" fmla="*/ 221 h 418"/>
                <a:gd name="T6" fmla="*/ 34 w 369"/>
                <a:gd name="T7" fmla="*/ 221 h 418"/>
                <a:gd name="T8" fmla="*/ 72 w 369"/>
                <a:gd name="T9" fmla="*/ 138 h 418"/>
                <a:gd name="T10" fmla="*/ 104 w 369"/>
                <a:gd name="T11" fmla="*/ 0 h 418"/>
                <a:gd name="T12" fmla="*/ 267 w 369"/>
                <a:gd name="T13" fmla="*/ 0 h 418"/>
                <a:gd name="T14" fmla="*/ 286 w 369"/>
                <a:gd name="T15" fmla="*/ 140 h 418"/>
                <a:gd name="T16" fmla="*/ 286 w 369"/>
                <a:gd name="T17" fmla="*/ 140 h 418"/>
                <a:gd name="T18" fmla="*/ 333 w 369"/>
                <a:gd name="T19" fmla="*/ 22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9" h="418">
                  <a:moveTo>
                    <a:pt x="333" y="228"/>
                  </a:moveTo>
                  <a:lnTo>
                    <a:pt x="189" y="417"/>
                  </a:lnTo>
                  <a:lnTo>
                    <a:pt x="34" y="221"/>
                  </a:lnTo>
                  <a:lnTo>
                    <a:pt x="34" y="221"/>
                  </a:lnTo>
                  <a:cubicBezTo>
                    <a:pt x="0" y="187"/>
                    <a:pt x="45" y="170"/>
                    <a:pt x="72" y="138"/>
                  </a:cubicBezTo>
                  <a:lnTo>
                    <a:pt x="104" y="0"/>
                  </a:lnTo>
                  <a:lnTo>
                    <a:pt x="267" y="0"/>
                  </a:lnTo>
                  <a:lnTo>
                    <a:pt x="286" y="140"/>
                  </a:lnTo>
                  <a:lnTo>
                    <a:pt x="286" y="140"/>
                  </a:lnTo>
                  <a:cubicBezTo>
                    <a:pt x="317" y="171"/>
                    <a:pt x="368" y="191"/>
                    <a:pt x="333" y="228"/>
                  </a:cubicBezTo>
                </a:path>
              </a:pathLst>
            </a:custGeom>
            <a:solidFill>
              <a:srgbClr val="C3D8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27">
              <a:extLst>
                <a:ext uri="{FF2B5EF4-FFF2-40B4-BE49-F238E27FC236}">
                  <a16:creationId xmlns:a16="http://schemas.microsoft.com/office/drawing/2014/main" xmlns="" id="{07359329-5758-3043-B8F6-F6E5787CF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89632" y="6484483"/>
              <a:ext cx="247185" cy="153801"/>
            </a:xfrm>
            <a:custGeom>
              <a:avLst/>
              <a:gdLst>
                <a:gd name="T0" fmla="*/ 196 w 197"/>
                <a:gd name="T1" fmla="*/ 90 h 123"/>
                <a:gd name="T2" fmla="*/ 184 w 197"/>
                <a:gd name="T3" fmla="*/ 0 h 123"/>
                <a:gd name="T4" fmla="*/ 21 w 197"/>
                <a:gd name="T5" fmla="*/ 0 h 123"/>
                <a:gd name="T6" fmla="*/ 0 w 197"/>
                <a:gd name="T7" fmla="*/ 88 h 123"/>
                <a:gd name="T8" fmla="*/ 0 w 197"/>
                <a:gd name="T9" fmla="*/ 88 h 123"/>
                <a:gd name="T10" fmla="*/ 100 w 197"/>
                <a:gd name="T11" fmla="*/ 122 h 123"/>
                <a:gd name="T12" fmla="*/ 100 w 197"/>
                <a:gd name="T13" fmla="*/ 122 h 123"/>
                <a:gd name="T14" fmla="*/ 196 w 197"/>
                <a:gd name="T15" fmla="*/ 9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7" h="123">
                  <a:moveTo>
                    <a:pt x="196" y="90"/>
                  </a:moveTo>
                  <a:lnTo>
                    <a:pt x="184" y="0"/>
                  </a:lnTo>
                  <a:lnTo>
                    <a:pt x="21" y="0"/>
                  </a:lnTo>
                  <a:lnTo>
                    <a:pt x="0" y="88"/>
                  </a:lnTo>
                  <a:lnTo>
                    <a:pt x="0" y="88"/>
                  </a:lnTo>
                  <a:cubicBezTo>
                    <a:pt x="27" y="105"/>
                    <a:pt x="63" y="122"/>
                    <a:pt x="100" y="122"/>
                  </a:cubicBezTo>
                  <a:lnTo>
                    <a:pt x="100" y="122"/>
                  </a:lnTo>
                  <a:cubicBezTo>
                    <a:pt x="136" y="122"/>
                    <a:pt x="170" y="106"/>
                    <a:pt x="196" y="90"/>
                  </a:cubicBezTo>
                </a:path>
              </a:pathLst>
            </a:custGeom>
            <a:solidFill>
              <a:srgbClr val="99BDE5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167">
              <a:extLst>
                <a:ext uri="{FF2B5EF4-FFF2-40B4-BE49-F238E27FC236}">
                  <a16:creationId xmlns:a16="http://schemas.microsoft.com/office/drawing/2014/main" xmlns="" id="{FECCA886-E6B4-804A-9F0F-B465AC435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93889" y="6100771"/>
              <a:ext cx="653886" cy="197568"/>
            </a:xfrm>
            <a:custGeom>
              <a:avLst/>
              <a:gdLst>
                <a:gd name="connsiteX0" fmla="*/ 604652 w 653886"/>
                <a:gd name="connsiteY0" fmla="*/ 1182 h 197568"/>
                <a:gd name="connsiteX1" fmla="*/ 651298 w 653886"/>
                <a:gd name="connsiteY1" fmla="*/ 95744 h 197568"/>
                <a:gd name="connsiteX2" fmla="*/ 558008 w 653886"/>
                <a:gd name="connsiteY2" fmla="*/ 192795 h 197568"/>
                <a:gd name="connsiteX3" fmla="*/ 520188 w 653886"/>
                <a:gd name="connsiteY3" fmla="*/ 67127 h 197568"/>
                <a:gd name="connsiteX4" fmla="*/ 604652 w 653886"/>
                <a:gd name="connsiteY4" fmla="*/ 1182 h 197568"/>
                <a:gd name="connsiteX5" fmla="*/ 49234 w 653886"/>
                <a:gd name="connsiteY5" fmla="*/ 1182 h 197568"/>
                <a:gd name="connsiteX6" fmla="*/ 133700 w 653886"/>
                <a:gd name="connsiteY6" fmla="*/ 67127 h 197568"/>
                <a:gd name="connsiteX7" fmla="*/ 95880 w 653886"/>
                <a:gd name="connsiteY7" fmla="*/ 192795 h 197568"/>
                <a:gd name="connsiteX8" fmla="*/ 2590 w 653886"/>
                <a:gd name="connsiteY8" fmla="*/ 95744 h 197568"/>
                <a:gd name="connsiteX9" fmla="*/ 49234 w 653886"/>
                <a:gd name="connsiteY9" fmla="*/ 1182 h 197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3886" h="197568">
                  <a:moveTo>
                    <a:pt x="604652" y="1182"/>
                  </a:moveTo>
                  <a:cubicBezTo>
                    <a:pt x="641212" y="9891"/>
                    <a:pt x="661382" y="52196"/>
                    <a:pt x="651298" y="95744"/>
                  </a:cubicBezTo>
                  <a:cubicBezTo>
                    <a:pt x="642472" y="139293"/>
                    <a:pt x="609696" y="217680"/>
                    <a:pt x="558008" y="192795"/>
                  </a:cubicBezTo>
                  <a:cubicBezTo>
                    <a:pt x="508842" y="169155"/>
                    <a:pt x="511364" y="110675"/>
                    <a:pt x="520188" y="67127"/>
                  </a:cubicBezTo>
                  <a:cubicBezTo>
                    <a:pt x="531534" y="22334"/>
                    <a:pt x="568094" y="-6284"/>
                    <a:pt x="604652" y="1182"/>
                  </a:cubicBezTo>
                  <a:close/>
                  <a:moveTo>
                    <a:pt x="49234" y="1182"/>
                  </a:moveTo>
                  <a:cubicBezTo>
                    <a:pt x="85794" y="-6284"/>
                    <a:pt x="123614" y="22334"/>
                    <a:pt x="133700" y="67127"/>
                  </a:cubicBezTo>
                  <a:cubicBezTo>
                    <a:pt x="142524" y="110675"/>
                    <a:pt x="145046" y="169155"/>
                    <a:pt x="95880" y="192795"/>
                  </a:cubicBezTo>
                  <a:cubicBezTo>
                    <a:pt x="44192" y="217680"/>
                    <a:pt x="12676" y="139293"/>
                    <a:pt x="2590" y="95744"/>
                  </a:cubicBezTo>
                  <a:cubicBezTo>
                    <a:pt x="-7494" y="52196"/>
                    <a:pt x="12676" y="9891"/>
                    <a:pt x="49234" y="1182"/>
                  </a:cubicBezTo>
                  <a:close/>
                </a:path>
              </a:pathLst>
            </a:custGeom>
            <a:solidFill>
              <a:srgbClr val="99BD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130">
              <a:extLst>
                <a:ext uri="{FF2B5EF4-FFF2-40B4-BE49-F238E27FC236}">
                  <a16:creationId xmlns:a16="http://schemas.microsoft.com/office/drawing/2014/main" xmlns="" id="{7953C0CD-7BAB-E54B-8FED-40866B7BA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1325" y="5737444"/>
              <a:ext cx="549293" cy="829436"/>
            </a:xfrm>
            <a:custGeom>
              <a:avLst/>
              <a:gdLst>
                <a:gd name="T0" fmla="*/ 430 w 441"/>
                <a:gd name="T1" fmla="*/ 311 h 667"/>
                <a:gd name="T2" fmla="*/ 430 w 441"/>
                <a:gd name="T3" fmla="*/ 311 h 667"/>
                <a:gd name="T4" fmla="*/ 220 w 441"/>
                <a:gd name="T5" fmla="*/ 666 h 667"/>
                <a:gd name="T6" fmla="*/ 220 w 441"/>
                <a:gd name="T7" fmla="*/ 666 h 667"/>
                <a:gd name="T8" fmla="*/ 10 w 441"/>
                <a:gd name="T9" fmla="*/ 311 h 667"/>
                <a:gd name="T10" fmla="*/ 10 w 441"/>
                <a:gd name="T11" fmla="*/ 311 h 667"/>
                <a:gd name="T12" fmla="*/ 220 w 441"/>
                <a:gd name="T13" fmla="*/ 0 h 667"/>
                <a:gd name="T14" fmla="*/ 220 w 441"/>
                <a:gd name="T15" fmla="*/ 0 h 667"/>
                <a:gd name="T16" fmla="*/ 430 w 441"/>
                <a:gd name="T17" fmla="*/ 311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1" h="667">
                  <a:moveTo>
                    <a:pt x="430" y="311"/>
                  </a:moveTo>
                  <a:lnTo>
                    <a:pt x="430" y="311"/>
                  </a:lnTo>
                  <a:cubicBezTo>
                    <a:pt x="430" y="417"/>
                    <a:pt x="401" y="666"/>
                    <a:pt x="220" y="666"/>
                  </a:cubicBezTo>
                  <a:lnTo>
                    <a:pt x="220" y="666"/>
                  </a:lnTo>
                  <a:cubicBezTo>
                    <a:pt x="39" y="666"/>
                    <a:pt x="10" y="417"/>
                    <a:pt x="10" y="311"/>
                  </a:cubicBezTo>
                  <a:lnTo>
                    <a:pt x="10" y="311"/>
                  </a:lnTo>
                  <a:cubicBezTo>
                    <a:pt x="10" y="205"/>
                    <a:pt x="0" y="0"/>
                    <a:pt x="220" y="0"/>
                  </a:cubicBezTo>
                  <a:lnTo>
                    <a:pt x="220" y="0"/>
                  </a:lnTo>
                  <a:cubicBezTo>
                    <a:pt x="440" y="0"/>
                    <a:pt x="430" y="205"/>
                    <a:pt x="430" y="311"/>
                  </a:cubicBezTo>
                </a:path>
              </a:pathLst>
            </a:custGeom>
            <a:solidFill>
              <a:srgbClr val="C3D8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169">
              <a:extLst>
                <a:ext uri="{FF2B5EF4-FFF2-40B4-BE49-F238E27FC236}">
                  <a16:creationId xmlns:a16="http://schemas.microsoft.com/office/drawing/2014/main" xmlns="" id="{123A8729-F371-9441-AF45-F7C90D6F4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24984" y="6044853"/>
              <a:ext cx="386383" cy="180222"/>
            </a:xfrm>
            <a:custGeom>
              <a:avLst/>
              <a:gdLst>
                <a:gd name="connsiteX0" fmla="*/ 294706 w 386383"/>
                <a:gd name="connsiteY0" fmla="*/ 77096 h 180222"/>
                <a:gd name="connsiteX1" fmla="*/ 327018 w 386383"/>
                <a:gd name="connsiteY1" fmla="*/ 128038 h 180222"/>
                <a:gd name="connsiteX2" fmla="*/ 294706 w 386383"/>
                <a:gd name="connsiteY2" fmla="*/ 180222 h 180222"/>
                <a:gd name="connsiteX3" fmla="*/ 262394 w 386383"/>
                <a:gd name="connsiteY3" fmla="*/ 128038 h 180222"/>
                <a:gd name="connsiteX4" fmla="*/ 294706 w 386383"/>
                <a:gd name="connsiteY4" fmla="*/ 77096 h 180222"/>
                <a:gd name="connsiteX5" fmla="*/ 92116 w 386383"/>
                <a:gd name="connsiteY5" fmla="*/ 77096 h 180222"/>
                <a:gd name="connsiteX6" fmla="*/ 123806 w 386383"/>
                <a:gd name="connsiteY6" fmla="*/ 128038 h 180222"/>
                <a:gd name="connsiteX7" fmla="*/ 92116 w 386383"/>
                <a:gd name="connsiteY7" fmla="*/ 180222 h 180222"/>
                <a:gd name="connsiteX8" fmla="*/ 59156 w 386383"/>
                <a:gd name="connsiteY8" fmla="*/ 128038 h 180222"/>
                <a:gd name="connsiteX9" fmla="*/ 92116 w 386383"/>
                <a:gd name="connsiteY9" fmla="*/ 77096 h 180222"/>
                <a:gd name="connsiteX10" fmla="*/ 273766 w 386383"/>
                <a:gd name="connsiteY10" fmla="*/ 4052 h 180222"/>
                <a:gd name="connsiteX11" fmla="*/ 276294 w 386383"/>
                <a:gd name="connsiteY11" fmla="*/ 4052 h 180222"/>
                <a:gd name="connsiteX12" fmla="*/ 381156 w 386383"/>
                <a:gd name="connsiteY12" fmla="*/ 38763 h 180222"/>
                <a:gd name="connsiteX13" fmla="*/ 382420 w 386383"/>
                <a:gd name="connsiteY13" fmla="*/ 38763 h 180222"/>
                <a:gd name="connsiteX14" fmla="*/ 383682 w 386383"/>
                <a:gd name="connsiteY14" fmla="*/ 54191 h 180222"/>
                <a:gd name="connsiteX15" fmla="*/ 374838 w 386383"/>
                <a:gd name="connsiteY15" fmla="*/ 59333 h 180222"/>
                <a:gd name="connsiteX16" fmla="*/ 367258 w 386383"/>
                <a:gd name="connsiteY16" fmla="*/ 56762 h 180222"/>
                <a:gd name="connsiteX17" fmla="*/ 367258 w 386383"/>
                <a:gd name="connsiteY17" fmla="*/ 54191 h 180222"/>
                <a:gd name="connsiteX18" fmla="*/ 278820 w 386383"/>
                <a:gd name="connsiteY18" fmla="*/ 25907 h 180222"/>
                <a:gd name="connsiteX19" fmla="*/ 275030 w 386383"/>
                <a:gd name="connsiteY19" fmla="*/ 27193 h 180222"/>
                <a:gd name="connsiteX20" fmla="*/ 262396 w 386383"/>
                <a:gd name="connsiteY20" fmla="*/ 16908 h 180222"/>
                <a:gd name="connsiteX21" fmla="*/ 273766 w 386383"/>
                <a:gd name="connsiteY21" fmla="*/ 4052 h 180222"/>
                <a:gd name="connsiteX22" fmla="*/ 80008 w 386383"/>
                <a:gd name="connsiteY22" fmla="*/ 273 h 180222"/>
                <a:gd name="connsiteX23" fmla="*/ 109916 w 386383"/>
                <a:gd name="connsiteY23" fmla="*/ 1953 h 180222"/>
                <a:gd name="connsiteX24" fmla="*/ 113706 w 386383"/>
                <a:gd name="connsiteY24" fmla="*/ 1953 h 180222"/>
                <a:gd name="connsiteX25" fmla="*/ 123812 w 386383"/>
                <a:gd name="connsiteY25" fmla="*/ 15246 h 180222"/>
                <a:gd name="connsiteX26" fmla="*/ 109916 w 386383"/>
                <a:gd name="connsiteY26" fmla="*/ 23704 h 180222"/>
                <a:gd name="connsiteX27" fmla="*/ 104862 w 386383"/>
                <a:gd name="connsiteY27" fmla="*/ 22496 h 180222"/>
                <a:gd name="connsiteX28" fmla="*/ 20214 w 386383"/>
                <a:gd name="connsiteY28" fmla="*/ 50289 h 180222"/>
                <a:gd name="connsiteX29" fmla="*/ 11370 w 386383"/>
                <a:gd name="connsiteY29" fmla="*/ 53914 h 180222"/>
                <a:gd name="connsiteX30" fmla="*/ 3790 w 386383"/>
                <a:gd name="connsiteY30" fmla="*/ 50289 h 180222"/>
                <a:gd name="connsiteX31" fmla="*/ 3790 w 386383"/>
                <a:gd name="connsiteY31" fmla="*/ 35788 h 180222"/>
                <a:gd name="connsiteX32" fmla="*/ 80008 w 386383"/>
                <a:gd name="connsiteY32" fmla="*/ 273 h 180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6383" h="180222">
                  <a:moveTo>
                    <a:pt x="294706" y="77096"/>
                  </a:moveTo>
                  <a:cubicBezTo>
                    <a:pt x="312800" y="77096"/>
                    <a:pt x="327018" y="99461"/>
                    <a:pt x="327018" y="128038"/>
                  </a:cubicBezTo>
                  <a:cubicBezTo>
                    <a:pt x="327018" y="156615"/>
                    <a:pt x="312800" y="180222"/>
                    <a:pt x="294706" y="180222"/>
                  </a:cubicBezTo>
                  <a:cubicBezTo>
                    <a:pt x="276612" y="180222"/>
                    <a:pt x="262394" y="156615"/>
                    <a:pt x="262394" y="128038"/>
                  </a:cubicBezTo>
                  <a:cubicBezTo>
                    <a:pt x="262394" y="99461"/>
                    <a:pt x="276612" y="77096"/>
                    <a:pt x="294706" y="77096"/>
                  </a:cubicBezTo>
                  <a:close/>
                  <a:moveTo>
                    <a:pt x="92116" y="77096"/>
                  </a:moveTo>
                  <a:cubicBezTo>
                    <a:pt x="109862" y="77096"/>
                    <a:pt x="123806" y="99461"/>
                    <a:pt x="123806" y="128038"/>
                  </a:cubicBezTo>
                  <a:cubicBezTo>
                    <a:pt x="123806" y="156615"/>
                    <a:pt x="109862" y="180222"/>
                    <a:pt x="92116" y="180222"/>
                  </a:cubicBezTo>
                  <a:cubicBezTo>
                    <a:pt x="73100" y="180222"/>
                    <a:pt x="59156" y="156615"/>
                    <a:pt x="59156" y="128038"/>
                  </a:cubicBezTo>
                  <a:cubicBezTo>
                    <a:pt x="59156" y="99461"/>
                    <a:pt x="73100" y="77096"/>
                    <a:pt x="92116" y="77096"/>
                  </a:cubicBezTo>
                  <a:close/>
                  <a:moveTo>
                    <a:pt x="273766" y="4052"/>
                  </a:moveTo>
                  <a:lnTo>
                    <a:pt x="276294" y="4052"/>
                  </a:lnTo>
                  <a:cubicBezTo>
                    <a:pt x="314196" y="195"/>
                    <a:pt x="353360" y="11765"/>
                    <a:pt x="381156" y="38763"/>
                  </a:cubicBezTo>
                  <a:lnTo>
                    <a:pt x="382420" y="38763"/>
                  </a:lnTo>
                  <a:cubicBezTo>
                    <a:pt x="387472" y="42620"/>
                    <a:pt x="387472" y="50334"/>
                    <a:pt x="383682" y="54191"/>
                  </a:cubicBezTo>
                  <a:cubicBezTo>
                    <a:pt x="381156" y="58048"/>
                    <a:pt x="377366" y="59333"/>
                    <a:pt x="374838" y="59333"/>
                  </a:cubicBezTo>
                  <a:cubicBezTo>
                    <a:pt x="372312" y="59333"/>
                    <a:pt x="369784" y="58048"/>
                    <a:pt x="367258" y="56762"/>
                  </a:cubicBezTo>
                  <a:lnTo>
                    <a:pt x="367258" y="54191"/>
                  </a:lnTo>
                  <a:cubicBezTo>
                    <a:pt x="341990" y="33621"/>
                    <a:pt x="310406" y="23336"/>
                    <a:pt x="278820" y="25907"/>
                  </a:cubicBezTo>
                  <a:lnTo>
                    <a:pt x="275030" y="27193"/>
                  </a:lnTo>
                  <a:cubicBezTo>
                    <a:pt x="268712" y="28478"/>
                    <a:pt x="263660" y="23336"/>
                    <a:pt x="262396" y="16908"/>
                  </a:cubicBezTo>
                  <a:cubicBezTo>
                    <a:pt x="262396" y="10480"/>
                    <a:pt x="267450" y="5337"/>
                    <a:pt x="273766" y="4052"/>
                  </a:cubicBezTo>
                  <a:close/>
                  <a:moveTo>
                    <a:pt x="80008" y="273"/>
                  </a:moveTo>
                  <a:cubicBezTo>
                    <a:pt x="89780" y="-388"/>
                    <a:pt x="99808" y="141"/>
                    <a:pt x="109916" y="1953"/>
                  </a:cubicBezTo>
                  <a:lnTo>
                    <a:pt x="113706" y="1953"/>
                  </a:lnTo>
                  <a:cubicBezTo>
                    <a:pt x="120022" y="3162"/>
                    <a:pt x="123812" y="9204"/>
                    <a:pt x="123812" y="15246"/>
                  </a:cubicBezTo>
                  <a:cubicBezTo>
                    <a:pt x="121286" y="21288"/>
                    <a:pt x="116232" y="24913"/>
                    <a:pt x="109916" y="23704"/>
                  </a:cubicBezTo>
                  <a:lnTo>
                    <a:pt x="104862" y="22496"/>
                  </a:lnTo>
                  <a:cubicBezTo>
                    <a:pt x="73276" y="17662"/>
                    <a:pt x="41692" y="28538"/>
                    <a:pt x="20214" y="50289"/>
                  </a:cubicBezTo>
                  <a:cubicBezTo>
                    <a:pt x="17688" y="52706"/>
                    <a:pt x="13896" y="53914"/>
                    <a:pt x="11370" y="53914"/>
                  </a:cubicBezTo>
                  <a:cubicBezTo>
                    <a:pt x="7580" y="53914"/>
                    <a:pt x="6316" y="52706"/>
                    <a:pt x="3790" y="50289"/>
                  </a:cubicBezTo>
                  <a:cubicBezTo>
                    <a:pt x="-1264" y="46664"/>
                    <a:pt x="-1264" y="40622"/>
                    <a:pt x="3790" y="35788"/>
                  </a:cubicBezTo>
                  <a:cubicBezTo>
                    <a:pt x="23688" y="14944"/>
                    <a:pt x="50692" y="2255"/>
                    <a:pt x="80008" y="273"/>
                  </a:cubicBezTo>
                  <a:close/>
                </a:path>
              </a:pathLst>
            </a:custGeom>
            <a:solidFill>
              <a:srgbClr val="293D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133">
              <a:extLst>
                <a:ext uri="{FF2B5EF4-FFF2-40B4-BE49-F238E27FC236}">
                  <a16:creationId xmlns:a16="http://schemas.microsoft.com/office/drawing/2014/main" xmlns="" id="{C9210889-BD03-7647-9E09-B9A66CB62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72030" y="6149415"/>
              <a:ext cx="98872" cy="170278"/>
            </a:xfrm>
            <a:custGeom>
              <a:avLst/>
              <a:gdLst>
                <a:gd name="T0" fmla="*/ 56 w 79"/>
                <a:gd name="T1" fmla="*/ 96 h 138"/>
                <a:gd name="T2" fmla="*/ 56 w 79"/>
                <a:gd name="T3" fmla="*/ 0 h 138"/>
                <a:gd name="T4" fmla="*/ 22 w 79"/>
                <a:gd name="T5" fmla="*/ 0 h 138"/>
                <a:gd name="T6" fmla="*/ 22 w 79"/>
                <a:gd name="T7" fmla="*/ 96 h 138"/>
                <a:gd name="T8" fmla="*/ 22 w 79"/>
                <a:gd name="T9" fmla="*/ 96 h 138"/>
                <a:gd name="T10" fmla="*/ 2 w 79"/>
                <a:gd name="T11" fmla="*/ 113 h 138"/>
                <a:gd name="T12" fmla="*/ 0 w 79"/>
                <a:gd name="T13" fmla="*/ 137 h 138"/>
                <a:gd name="T14" fmla="*/ 22 w 79"/>
                <a:gd name="T15" fmla="*/ 137 h 138"/>
                <a:gd name="T16" fmla="*/ 56 w 79"/>
                <a:gd name="T17" fmla="*/ 137 h 138"/>
                <a:gd name="T18" fmla="*/ 78 w 79"/>
                <a:gd name="T19" fmla="*/ 137 h 138"/>
                <a:gd name="T20" fmla="*/ 76 w 79"/>
                <a:gd name="T21" fmla="*/ 113 h 138"/>
                <a:gd name="T22" fmla="*/ 76 w 79"/>
                <a:gd name="T23" fmla="*/ 113 h 138"/>
                <a:gd name="T24" fmla="*/ 56 w 79"/>
                <a:gd name="T25" fmla="*/ 9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138">
                  <a:moveTo>
                    <a:pt x="56" y="96"/>
                  </a:moveTo>
                  <a:lnTo>
                    <a:pt x="56" y="0"/>
                  </a:lnTo>
                  <a:lnTo>
                    <a:pt x="22" y="0"/>
                  </a:lnTo>
                  <a:lnTo>
                    <a:pt x="22" y="96"/>
                  </a:lnTo>
                  <a:lnTo>
                    <a:pt x="22" y="96"/>
                  </a:lnTo>
                  <a:cubicBezTo>
                    <a:pt x="12" y="96"/>
                    <a:pt x="4" y="103"/>
                    <a:pt x="2" y="113"/>
                  </a:cubicBezTo>
                  <a:lnTo>
                    <a:pt x="0" y="137"/>
                  </a:lnTo>
                  <a:lnTo>
                    <a:pt x="22" y="137"/>
                  </a:lnTo>
                  <a:lnTo>
                    <a:pt x="56" y="137"/>
                  </a:lnTo>
                  <a:lnTo>
                    <a:pt x="78" y="137"/>
                  </a:lnTo>
                  <a:lnTo>
                    <a:pt x="76" y="113"/>
                  </a:lnTo>
                  <a:lnTo>
                    <a:pt x="76" y="113"/>
                  </a:lnTo>
                  <a:cubicBezTo>
                    <a:pt x="74" y="103"/>
                    <a:pt x="66" y="96"/>
                    <a:pt x="56" y="96"/>
                  </a:cubicBezTo>
                </a:path>
              </a:pathLst>
            </a:custGeom>
            <a:solidFill>
              <a:srgbClr val="99BD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36">
              <a:extLst>
                <a:ext uri="{FF2B5EF4-FFF2-40B4-BE49-F238E27FC236}">
                  <a16:creationId xmlns:a16="http://schemas.microsoft.com/office/drawing/2014/main" xmlns="" id="{A3231245-AC92-794F-94A6-4C6D04749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8084" y="6391103"/>
              <a:ext cx="175775" cy="65916"/>
            </a:xfrm>
            <a:custGeom>
              <a:avLst/>
              <a:gdLst>
                <a:gd name="T0" fmla="*/ 71 w 143"/>
                <a:gd name="T1" fmla="*/ 54 h 55"/>
                <a:gd name="T2" fmla="*/ 71 w 143"/>
                <a:gd name="T3" fmla="*/ 54 h 55"/>
                <a:gd name="T4" fmla="*/ 71 w 143"/>
                <a:gd name="T5" fmla="*/ 54 h 55"/>
                <a:gd name="T6" fmla="*/ 22 w 143"/>
                <a:gd name="T7" fmla="*/ 30 h 55"/>
                <a:gd name="T8" fmla="*/ 0 w 143"/>
                <a:gd name="T9" fmla="*/ 0 h 55"/>
                <a:gd name="T10" fmla="*/ 142 w 143"/>
                <a:gd name="T11" fmla="*/ 0 h 55"/>
                <a:gd name="T12" fmla="*/ 120 w 143"/>
                <a:gd name="T13" fmla="*/ 30 h 55"/>
                <a:gd name="T14" fmla="*/ 120 w 143"/>
                <a:gd name="T15" fmla="*/ 30 h 55"/>
                <a:gd name="T16" fmla="*/ 71 w 143"/>
                <a:gd name="T17" fmla="*/ 5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55">
                  <a:moveTo>
                    <a:pt x="71" y="54"/>
                  </a:moveTo>
                  <a:lnTo>
                    <a:pt x="71" y="54"/>
                  </a:lnTo>
                  <a:lnTo>
                    <a:pt x="71" y="54"/>
                  </a:lnTo>
                  <a:cubicBezTo>
                    <a:pt x="51" y="54"/>
                    <a:pt x="34" y="45"/>
                    <a:pt x="22" y="30"/>
                  </a:cubicBezTo>
                  <a:lnTo>
                    <a:pt x="0" y="0"/>
                  </a:lnTo>
                  <a:lnTo>
                    <a:pt x="142" y="0"/>
                  </a:lnTo>
                  <a:lnTo>
                    <a:pt x="120" y="30"/>
                  </a:lnTo>
                  <a:lnTo>
                    <a:pt x="120" y="30"/>
                  </a:lnTo>
                  <a:cubicBezTo>
                    <a:pt x="108" y="45"/>
                    <a:pt x="90" y="54"/>
                    <a:pt x="71" y="54"/>
                  </a:cubicBezTo>
                </a:path>
              </a:pathLst>
            </a:custGeom>
            <a:solidFill>
              <a:srgbClr val="EEF5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7">
              <a:extLst>
                <a:ext uri="{FF2B5EF4-FFF2-40B4-BE49-F238E27FC236}">
                  <a16:creationId xmlns:a16="http://schemas.microsoft.com/office/drawing/2014/main" xmlns="" id="{2E617EE8-A5ED-C24B-9D9E-2DCAFB4A5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8086" y="5523221"/>
              <a:ext cx="873379" cy="587742"/>
            </a:xfrm>
            <a:custGeom>
              <a:avLst/>
              <a:gdLst>
                <a:gd name="T0" fmla="*/ 10 w 699"/>
                <a:gd name="T1" fmla="*/ 401 h 471"/>
                <a:gd name="T2" fmla="*/ 10 w 699"/>
                <a:gd name="T3" fmla="*/ 401 h 471"/>
                <a:gd name="T4" fmla="*/ 253 w 699"/>
                <a:gd name="T5" fmla="*/ 398 h 471"/>
                <a:gd name="T6" fmla="*/ 253 w 699"/>
                <a:gd name="T7" fmla="*/ 398 h 471"/>
                <a:gd name="T8" fmla="*/ 307 w 699"/>
                <a:gd name="T9" fmla="*/ 272 h 471"/>
                <a:gd name="T10" fmla="*/ 307 w 699"/>
                <a:gd name="T11" fmla="*/ 272 h 471"/>
                <a:gd name="T12" fmla="*/ 441 w 699"/>
                <a:gd name="T13" fmla="*/ 236 h 471"/>
                <a:gd name="T14" fmla="*/ 441 w 699"/>
                <a:gd name="T15" fmla="*/ 236 h 471"/>
                <a:gd name="T16" fmla="*/ 491 w 699"/>
                <a:gd name="T17" fmla="*/ 367 h 471"/>
                <a:gd name="T18" fmla="*/ 491 w 699"/>
                <a:gd name="T19" fmla="*/ 367 h 471"/>
                <a:gd name="T20" fmla="*/ 562 w 699"/>
                <a:gd name="T21" fmla="*/ 407 h 471"/>
                <a:gd name="T22" fmla="*/ 562 w 699"/>
                <a:gd name="T23" fmla="*/ 407 h 471"/>
                <a:gd name="T24" fmla="*/ 677 w 699"/>
                <a:gd name="T25" fmla="*/ 429 h 471"/>
                <a:gd name="T26" fmla="*/ 698 w 699"/>
                <a:gd name="T27" fmla="*/ 418 h 471"/>
                <a:gd name="T28" fmla="*/ 698 w 699"/>
                <a:gd name="T29" fmla="*/ 418 h 471"/>
                <a:gd name="T30" fmla="*/ 659 w 699"/>
                <a:gd name="T31" fmla="*/ 260 h 471"/>
                <a:gd name="T32" fmla="*/ 659 w 699"/>
                <a:gd name="T33" fmla="*/ 260 h 471"/>
                <a:gd name="T34" fmla="*/ 554 w 699"/>
                <a:gd name="T35" fmla="*/ 146 h 471"/>
                <a:gd name="T36" fmla="*/ 554 w 699"/>
                <a:gd name="T37" fmla="*/ 146 h 471"/>
                <a:gd name="T38" fmla="*/ 378 w 699"/>
                <a:gd name="T39" fmla="*/ 1 h 471"/>
                <a:gd name="T40" fmla="*/ 378 w 699"/>
                <a:gd name="T41" fmla="*/ 1 h 471"/>
                <a:gd name="T42" fmla="*/ 0 w 699"/>
                <a:gd name="T43" fmla="*/ 388 h 471"/>
                <a:gd name="T44" fmla="*/ 0 w 699"/>
                <a:gd name="T45" fmla="*/ 388 h 471"/>
                <a:gd name="T46" fmla="*/ 10 w 699"/>
                <a:gd name="T47" fmla="*/ 40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99" h="471">
                  <a:moveTo>
                    <a:pt x="10" y="401"/>
                  </a:moveTo>
                  <a:lnTo>
                    <a:pt x="10" y="401"/>
                  </a:lnTo>
                  <a:cubicBezTo>
                    <a:pt x="76" y="470"/>
                    <a:pt x="188" y="468"/>
                    <a:pt x="253" y="398"/>
                  </a:cubicBezTo>
                  <a:lnTo>
                    <a:pt x="253" y="398"/>
                  </a:lnTo>
                  <a:cubicBezTo>
                    <a:pt x="284" y="365"/>
                    <a:pt x="312" y="321"/>
                    <a:pt x="307" y="272"/>
                  </a:cubicBezTo>
                  <a:lnTo>
                    <a:pt x="307" y="272"/>
                  </a:lnTo>
                  <a:cubicBezTo>
                    <a:pt x="298" y="163"/>
                    <a:pt x="408" y="204"/>
                    <a:pt x="441" y="236"/>
                  </a:cubicBezTo>
                  <a:lnTo>
                    <a:pt x="441" y="236"/>
                  </a:lnTo>
                  <a:cubicBezTo>
                    <a:pt x="441" y="236"/>
                    <a:pt x="357" y="341"/>
                    <a:pt x="491" y="367"/>
                  </a:cubicBezTo>
                  <a:lnTo>
                    <a:pt x="491" y="367"/>
                  </a:lnTo>
                  <a:cubicBezTo>
                    <a:pt x="524" y="373"/>
                    <a:pt x="546" y="389"/>
                    <a:pt x="562" y="407"/>
                  </a:cubicBezTo>
                  <a:lnTo>
                    <a:pt x="562" y="407"/>
                  </a:lnTo>
                  <a:cubicBezTo>
                    <a:pt x="591" y="440"/>
                    <a:pt x="638" y="451"/>
                    <a:pt x="677" y="429"/>
                  </a:cubicBezTo>
                  <a:lnTo>
                    <a:pt x="698" y="418"/>
                  </a:lnTo>
                  <a:lnTo>
                    <a:pt x="698" y="418"/>
                  </a:lnTo>
                  <a:cubicBezTo>
                    <a:pt x="698" y="418"/>
                    <a:pt x="641" y="363"/>
                    <a:pt x="659" y="260"/>
                  </a:cubicBezTo>
                  <a:lnTo>
                    <a:pt x="659" y="260"/>
                  </a:lnTo>
                  <a:cubicBezTo>
                    <a:pt x="677" y="156"/>
                    <a:pt x="554" y="146"/>
                    <a:pt x="554" y="146"/>
                  </a:cubicBezTo>
                  <a:lnTo>
                    <a:pt x="554" y="146"/>
                  </a:lnTo>
                  <a:cubicBezTo>
                    <a:pt x="554" y="146"/>
                    <a:pt x="589" y="2"/>
                    <a:pt x="378" y="1"/>
                  </a:cubicBezTo>
                  <a:lnTo>
                    <a:pt x="378" y="1"/>
                  </a:lnTo>
                  <a:cubicBezTo>
                    <a:pt x="167" y="0"/>
                    <a:pt x="0" y="161"/>
                    <a:pt x="0" y="388"/>
                  </a:cubicBezTo>
                  <a:lnTo>
                    <a:pt x="0" y="388"/>
                  </a:lnTo>
                  <a:cubicBezTo>
                    <a:pt x="0" y="388"/>
                    <a:pt x="3" y="393"/>
                    <a:pt x="10" y="401"/>
                  </a:cubicBezTo>
                </a:path>
              </a:pathLst>
            </a:custGeom>
            <a:solidFill>
              <a:srgbClr val="293D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138">
              <a:extLst>
                <a:ext uri="{FF2B5EF4-FFF2-40B4-BE49-F238E27FC236}">
                  <a16:creationId xmlns:a16="http://schemas.microsoft.com/office/drawing/2014/main" xmlns="" id="{A09CE95A-9CE8-614A-9E5C-B45C55819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4988" y="8775039"/>
              <a:ext cx="1614923" cy="1395206"/>
            </a:xfrm>
            <a:custGeom>
              <a:avLst/>
              <a:gdLst>
                <a:gd name="T0" fmla="*/ 0 w 1297"/>
                <a:gd name="T1" fmla="*/ 687 h 1122"/>
                <a:gd name="T2" fmla="*/ 438 w 1297"/>
                <a:gd name="T3" fmla="*/ 775 h 1122"/>
                <a:gd name="T4" fmla="*/ 572 w 1297"/>
                <a:gd name="T5" fmla="*/ 810 h 1122"/>
                <a:gd name="T6" fmla="*/ 903 w 1297"/>
                <a:gd name="T7" fmla="*/ 1121 h 1122"/>
                <a:gd name="T8" fmla="*/ 1296 w 1297"/>
                <a:gd name="T9" fmla="*/ 0 h 1122"/>
                <a:gd name="T10" fmla="*/ 0 w 1297"/>
                <a:gd name="T11" fmla="*/ 687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7" h="1122">
                  <a:moveTo>
                    <a:pt x="0" y="687"/>
                  </a:moveTo>
                  <a:lnTo>
                    <a:pt x="438" y="775"/>
                  </a:lnTo>
                  <a:lnTo>
                    <a:pt x="572" y="810"/>
                  </a:lnTo>
                  <a:lnTo>
                    <a:pt x="903" y="1121"/>
                  </a:lnTo>
                  <a:lnTo>
                    <a:pt x="1296" y="0"/>
                  </a:lnTo>
                  <a:lnTo>
                    <a:pt x="0" y="687"/>
                  </a:lnTo>
                </a:path>
              </a:pathLst>
            </a:custGeom>
            <a:solidFill>
              <a:srgbClr val="C3D8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174">
              <a:extLst>
                <a:ext uri="{FF2B5EF4-FFF2-40B4-BE49-F238E27FC236}">
                  <a16:creationId xmlns:a16="http://schemas.microsoft.com/office/drawing/2014/main" xmlns="" id="{CEB01CD0-ABEC-9748-8798-F4A1CCEBD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8788" y="8775036"/>
              <a:ext cx="1069876" cy="1410440"/>
            </a:xfrm>
            <a:custGeom>
              <a:avLst/>
              <a:gdLst>
                <a:gd name="connsiteX0" fmla="*/ 1069876 w 1069876"/>
                <a:gd name="connsiteY0" fmla="*/ 0 h 1410440"/>
                <a:gd name="connsiteX1" fmla="*/ 167090 w 1069876"/>
                <a:gd name="connsiteY1" fmla="*/ 1009455 h 1410440"/>
                <a:gd name="connsiteX2" fmla="*/ 133820 w 1069876"/>
                <a:gd name="connsiteY2" fmla="*/ 1000770 h 1410440"/>
                <a:gd name="connsiteX3" fmla="*/ 133820 w 1069876"/>
                <a:gd name="connsiteY3" fmla="*/ 1001295 h 1410440"/>
                <a:gd name="connsiteX4" fmla="*/ 169020 w 1069876"/>
                <a:gd name="connsiteY4" fmla="*/ 1010379 h 1410440"/>
                <a:gd name="connsiteX5" fmla="*/ 12612 w 1069876"/>
                <a:gd name="connsiteY5" fmla="*/ 1410440 h 1410440"/>
                <a:gd name="connsiteX6" fmla="*/ 0 w 1069876"/>
                <a:gd name="connsiteY6" fmla="*/ 966759 h 1410440"/>
                <a:gd name="connsiteX7" fmla="*/ 48854 w 1069876"/>
                <a:gd name="connsiteY7" fmla="*/ 979367 h 1410440"/>
                <a:gd name="connsiteX8" fmla="*/ 48854 w 1069876"/>
                <a:gd name="connsiteY8" fmla="*/ 978589 h 1410440"/>
                <a:gd name="connsiteX9" fmla="*/ 0 w 1069876"/>
                <a:gd name="connsiteY9" fmla="*/ 965836 h 1410440"/>
                <a:gd name="connsiteX0" fmla="*/ 1069876 w 1069876"/>
                <a:gd name="connsiteY0" fmla="*/ 0 h 1410440"/>
                <a:gd name="connsiteX1" fmla="*/ 167090 w 1069876"/>
                <a:gd name="connsiteY1" fmla="*/ 1009455 h 1410440"/>
                <a:gd name="connsiteX2" fmla="*/ 133820 w 1069876"/>
                <a:gd name="connsiteY2" fmla="*/ 1000770 h 1410440"/>
                <a:gd name="connsiteX3" fmla="*/ 133820 w 1069876"/>
                <a:gd name="connsiteY3" fmla="*/ 1001295 h 1410440"/>
                <a:gd name="connsiteX4" fmla="*/ 169020 w 1069876"/>
                <a:gd name="connsiteY4" fmla="*/ 1010379 h 1410440"/>
                <a:gd name="connsiteX5" fmla="*/ 12612 w 1069876"/>
                <a:gd name="connsiteY5" fmla="*/ 1410440 h 1410440"/>
                <a:gd name="connsiteX6" fmla="*/ 0 w 1069876"/>
                <a:gd name="connsiteY6" fmla="*/ 966759 h 1410440"/>
                <a:gd name="connsiteX7" fmla="*/ 48854 w 1069876"/>
                <a:gd name="connsiteY7" fmla="*/ 979367 h 1410440"/>
                <a:gd name="connsiteX8" fmla="*/ 0 w 1069876"/>
                <a:gd name="connsiteY8" fmla="*/ 965836 h 1410440"/>
                <a:gd name="connsiteX9" fmla="*/ 1069876 w 1069876"/>
                <a:gd name="connsiteY9" fmla="*/ 0 h 1410440"/>
                <a:gd name="connsiteX0" fmla="*/ 1069876 w 1069876"/>
                <a:gd name="connsiteY0" fmla="*/ 0 h 1410440"/>
                <a:gd name="connsiteX1" fmla="*/ 167090 w 1069876"/>
                <a:gd name="connsiteY1" fmla="*/ 1009455 h 1410440"/>
                <a:gd name="connsiteX2" fmla="*/ 133820 w 1069876"/>
                <a:gd name="connsiteY2" fmla="*/ 1000770 h 1410440"/>
                <a:gd name="connsiteX3" fmla="*/ 133820 w 1069876"/>
                <a:gd name="connsiteY3" fmla="*/ 1001295 h 1410440"/>
                <a:gd name="connsiteX4" fmla="*/ 169020 w 1069876"/>
                <a:gd name="connsiteY4" fmla="*/ 1010379 h 1410440"/>
                <a:gd name="connsiteX5" fmla="*/ 12612 w 1069876"/>
                <a:gd name="connsiteY5" fmla="*/ 1410440 h 1410440"/>
                <a:gd name="connsiteX6" fmla="*/ 0 w 1069876"/>
                <a:gd name="connsiteY6" fmla="*/ 966759 h 1410440"/>
                <a:gd name="connsiteX7" fmla="*/ 0 w 1069876"/>
                <a:gd name="connsiteY7" fmla="*/ 965836 h 1410440"/>
                <a:gd name="connsiteX8" fmla="*/ 1069876 w 1069876"/>
                <a:gd name="connsiteY8" fmla="*/ 0 h 1410440"/>
                <a:gd name="connsiteX0" fmla="*/ 1069876 w 1069876"/>
                <a:gd name="connsiteY0" fmla="*/ 0 h 1410440"/>
                <a:gd name="connsiteX1" fmla="*/ 167090 w 1069876"/>
                <a:gd name="connsiteY1" fmla="*/ 1009455 h 1410440"/>
                <a:gd name="connsiteX2" fmla="*/ 133820 w 1069876"/>
                <a:gd name="connsiteY2" fmla="*/ 1000770 h 1410440"/>
                <a:gd name="connsiteX3" fmla="*/ 169020 w 1069876"/>
                <a:gd name="connsiteY3" fmla="*/ 1010379 h 1410440"/>
                <a:gd name="connsiteX4" fmla="*/ 12612 w 1069876"/>
                <a:gd name="connsiteY4" fmla="*/ 1410440 h 1410440"/>
                <a:gd name="connsiteX5" fmla="*/ 0 w 1069876"/>
                <a:gd name="connsiteY5" fmla="*/ 966759 h 1410440"/>
                <a:gd name="connsiteX6" fmla="*/ 0 w 1069876"/>
                <a:gd name="connsiteY6" fmla="*/ 965836 h 1410440"/>
                <a:gd name="connsiteX7" fmla="*/ 1069876 w 1069876"/>
                <a:gd name="connsiteY7" fmla="*/ 0 h 1410440"/>
                <a:gd name="connsiteX0" fmla="*/ 1069876 w 1069876"/>
                <a:gd name="connsiteY0" fmla="*/ 0 h 1410440"/>
                <a:gd name="connsiteX1" fmla="*/ 167090 w 1069876"/>
                <a:gd name="connsiteY1" fmla="*/ 1009455 h 1410440"/>
                <a:gd name="connsiteX2" fmla="*/ 169020 w 1069876"/>
                <a:gd name="connsiteY2" fmla="*/ 1010379 h 1410440"/>
                <a:gd name="connsiteX3" fmla="*/ 12612 w 1069876"/>
                <a:gd name="connsiteY3" fmla="*/ 1410440 h 1410440"/>
                <a:gd name="connsiteX4" fmla="*/ 0 w 1069876"/>
                <a:gd name="connsiteY4" fmla="*/ 966759 h 1410440"/>
                <a:gd name="connsiteX5" fmla="*/ 0 w 1069876"/>
                <a:gd name="connsiteY5" fmla="*/ 965836 h 1410440"/>
                <a:gd name="connsiteX6" fmla="*/ 1069876 w 1069876"/>
                <a:gd name="connsiteY6" fmla="*/ 0 h 141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9876" h="1410440">
                  <a:moveTo>
                    <a:pt x="1069876" y="0"/>
                  </a:moveTo>
                  <a:lnTo>
                    <a:pt x="167090" y="1009455"/>
                  </a:lnTo>
                  <a:lnTo>
                    <a:pt x="169020" y="1010379"/>
                  </a:lnTo>
                  <a:lnTo>
                    <a:pt x="12612" y="1410440"/>
                  </a:lnTo>
                  <a:lnTo>
                    <a:pt x="0" y="966759"/>
                  </a:lnTo>
                  <a:lnTo>
                    <a:pt x="0" y="965836"/>
                  </a:lnTo>
                  <a:lnTo>
                    <a:pt x="1069876" y="0"/>
                  </a:lnTo>
                  <a:close/>
                </a:path>
              </a:pathLst>
            </a:custGeom>
            <a:solidFill>
              <a:srgbClr val="99BD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141">
              <a:extLst>
                <a:ext uri="{FF2B5EF4-FFF2-40B4-BE49-F238E27FC236}">
                  <a16:creationId xmlns:a16="http://schemas.microsoft.com/office/drawing/2014/main" xmlns="" id="{5D354DE4-7149-7042-9A03-6B840A54E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59772" y="9780244"/>
              <a:ext cx="296618" cy="400986"/>
            </a:xfrm>
            <a:custGeom>
              <a:avLst/>
              <a:gdLst>
                <a:gd name="T0" fmla="*/ 0 w 236"/>
                <a:gd name="T1" fmla="*/ 321 h 322"/>
                <a:gd name="T2" fmla="*/ 235 w 236"/>
                <a:gd name="T3" fmla="*/ 106 h 322"/>
                <a:gd name="T4" fmla="*/ 125 w 236"/>
                <a:gd name="T5" fmla="*/ 0 h 322"/>
                <a:gd name="T6" fmla="*/ 0 w 236"/>
                <a:gd name="T7" fmla="*/ 32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6" h="322">
                  <a:moveTo>
                    <a:pt x="0" y="321"/>
                  </a:moveTo>
                  <a:lnTo>
                    <a:pt x="235" y="106"/>
                  </a:lnTo>
                  <a:lnTo>
                    <a:pt x="125" y="0"/>
                  </a:lnTo>
                  <a:lnTo>
                    <a:pt x="0" y="321"/>
                  </a:lnTo>
                </a:path>
              </a:pathLst>
            </a:custGeom>
            <a:solidFill>
              <a:srgbClr val="396B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142">
              <a:extLst>
                <a:ext uri="{FF2B5EF4-FFF2-40B4-BE49-F238E27FC236}">
                  <a16:creationId xmlns:a16="http://schemas.microsoft.com/office/drawing/2014/main" xmlns="" id="{EA868223-A267-8E47-8FEF-E860F1E02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31483" y="3957732"/>
              <a:ext cx="1202951" cy="543803"/>
            </a:xfrm>
            <a:custGeom>
              <a:avLst/>
              <a:gdLst>
                <a:gd name="T0" fmla="*/ 0 w 966"/>
                <a:gd name="T1" fmla="*/ 241 h 437"/>
                <a:gd name="T2" fmla="*/ 321 w 966"/>
                <a:gd name="T3" fmla="*/ 436 h 437"/>
                <a:gd name="T4" fmla="*/ 965 w 966"/>
                <a:gd name="T5" fmla="*/ 0 h 437"/>
                <a:gd name="T6" fmla="*/ 0 w 966"/>
                <a:gd name="T7" fmla="*/ 241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6" h="437">
                  <a:moveTo>
                    <a:pt x="0" y="241"/>
                  </a:moveTo>
                  <a:lnTo>
                    <a:pt x="321" y="436"/>
                  </a:lnTo>
                  <a:lnTo>
                    <a:pt x="965" y="0"/>
                  </a:lnTo>
                  <a:lnTo>
                    <a:pt x="0" y="241"/>
                  </a:lnTo>
                </a:path>
              </a:pathLst>
            </a:custGeom>
            <a:solidFill>
              <a:srgbClr val="EEF5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43">
              <a:extLst>
                <a:ext uri="{FF2B5EF4-FFF2-40B4-BE49-F238E27FC236}">
                  <a16:creationId xmlns:a16="http://schemas.microsoft.com/office/drawing/2014/main" xmlns="" id="{AEDC792D-E590-DD4D-B927-3D72C8AE8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3310" y="3957730"/>
              <a:ext cx="681123" cy="812955"/>
            </a:xfrm>
            <a:custGeom>
              <a:avLst/>
              <a:gdLst>
                <a:gd name="T0" fmla="*/ 545 w 546"/>
                <a:gd name="T1" fmla="*/ 0 h 652"/>
                <a:gd name="T2" fmla="*/ 0 w 546"/>
                <a:gd name="T3" fmla="*/ 490 h 652"/>
                <a:gd name="T4" fmla="*/ 386 w 546"/>
                <a:gd name="T5" fmla="*/ 651 h 652"/>
                <a:gd name="T6" fmla="*/ 545 w 546"/>
                <a:gd name="T7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6" h="652">
                  <a:moveTo>
                    <a:pt x="545" y="0"/>
                  </a:moveTo>
                  <a:lnTo>
                    <a:pt x="0" y="490"/>
                  </a:lnTo>
                  <a:lnTo>
                    <a:pt x="386" y="651"/>
                  </a:lnTo>
                  <a:lnTo>
                    <a:pt x="545" y="0"/>
                  </a:lnTo>
                </a:path>
              </a:pathLst>
            </a:custGeom>
            <a:solidFill>
              <a:srgbClr val="EEF5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44">
              <a:extLst>
                <a:ext uri="{FF2B5EF4-FFF2-40B4-BE49-F238E27FC236}">
                  <a16:creationId xmlns:a16="http://schemas.microsoft.com/office/drawing/2014/main" xmlns="" id="{74247253-E422-704F-92EC-384051A21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32467" y="3957730"/>
              <a:ext cx="801968" cy="922814"/>
            </a:xfrm>
            <a:custGeom>
              <a:avLst/>
              <a:gdLst>
                <a:gd name="T0" fmla="*/ 0 w 645"/>
                <a:gd name="T1" fmla="*/ 436 h 739"/>
                <a:gd name="T2" fmla="*/ 78 w 645"/>
                <a:gd name="T3" fmla="*/ 738 h 739"/>
                <a:gd name="T4" fmla="*/ 99 w 645"/>
                <a:gd name="T5" fmla="*/ 490 h 739"/>
                <a:gd name="T6" fmla="*/ 644 w 645"/>
                <a:gd name="T7" fmla="*/ 0 h 739"/>
                <a:gd name="T8" fmla="*/ 0 w 645"/>
                <a:gd name="T9" fmla="*/ 436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739">
                  <a:moveTo>
                    <a:pt x="0" y="436"/>
                  </a:moveTo>
                  <a:lnTo>
                    <a:pt x="78" y="738"/>
                  </a:lnTo>
                  <a:lnTo>
                    <a:pt x="99" y="490"/>
                  </a:lnTo>
                  <a:lnTo>
                    <a:pt x="644" y="0"/>
                  </a:lnTo>
                  <a:lnTo>
                    <a:pt x="0" y="436"/>
                  </a:lnTo>
                </a:path>
              </a:pathLst>
            </a:custGeom>
            <a:solidFill>
              <a:srgbClr val="99BD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145">
              <a:extLst>
                <a:ext uri="{FF2B5EF4-FFF2-40B4-BE49-F238E27FC236}">
                  <a16:creationId xmlns:a16="http://schemas.microsoft.com/office/drawing/2014/main" xmlns="" id="{72F43700-B9C9-4B4D-BB64-015DBEDF1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5846" y="4567451"/>
              <a:ext cx="214223" cy="313095"/>
            </a:xfrm>
            <a:custGeom>
              <a:avLst/>
              <a:gdLst>
                <a:gd name="T0" fmla="*/ 0 w 172"/>
                <a:gd name="T1" fmla="*/ 249 h 250"/>
                <a:gd name="T2" fmla="*/ 171 w 172"/>
                <a:gd name="T3" fmla="*/ 61 h 250"/>
                <a:gd name="T4" fmla="*/ 19 w 172"/>
                <a:gd name="T5" fmla="*/ 0 h 250"/>
                <a:gd name="T6" fmla="*/ 0 w 172"/>
                <a:gd name="T7" fmla="*/ 249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250">
                  <a:moveTo>
                    <a:pt x="0" y="249"/>
                  </a:moveTo>
                  <a:lnTo>
                    <a:pt x="171" y="61"/>
                  </a:lnTo>
                  <a:lnTo>
                    <a:pt x="19" y="0"/>
                  </a:lnTo>
                  <a:lnTo>
                    <a:pt x="0" y="249"/>
                  </a:lnTo>
                </a:path>
              </a:pathLst>
            </a:custGeom>
            <a:solidFill>
              <a:srgbClr val="396B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146">
              <a:extLst>
                <a:ext uri="{FF2B5EF4-FFF2-40B4-BE49-F238E27FC236}">
                  <a16:creationId xmlns:a16="http://schemas.microsoft.com/office/drawing/2014/main" xmlns="" id="{BF310B40-4283-294F-97BA-AB3319CC7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78253" y="6149415"/>
              <a:ext cx="1219432" cy="961262"/>
            </a:xfrm>
            <a:custGeom>
              <a:avLst/>
              <a:gdLst>
                <a:gd name="T0" fmla="*/ 0 w 980"/>
                <a:gd name="T1" fmla="*/ 0 h 772"/>
                <a:gd name="T2" fmla="*/ 0 w 980"/>
                <a:gd name="T3" fmla="*/ 734 h 772"/>
                <a:gd name="T4" fmla="*/ 36 w 980"/>
                <a:gd name="T5" fmla="*/ 771 h 772"/>
                <a:gd name="T6" fmla="*/ 165 w 980"/>
                <a:gd name="T7" fmla="*/ 629 h 772"/>
                <a:gd name="T8" fmla="*/ 979 w 980"/>
                <a:gd name="T9" fmla="*/ 629 h 772"/>
                <a:gd name="T10" fmla="*/ 979 w 980"/>
                <a:gd name="T11" fmla="*/ 38 h 772"/>
                <a:gd name="T12" fmla="*/ 943 w 980"/>
                <a:gd name="T13" fmla="*/ 0 h 772"/>
                <a:gd name="T14" fmla="*/ 0 w 980"/>
                <a:gd name="T15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0" h="772">
                  <a:moveTo>
                    <a:pt x="0" y="0"/>
                  </a:moveTo>
                  <a:lnTo>
                    <a:pt x="0" y="734"/>
                  </a:lnTo>
                  <a:lnTo>
                    <a:pt x="36" y="771"/>
                  </a:lnTo>
                  <a:lnTo>
                    <a:pt x="165" y="629"/>
                  </a:lnTo>
                  <a:lnTo>
                    <a:pt x="979" y="629"/>
                  </a:lnTo>
                  <a:lnTo>
                    <a:pt x="979" y="38"/>
                  </a:lnTo>
                  <a:lnTo>
                    <a:pt x="943" y="0"/>
                  </a:lnTo>
                  <a:lnTo>
                    <a:pt x="0" y="0"/>
                  </a:lnTo>
                </a:path>
              </a:pathLst>
            </a:custGeom>
            <a:solidFill>
              <a:srgbClr val="99BD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147">
              <a:extLst>
                <a:ext uri="{FF2B5EF4-FFF2-40B4-BE49-F238E27FC236}">
                  <a16:creationId xmlns:a16="http://schemas.microsoft.com/office/drawing/2014/main" xmlns="" id="{D9CC784D-617C-7745-84FA-E84640A38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78253" y="6149415"/>
              <a:ext cx="1175489" cy="917320"/>
            </a:xfrm>
            <a:custGeom>
              <a:avLst/>
              <a:gdLst>
                <a:gd name="T0" fmla="*/ 0 w 944"/>
                <a:gd name="T1" fmla="*/ 0 h 735"/>
                <a:gd name="T2" fmla="*/ 0 w 944"/>
                <a:gd name="T3" fmla="*/ 734 h 735"/>
                <a:gd name="T4" fmla="*/ 130 w 944"/>
                <a:gd name="T5" fmla="*/ 592 h 735"/>
                <a:gd name="T6" fmla="*/ 943 w 944"/>
                <a:gd name="T7" fmla="*/ 592 h 735"/>
                <a:gd name="T8" fmla="*/ 943 w 944"/>
                <a:gd name="T9" fmla="*/ 0 h 735"/>
                <a:gd name="T10" fmla="*/ 0 w 944"/>
                <a:gd name="T11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4" h="735">
                  <a:moveTo>
                    <a:pt x="0" y="0"/>
                  </a:moveTo>
                  <a:lnTo>
                    <a:pt x="0" y="734"/>
                  </a:lnTo>
                  <a:lnTo>
                    <a:pt x="130" y="592"/>
                  </a:lnTo>
                  <a:lnTo>
                    <a:pt x="943" y="592"/>
                  </a:lnTo>
                  <a:lnTo>
                    <a:pt x="943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148">
              <a:extLst>
                <a:ext uri="{FF2B5EF4-FFF2-40B4-BE49-F238E27FC236}">
                  <a16:creationId xmlns:a16="http://schemas.microsoft.com/office/drawing/2014/main" xmlns="" id="{01AE90BA-2B40-5444-B996-585CA34DE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28528" y="5133221"/>
              <a:ext cx="1219432" cy="961266"/>
            </a:xfrm>
            <a:custGeom>
              <a:avLst/>
              <a:gdLst>
                <a:gd name="T0" fmla="*/ 978 w 979"/>
                <a:gd name="T1" fmla="*/ 0 h 773"/>
                <a:gd name="T2" fmla="*/ 978 w 979"/>
                <a:gd name="T3" fmla="*/ 735 h 773"/>
                <a:gd name="T4" fmla="*/ 943 w 979"/>
                <a:gd name="T5" fmla="*/ 772 h 773"/>
                <a:gd name="T6" fmla="*/ 813 w 979"/>
                <a:gd name="T7" fmla="*/ 630 h 773"/>
                <a:gd name="T8" fmla="*/ 0 w 979"/>
                <a:gd name="T9" fmla="*/ 630 h 773"/>
                <a:gd name="T10" fmla="*/ 0 w 979"/>
                <a:gd name="T11" fmla="*/ 38 h 773"/>
                <a:gd name="T12" fmla="*/ 35 w 979"/>
                <a:gd name="T13" fmla="*/ 0 h 773"/>
                <a:gd name="T14" fmla="*/ 978 w 979"/>
                <a:gd name="T15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9" h="773">
                  <a:moveTo>
                    <a:pt x="978" y="0"/>
                  </a:moveTo>
                  <a:lnTo>
                    <a:pt x="978" y="735"/>
                  </a:lnTo>
                  <a:lnTo>
                    <a:pt x="943" y="772"/>
                  </a:lnTo>
                  <a:lnTo>
                    <a:pt x="813" y="630"/>
                  </a:lnTo>
                  <a:lnTo>
                    <a:pt x="0" y="630"/>
                  </a:lnTo>
                  <a:lnTo>
                    <a:pt x="0" y="38"/>
                  </a:lnTo>
                  <a:lnTo>
                    <a:pt x="35" y="0"/>
                  </a:lnTo>
                  <a:lnTo>
                    <a:pt x="978" y="0"/>
                  </a:lnTo>
                </a:path>
              </a:pathLst>
            </a:custGeom>
            <a:solidFill>
              <a:srgbClr val="99BD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49">
              <a:extLst>
                <a:ext uri="{FF2B5EF4-FFF2-40B4-BE49-F238E27FC236}">
                  <a16:creationId xmlns:a16="http://schemas.microsoft.com/office/drawing/2014/main" xmlns="" id="{D53C35F2-2586-724B-8C0C-02ABE9A7E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72473" y="5133221"/>
              <a:ext cx="1175489" cy="917321"/>
            </a:xfrm>
            <a:custGeom>
              <a:avLst/>
              <a:gdLst>
                <a:gd name="T0" fmla="*/ 943 w 944"/>
                <a:gd name="T1" fmla="*/ 0 h 736"/>
                <a:gd name="T2" fmla="*/ 943 w 944"/>
                <a:gd name="T3" fmla="*/ 735 h 736"/>
                <a:gd name="T4" fmla="*/ 814 w 944"/>
                <a:gd name="T5" fmla="*/ 592 h 736"/>
                <a:gd name="T6" fmla="*/ 0 w 944"/>
                <a:gd name="T7" fmla="*/ 592 h 736"/>
                <a:gd name="T8" fmla="*/ 0 w 944"/>
                <a:gd name="T9" fmla="*/ 0 h 736"/>
                <a:gd name="T10" fmla="*/ 943 w 944"/>
                <a:gd name="T11" fmla="*/ 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4" h="736">
                  <a:moveTo>
                    <a:pt x="943" y="0"/>
                  </a:moveTo>
                  <a:lnTo>
                    <a:pt x="943" y="735"/>
                  </a:lnTo>
                  <a:lnTo>
                    <a:pt x="814" y="592"/>
                  </a:lnTo>
                  <a:lnTo>
                    <a:pt x="0" y="592"/>
                  </a:lnTo>
                  <a:lnTo>
                    <a:pt x="0" y="0"/>
                  </a:lnTo>
                  <a:lnTo>
                    <a:pt x="94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84">
              <a:extLst>
                <a:ext uri="{FF2B5EF4-FFF2-40B4-BE49-F238E27FC236}">
                  <a16:creationId xmlns:a16="http://schemas.microsoft.com/office/drawing/2014/main" xmlns="" id="{E36AFF61-AB91-B34A-AD29-6DD682094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32052" y="6281245"/>
              <a:ext cx="899594" cy="482157"/>
            </a:xfrm>
            <a:custGeom>
              <a:avLst/>
              <a:gdLst>
                <a:gd name="connsiteX0" fmla="*/ 21252 w 899594"/>
                <a:gd name="connsiteY0" fmla="*/ 439434 h 482157"/>
                <a:gd name="connsiteX1" fmla="*/ 521297 w 899594"/>
                <a:gd name="connsiteY1" fmla="*/ 439434 h 482157"/>
                <a:gd name="connsiteX2" fmla="*/ 542549 w 899594"/>
                <a:gd name="connsiteY2" fmla="*/ 461406 h 482157"/>
                <a:gd name="connsiteX3" fmla="*/ 521297 w 899594"/>
                <a:gd name="connsiteY3" fmla="*/ 482157 h 482157"/>
                <a:gd name="connsiteX4" fmla="*/ 21252 w 899594"/>
                <a:gd name="connsiteY4" fmla="*/ 482157 h 482157"/>
                <a:gd name="connsiteX5" fmla="*/ 0 w 899594"/>
                <a:gd name="connsiteY5" fmla="*/ 461406 h 482157"/>
                <a:gd name="connsiteX6" fmla="*/ 21252 w 899594"/>
                <a:gd name="connsiteY6" fmla="*/ 439434 h 482157"/>
                <a:gd name="connsiteX7" fmla="*/ 21211 w 899594"/>
                <a:gd name="connsiteY7" fmla="*/ 296619 h 482157"/>
                <a:gd name="connsiteX8" fmla="*/ 878383 w 899594"/>
                <a:gd name="connsiteY8" fmla="*/ 296619 h 482157"/>
                <a:gd name="connsiteX9" fmla="*/ 899594 w 899594"/>
                <a:gd name="connsiteY9" fmla="*/ 318591 h 482157"/>
                <a:gd name="connsiteX10" fmla="*/ 878383 w 899594"/>
                <a:gd name="connsiteY10" fmla="*/ 339342 h 482157"/>
                <a:gd name="connsiteX11" fmla="*/ 21211 w 899594"/>
                <a:gd name="connsiteY11" fmla="*/ 339342 h 482157"/>
                <a:gd name="connsiteX12" fmla="*/ 0 w 899594"/>
                <a:gd name="connsiteY12" fmla="*/ 318591 h 482157"/>
                <a:gd name="connsiteX13" fmla="*/ 21211 w 899594"/>
                <a:gd name="connsiteY13" fmla="*/ 296619 h 482157"/>
                <a:gd name="connsiteX14" fmla="*/ 21211 w 899594"/>
                <a:gd name="connsiteY14" fmla="*/ 148308 h 482157"/>
                <a:gd name="connsiteX15" fmla="*/ 878383 w 899594"/>
                <a:gd name="connsiteY15" fmla="*/ 148308 h 482157"/>
                <a:gd name="connsiteX16" fmla="*/ 899594 w 899594"/>
                <a:gd name="connsiteY16" fmla="*/ 169686 h 482157"/>
                <a:gd name="connsiteX17" fmla="*/ 878383 w 899594"/>
                <a:gd name="connsiteY17" fmla="*/ 191064 h 482157"/>
                <a:gd name="connsiteX18" fmla="*/ 21211 w 899594"/>
                <a:gd name="connsiteY18" fmla="*/ 191064 h 482157"/>
                <a:gd name="connsiteX19" fmla="*/ 0 w 899594"/>
                <a:gd name="connsiteY19" fmla="*/ 169686 h 482157"/>
                <a:gd name="connsiteX20" fmla="*/ 21211 w 899594"/>
                <a:gd name="connsiteY20" fmla="*/ 148308 h 482157"/>
                <a:gd name="connsiteX21" fmla="*/ 21211 w 899594"/>
                <a:gd name="connsiteY21" fmla="*/ 0 h 482157"/>
                <a:gd name="connsiteX22" fmla="*/ 878383 w 899594"/>
                <a:gd name="connsiteY22" fmla="*/ 0 h 482157"/>
                <a:gd name="connsiteX23" fmla="*/ 899594 w 899594"/>
                <a:gd name="connsiteY23" fmla="*/ 21378 h 482157"/>
                <a:gd name="connsiteX24" fmla="*/ 878383 w 899594"/>
                <a:gd name="connsiteY24" fmla="*/ 42756 h 482157"/>
                <a:gd name="connsiteX25" fmla="*/ 21211 w 899594"/>
                <a:gd name="connsiteY25" fmla="*/ 42756 h 482157"/>
                <a:gd name="connsiteX26" fmla="*/ 0 w 899594"/>
                <a:gd name="connsiteY26" fmla="*/ 21378 h 482157"/>
                <a:gd name="connsiteX27" fmla="*/ 21211 w 899594"/>
                <a:gd name="connsiteY27" fmla="*/ 0 h 482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99594" h="482157">
                  <a:moveTo>
                    <a:pt x="21252" y="439434"/>
                  </a:moveTo>
                  <a:lnTo>
                    <a:pt x="521297" y="439434"/>
                  </a:lnTo>
                  <a:cubicBezTo>
                    <a:pt x="532548" y="439434"/>
                    <a:pt x="542549" y="449199"/>
                    <a:pt x="542549" y="461406"/>
                  </a:cubicBezTo>
                  <a:cubicBezTo>
                    <a:pt x="542549" y="472391"/>
                    <a:pt x="532548" y="482157"/>
                    <a:pt x="521297" y="482157"/>
                  </a:cubicBezTo>
                  <a:lnTo>
                    <a:pt x="21252" y="482157"/>
                  </a:lnTo>
                  <a:cubicBezTo>
                    <a:pt x="10001" y="482157"/>
                    <a:pt x="0" y="472391"/>
                    <a:pt x="0" y="461406"/>
                  </a:cubicBezTo>
                  <a:cubicBezTo>
                    <a:pt x="0" y="449199"/>
                    <a:pt x="10001" y="439434"/>
                    <a:pt x="21252" y="439434"/>
                  </a:cubicBezTo>
                  <a:close/>
                  <a:moveTo>
                    <a:pt x="21211" y="296619"/>
                  </a:moveTo>
                  <a:lnTo>
                    <a:pt x="878383" y="296619"/>
                  </a:lnTo>
                  <a:cubicBezTo>
                    <a:pt x="889613" y="296619"/>
                    <a:pt x="899594" y="306384"/>
                    <a:pt x="899594" y="318591"/>
                  </a:cubicBezTo>
                  <a:cubicBezTo>
                    <a:pt x="899594" y="329576"/>
                    <a:pt x="889613" y="339342"/>
                    <a:pt x="878383" y="339342"/>
                  </a:cubicBezTo>
                  <a:lnTo>
                    <a:pt x="21211" y="339342"/>
                  </a:lnTo>
                  <a:cubicBezTo>
                    <a:pt x="9982" y="339342"/>
                    <a:pt x="0" y="329576"/>
                    <a:pt x="0" y="318591"/>
                  </a:cubicBezTo>
                  <a:cubicBezTo>
                    <a:pt x="0" y="306384"/>
                    <a:pt x="9982" y="296619"/>
                    <a:pt x="21211" y="296619"/>
                  </a:cubicBezTo>
                  <a:close/>
                  <a:moveTo>
                    <a:pt x="21211" y="148308"/>
                  </a:moveTo>
                  <a:lnTo>
                    <a:pt x="878383" y="148308"/>
                  </a:lnTo>
                  <a:cubicBezTo>
                    <a:pt x="889613" y="148308"/>
                    <a:pt x="899594" y="158997"/>
                    <a:pt x="899594" y="169686"/>
                  </a:cubicBezTo>
                  <a:cubicBezTo>
                    <a:pt x="899594" y="181562"/>
                    <a:pt x="889613" y="191064"/>
                    <a:pt x="878383" y="191064"/>
                  </a:cubicBezTo>
                  <a:lnTo>
                    <a:pt x="21211" y="191064"/>
                  </a:lnTo>
                  <a:cubicBezTo>
                    <a:pt x="9982" y="191064"/>
                    <a:pt x="0" y="181562"/>
                    <a:pt x="0" y="169686"/>
                  </a:cubicBezTo>
                  <a:cubicBezTo>
                    <a:pt x="0" y="158997"/>
                    <a:pt x="9982" y="148308"/>
                    <a:pt x="21211" y="148308"/>
                  </a:cubicBezTo>
                  <a:close/>
                  <a:moveTo>
                    <a:pt x="21211" y="0"/>
                  </a:moveTo>
                  <a:lnTo>
                    <a:pt x="878383" y="0"/>
                  </a:lnTo>
                  <a:cubicBezTo>
                    <a:pt x="889613" y="0"/>
                    <a:pt x="899594" y="9501"/>
                    <a:pt x="899594" y="21378"/>
                  </a:cubicBezTo>
                  <a:cubicBezTo>
                    <a:pt x="899594" y="33254"/>
                    <a:pt x="889613" y="42756"/>
                    <a:pt x="878383" y="42756"/>
                  </a:cubicBezTo>
                  <a:lnTo>
                    <a:pt x="21211" y="42756"/>
                  </a:lnTo>
                  <a:cubicBezTo>
                    <a:pt x="9982" y="42756"/>
                    <a:pt x="0" y="33254"/>
                    <a:pt x="0" y="21378"/>
                  </a:cubicBezTo>
                  <a:cubicBezTo>
                    <a:pt x="0" y="9501"/>
                    <a:pt x="9982" y="0"/>
                    <a:pt x="21211" y="0"/>
                  </a:cubicBezTo>
                  <a:close/>
                </a:path>
              </a:pathLst>
            </a:custGeom>
            <a:solidFill>
              <a:srgbClr val="C3D8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154">
              <a:extLst>
                <a:ext uri="{FF2B5EF4-FFF2-40B4-BE49-F238E27FC236}">
                  <a16:creationId xmlns:a16="http://schemas.microsoft.com/office/drawing/2014/main" xmlns="" id="{9543DDA8-5243-2545-9C0A-E33CE6825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11336" y="5347446"/>
              <a:ext cx="1219432" cy="961262"/>
            </a:xfrm>
            <a:custGeom>
              <a:avLst/>
              <a:gdLst>
                <a:gd name="T0" fmla="*/ 0 w 979"/>
                <a:gd name="T1" fmla="*/ 0 h 773"/>
                <a:gd name="T2" fmla="*/ 0 w 979"/>
                <a:gd name="T3" fmla="*/ 734 h 773"/>
                <a:gd name="T4" fmla="*/ 35 w 979"/>
                <a:gd name="T5" fmla="*/ 772 h 773"/>
                <a:gd name="T6" fmla="*/ 165 w 979"/>
                <a:gd name="T7" fmla="*/ 629 h 773"/>
                <a:gd name="T8" fmla="*/ 978 w 979"/>
                <a:gd name="T9" fmla="*/ 629 h 773"/>
                <a:gd name="T10" fmla="*/ 978 w 979"/>
                <a:gd name="T11" fmla="*/ 37 h 773"/>
                <a:gd name="T12" fmla="*/ 943 w 979"/>
                <a:gd name="T13" fmla="*/ 0 h 773"/>
                <a:gd name="T14" fmla="*/ 0 w 979"/>
                <a:gd name="T15" fmla="*/ 0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9" h="773">
                  <a:moveTo>
                    <a:pt x="0" y="0"/>
                  </a:moveTo>
                  <a:lnTo>
                    <a:pt x="0" y="734"/>
                  </a:lnTo>
                  <a:lnTo>
                    <a:pt x="35" y="772"/>
                  </a:lnTo>
                  <a:lnTo>
                    <a:pt x="165" y="629"/>
                  </a:lnTo>
                  <a:lnTo>
                    <a:pt x="978" y="629"/>
                  </a:lnTo>
                  <a:lnTo>
                    <a:pt x="978" y="37"/>
                  </a:lnTo>
                  <a:lnTo>
                    <a:pt x="943" y="0"/>
                  </a:lnTo>
                  <a:lnTo>
                    <a:pt x="0" y="0"/>
                  </a:lnTo>
                </a:path>
              </a:pathLst>
            </a:custGeom>
            <a:solidFill>
              <a:srgbClr val="99BD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155">
              <a:extLst>
                <a:ext uri="{FF2B5EF4-FFF2-40B4-BE49-F238E27FC236}">
                  <a16:creationId xmlns:a16="http://schemas.microsoft.com/office/drawing/2014/main" xmlns="" id="{AC2EE277-8ECC-E841-9377-1370073D9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11336" y="5347444"/>
              <a:ext cx="1175489" cy="917320"/>
            </a:xfrm>
            <a:custGeom>
              <a:avLst/>
              <a:gdLst>
                <a:gd name="T0" fmla="*/ 0 w 944"/>
                <a:gd name="T1" fmla="*/ 0 h 735"/>
                <a:gd name="T2" fmla="*/ 0 w 944"/>
                <a:gd name="T3" fmla="*/ 734 h 735"/>
                <a:gd name="T4" fmla="*/ 129 w 944"/>
                <a:gd name="T5" fmla="*/ 592 h 735"/>
                <a:gd name="T6" fmla="*/ 943 w 944"/>
                <a:gd name="T7" fmla="*/ 592 h 735"/>
                <a:gd name="T8" fmla="*/ 943 w 944"/>
                <a:gd name="T9" fmla="*/ 0 h 735"/>
                <a:gd name="T10" fmla="*/ 0 w 944"/>
                <a:gd name="T11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4" h="735">
                  <a:moveTo>
                    <a:pt x="0" y="0"/>
                  </a:moveTo>
                  <a:lnTo>
                    <a:pt x="0" y="734"/>
                  </a:lnTo>
                  <a:lnTo>
                    <a:pt x="129" y="592"/>
                  </a:lnTo>
                  <a:lnTo>
                    <a:pt x="943" y="592"/>
                  </a:lnTo>
                  <a:lnTo>
                    <a:pt x="943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187">
              <a:extLst>
                <a:ext uri="{FF2B5EF4-FFF2-40B4-BE49-F238E27FC236}">
                  <a16:creationId xmlns:a16="http://schemas.microsoft.com/office/drawing/2014/main" xmlns="" id="{91CD89C2-024B-554F-B3D4-1B18D55D5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70630" y="5479275"/>
              <a:ext cx="899592" cy="487650"/>
            </a:xfrm>
            <a:custGeom>
              <a:avLst/>
              <a:gdLst>
                <a:gd name="connsiteX0" fmla="*/ 21086 w 899592"/>
                <a:gd name="connsiteY0" fmla="*/ 444927 h 487650"/>
                <a:gd name="connsiteX1" fmla="*/ 515982 w 899592"/>
                <a:gd name="connsiteY1" fmla="*/ 444927 h 487650"/>
                <a:gd name="connsiteX2" fmla="*/ 537068 w 899592"/>
                <a:gd name="connsiteY2" fmla="*/ 466899 h 487650"/>
                <a:gd name="connsiteX3" fmla="*/ 515982 w 899592"/>
                <a:gd name="connsiteY3" fmla="*/ 487650 h 487650"/>
                <a:gd name="connsiteX4" fmla="*/ 21086 w 899592"/>
                <a:gd name="connsiteY4" fmla="*/ 487650 h 487650"/>
                <a:gd name="connsiteX5" fmla="*/ 2 w 899592"/>
                <a:gd name="connsiteY5" fmla="*/ 466899 h 487650"/>
                <a:gd name="connsiteX6" fmla="*/ 21086 w 899592"/>
                <a:gd name="connsiteY6" fmla="*/ 444927 h 487650"/>
                <a:gd name="connsiteX7" fmla="*/ 21240 w 899592"/>
                <a:gd name="connsiteY7" fmla="*/ 296618 h 487650"/>
                <a:gd name="connsiteX8" fmla="*/ 878352 w 899592"/>
                <a:gd name="connsiteY8" fmla="*/ 296618 h 487650"/>
                <a:gd name="connsiteX9" fmla="*/ 899592 w 899592"/>
                <a:gd name="connsiteY9" fmla="*/ 317996 h 487650"/>
                <a:gd name="connsiteX10" fmla="*/ 878352 w 899592"/>
                <a:gd name="connsiteY10" fmla="*/ 339374 h 487650"/>
                <a:gd name="connsiteX11" fmla="*/ 21240 w 899592"/>
                <a:gd name="connsiteY11" fmla="*/ 339374 h 487650"/>
                <a:gd name="connsiteX12" fmla="*/ 0 w 899592"/>
                <a:gd name="connsiteY12" fmla="*/ 317996 h 487650"/>
                <a:gd name="connsiteX13" fmla="*/ 21240 w 899592"/>
                <a:gd name="connsiteY13" fmla="*/ 296618 h 487650"/>
                <a:gd name="connsiteX14" fmla="*/ 21240 w 899592"/>
                <a:gd name="connsiteY14" fmla="*/ 148307 h 487650"/>
                <a:gd name="connsiteX15" fmla="*/ 878352 w 899592"/>
                <a:gd name="connsiteY15" fmla="*/ 148307 h 487650"/>
                <a:gd name="connsiteX16" fmla="*/ 899592 w 899592"/>
                <a:gd name="connsiteY16" fmla="*/ 169685 h 487650"/>
                <a:gd name="connsiteX17" fmla="*/ 878352 w 899592"/>
                <a:gd name="connsiteY17" fmla="*/ 191063 h 487650"/>
                <a:gd name="connsiteX18" fmla="*/ 21240 w 899592"/>
                <a:gd name="connsiteY18" fmla="*/ 191063 h 487650"/>
                <a:gd name="connsiteX19" fmla="*/ 0 w 899592"/>
                <a:gd name="connsiteY19" fmla="*/ 169685 h 487650"/>
                <a:gd name="connsiteX20" fmla="*/ 21240 w 899592"/>
                <a:gd name="connsiteY20" fmla="*/ 148307 h 487650"/>
                <a:gd name="connsiteX21" fmla="*/ 21240 w 899592"/>
                <a:gd name="connsiteY21" fmla="*/ 0 h 487650"/>
                <a:gd name="connsiteX22" fmla="*/ 878352 w 899592"/>
                <a:gd name="connsiteY22" fmla="*/ 0 h 487650"/>
                <a:gd name="connsiteX23" fmla="*/ 899592 w 899592"/>
                <a:gd name="connsiteY23" fmla="*/ 21378 h 487650"/>
                <a:gd name="connsiteX24" fmla="*/ 878352 w 899592"/>
                <a:gd name="connsiteY24" fmla="*/ 42756 h 487650"/>
                <a:gd name="connsiteX25" fmla="*/ 21240 w 899592"/>
                <a:gd name="connsiteY25" fmla="*/ 42756 h 487650"/>
                <a:gd name="connsiteX26" fmla="*/ 0 w 899592"/>
                <a:gd name="connsiteY26" fmla="*/ 21378 h 487650"/>
                <a:gd name="connsiteX27" fmla="*/ 21240 w 899592"/>
                <a:gd name="connsiteY27" fmla="*/ 0 h 48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99592" h="487650">
                  <a:moveTo>
                    <a:pt x="21086" y="444927"/>
                  </a:moveTo>
                  <a:lnTo>
                    <a:pt x="515982" y="444927"/>
                  </a:lnTo>
                  <a:cubicBezTo>
                    <a:pt x="528386" y="444927"/>
                    <a:pt x="537068" y="454692"/>
                    <a:pt x="537068" y="466899"/>
                  </a:cubicBezTo>
                  <a:cubicBezTo>
                    <a:pt x="537068" y="477884"/>
                    <a:pt x="528386" y="487650"/>
                    <a:pt x="515982" y="487650"/>
                  </a:cubicBezTo>
                  <a:lnTo>
                    <a:pt x="21086" y="487650"/>
                  </a:lnTo>
                  <a:cubicBezTo>
                    <a:pt x="8684" y="487650"/>
                    <a:pt x="2" y="477884"/>
                    <a:pt x="2" y="466899"/>
                  </a:cubicBezTo>
                  <a:cubicBezTo>
                    <a:pt x="2" y="454692"/>
                    <a:pt x="8684" y="444927"/>
                    <a:pt x="21086" y="444927"/>
                  </a:cubicBezTo>
                  <a:close/>
                  <a:moveTo>
                    <a:pt x="21240" y="296618"/>
                  </a:moveTo>
                  <a:lnTo>
                    <a:pt x="878352" y="296618"/>
                  </a:lnTo>
                  <a:cubicBezTo>
                    <a:pt x="890846" y="296618"/>
                    <a:pt x="899592" y="306119"/>
                    <a:pt x="899592" y="317996"/>
                  </a:cubicBezTo>
                  <a:cubicBezTo>
                    <a:pt x="899592" y="329872"/>
                    <a:pt x="890846" y="339374"/>
                    <a:pt x="878352" y="339374"/>
                  </a:cubicBezTo>
                  <a:lnTo>
                    <a:pt x="21240" y="339374"/>
                  </a:lnTo>
                  <a:cubicBezTo>
                    <a:pt x="8746" y="339374"/>
                    <a:pt x="0" y="329872"/>
                    <a:pt x="0" y="317996"/>
                  </a:cubicBezTo>
                  <a:cubicBezTo>
                    <a:pt x="0" y="306119"/>
                    <a:pt x="8746" y="296618"/>
                    <a:pt x="21240" y="296618"/>
                  </a:cubicBezTo>
                  <a:close/>
                  <a:moveTo>
                    <a:pt x="21240" y="148307"/>
                  </a:moveTo>
                  <a:lnTo>
                    <a:pt x="878352" y="148307"/>
                  </a:lnTo>
                  <a:cubicBezTo>
                    <a:pt x="890846" y="148307"/>
                    <a:pt x="899592" y="157808"/>
                    <a:pt x="899592" y="169685"/>
                  </a:cubicBezTo>
                  <a:cubicBezTo>
                    <a:pt x="899592" y="181561"/>
                    <a:pt x="890846" y="191063"/>
                    <a:pt x="878352" y="191063"/>
                  </a:cubicBezTo>
                  <a:lnTo>
                    <a:pt x="21240" y="191063"/>
                  </a:lnTo>
                  <a:cubicBezTo>
                    <a:pt x="8746" y="191063"/>
                    <a:pt x="0" y="181561"/>
                    <a:pt x="0" y="169685"/>
                  </a:cubicBezTo>
                  <a:cubicBezTo>
                    <a:pt x="0" y="157808"/>
                    <a:pt x="8746" y="148307"/>
                    <a:pt x="21240" y="148307"/>
                  </a:cubicBezTo>
                  <a:close/>
                  <a:moveTo>
                    <a:pt x="21240" y="0"/>
                  </a:moveTo>
                  <a:lnTo>
                    <a:pt x="878352" y="0"/>
                  </a:lnTo>
                  <a:cubicBezTo>
                    <a:pt x="890846" y="0"/>
                    <a:pt x="899592" y="9501"/>
                    <a:pt x="899592" y="21378"/>
                  </a:cubicBezTo>
                  <a:cubicBezTo>
                    <a:pt x="899592" y="33254"/>
                    <a:pt x="890846" y="42756"/>
                    <a:pt x="878352" y="42756"/>
                  </a:cubicBezTo>
                  <a:lnTo>
                    <a:pt x="21240" y="42756"/>
                  </a:lnTo>
                  <a:cubicBezTo>
                    <a:pt x="8746" y="42756"/>
                    <a:pt x="0" y="33254"/>
                    <a:pt x="0" y="21378"/>
                  </a:cubicBezTo>
                  <a:cubicBezTo>
                    <a:pt x="0" y="9501"/>
                    <a:pt x="8746" y="0"/>
                    <a:pt x="21240" y="0"/>
                  </a:cubicBezTo>
                  <a:close/>
                </a:path>
              </a:pathLst>
            </a:custGeom>
            <a:solidFill>
              <a:srgbClr val="C3D8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160">
              <a:extLst>
                <a:ext uri="{FF2B5EF4-FFF2-40B4-BE49-F238E27FC236}">
                  <a16:creationId xmlns:a16="http://schemas.microsoft.com/office/drawing/2014/main" xmlns="" id="{612BF79B-D48B-6842-B522-A64C006E2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19781" y="7687436"/>
              <a:ext cx="1219432" cy="961262"/>
            </a:xfrm>
            <a:custGeom>
              <a:avLst/>
              <a:gdLst>
                <a:gd name="T0" fmla="*/ 978 w 979"/>
                <a:gd name="T1" fmla="*/ 772 h 773"/>
                <a:gd name="T2" fmla="*/ 978 w 979"/>
                <a:gd name="T3" fmla="*/ 38 h 773"/>
                <a:gd name="T4" fmla="*/ 943 w 979"/>
                <a:gd name="T5" fmla="*/ 0 h 773"/>
                <a:gd name="T6" fmla="*/ 813 w 979"/>
                <a:gd name="T7" fmla="*/ 142 h 773"/>
                <a:gd name="T8" fmla="*/ 0 w 979"/>
                <a:gd name="T9" fmla="*/ 142 h 773"/>
                <a:gd name="T10" fmla="*/ 0 w 979"/>
                <a:gd name="T11" fmla="*/ 734 h 773"/>
                <a:gd name="T12" fmla="*/ 35 w 979"/>
                <a:gd name="T13" fmla="*/ 772 h 773"/>
                <a:gd name="T14" fmla="*/ 978 w 979"/>
                <a:gd name="T15" fmla="*/ 772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9" h="773">
                  <a:moveTo>
                    <a:pt x="978" y="772"/>
                  </a:moveTo>
                  <a:lnTo>
                    <a:pt x="978" y="38"/>
                  </a:lnTo>
                  <a:lnTo>
                    <a:pt x="943" y="0"/>
                  </a:lnTo>
                  <a:lnTo>
                    <a:pt x="813" y="142"/>
                  </a:lnTo>
                  <a:lnTo>
                    <a:pt x="0" y="142"/>
                  </a:lnTo>
                  <a:lnTo>
                    <a:pt x="0" y="734"/>
                  </a:lnTo>
                  <a:lnTo>
                    <a:pt x="35" y="772"/>
                  </a:lnTo>
                  <a:lnTo>
                    <a:pt x="978" y="772"/>
                  </a:lnTo>
                </a:path>
              </a:pathLst>
            </a:custGeom>
            <a:solidFill>
              <a:srgbClr val="99BD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161">
              <a:extLst>
                <a:ext uri="{FF2B5EF4-FFF2-40B4-BE49-F238E27FC236}">
                  <a16:creationId xmlns:a16="http://schemas.microsoft.com/office/drawing/2014/main" xmlns="" id="{37BDA03C-9136-C446-A02D-275AE85D0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19781" y="7687436"/>
              <a:ext cx="1175489" cy="917320"/>
            </a:xfrm>
            <a:custGeom>
              <a:avLst/>
              <a:gdLst>
                <a:gd name="T0" fmla="*/ 943 w 944"/>
                <a:gd name="T1" fmla="*/ 734 h 735"/>
                <a:gd name="T2" fmla="*/ 943 w 944"/>
                <a:gd name="T3" fmla="*/ 0 h 735"/>
                <a:gd name="T4" fmla="*/ 813 w 944"/>
                <a:gd name="T5" fmla="*/ 142 h 735"/>
                <a:gd name="T6" fmla="*/ 0 w 944"/>
                <a:gd name="T7" fmla="*/ 142 h 735"/>
                <a:gd name="T8" fmla="*/ 0 w 944"/>
                <a:gd name="T9" fmla="*/ 734 h 735"/>
                <a:gd name="T10" fmla="*/ 943 w 944"/>
                <a:gd name="T11" fmla="*/ 734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4" h="735">
                  <a:moveTo>
                    <a:pt x="943" y="734"/>
                  </a:moveTo>
                  <a:lnTo>
                    <a:pt x="943" y="0"/>
                  </a:lnTo>
                  <a:lnTo>
                    <a:pt x="813" y="142"/>
                  </a:lnTo>
                  <a:lnTo>
                    <a:pt x="0" y="142"/>
                  </a:lnTo>
                  <a:lnTo>
                    <a:pt x="0" y="734"/>
                  </a:lnTo>
                  <a:lnTo>
                    <a:pt x="943" y="73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190">
              <a:extLst>
                <a:ext uri="{FF2B5EF4-FFF2-40B4-BE49-F238E27FC236}">
                  <a16:creationId xmlns:a16="http://schemas.microsoft.com/office/drawing/2014/main" xmlns="" id="{2A6A23E0-59BB-E843-BE97-B0E24B70A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35134" y="7984055"/>
              <a:ext cx="899592" cy="487649"/>
            </a:xfrm>
            <a:custGeom>
              <a:avLst/>
              <a:gdLst>
                <a:gd name="connsiteX0" fmla="*/ 21240 w 899592"/>
                <a:gd name="connsiteY0" fmla="*/ 444927 h 487649"/>
                <a:gd name="connsiteX1" fmla="*/ 878352 w 899592"/>
                <a:gd name="connsiteY1" fmla="*/ 444927 h 487649"/>
                <a:gd name="connsiteX2" fmla="*/ 899592 w 899592"/>
                <a:gd name="connsiteY2" fmla="*/ 465678 h 487649"/>
                <a:gd name="connsiteX3" fmla="*/ 878352 w 899592"/>
                <a:gd name="connsiteY3" fmla="*/ 487649 h 487649"/>
                <a:gd name="connsiteX4" fmla="*/ 21240 w 899592"/>
                <a:gd name="connsiteY4" fmla="*/ 487649 h 487649"/>
                <a:gd name="connsiteX5" fmla="*/ 0 w 899592"/>
                <a:gd name="connsiteY5" fmla="*/ 465678 h 487649"/>
                <a:gd name="connsiteX6" fmla="*/ 21240 w 899592"/>
                <a:gd name="connsiteY6" fmla="*/ 444927 h 487649"/>
                <a:gd name="connsiteX7" fmla="*/ 21240 w 899592"/>
                <a:gd name="connsiteY7" fmla="*/ 296618 h 487649"/>
                <a:gd name="connsiteX8" fmla="*/ 878352 w 899592"/>
                <a:gd name="connsiteY8" fmla="*/ 296618 h 487649"/>
                <a:gd name="connsiteX9" fmla="*/ 899592 w 899592"/>
                <a:gd name="connsiteY9" fmla="*/ 317995 h 487649"/>
                <a:gd name="connsiteX10" fmla="*/ 878352 w 899592"/>
                <a:gd name="connsiteY10" fmla="*/ 339373 h 487649"/>
                <a:gd name="connsiteX11" fmla="*/ 21240 w 899592"/>
                <a:gd name="connsiteY11" fmla="*/ 339373 h 487649"/>
                <a:gd name="connsiteX12" fmla="*/ 0 w 899592"/>
                <a:gd name="connsiteY12" fmla="*/ 317995 h 487649"/>
                <a:gd name="connsiteX13" fmla="*/ 21240 w 899592"/>
                <a:gd name="connsiteY13" fmla="*/ 296618 h 487649"/>
                <a:gd name="connsiteX14" fmla="*/ 21240 w 899592"/>
                <a:gd name="connsiteY14" fmla="*/ 148308 h 487649"/>
                <a:gd name="connsiteX15" fmla="*/ 878352 w 899592"/>
                <a:gd name="connsiteY15" fmla="*/ 148308 h 487649"/>
                <a:gd name="connsiteX16" fmla="*/ 899592 w 899592"/>
                <a:gd name="connsiteY16" fmla="*/ 169685 h 487649"/>
                <a:gd name="connsiteX17" fmla="*/ 878352 w 899592"/>
                <a:gd name="connsiteY17" fmla="*/ 191063 h 487649"/>
                <a:gd name="connsiteX18" fmla="*/ 21240 w 899592"/>
                <a:gd name="connsiteY18" fmla="*/ 191063 h 487649"/>
                <a:gd name="connsiteX19" fmla="*/ 0 w 899592"/>
                <a:gd name="connsiteY19" fmla="*/ 169685 h 487649"/>
                <a:gd name="connsiteX20" fmla="*/ 21240 w 899592"/>
                <a:gd name="connsiteY20" fmla="*/ 148308 h 487649"/>
                <a:gd name="connsiteX21" fmla="*/ 378124 w 899592"/>
                <a:gd name="connsiteY21" fmla="*/ 0 h 487649"/>
                <a:gd name="connsiteX22" fmla="*/ 873020 w 899592"/>
                <a:gd name="connsiteY22" fmla="*/ 0 h 487649"/>
                <a:gd name="connsiteX23" fmla="*/ 894106 w 899592"/>
                <a:gd name="connsiteY23" fmla="*/ 21971 h 487649"/>
                <a:gd name="connsiteX24" fmla="*/ 873020 w 899592"/>
                <a:gd name="connsiteY24" fmla="*/ 42722 h 487649"/>
                <a:gd name="connsiteX25" fmla="*/ 378124 w 899592"/>
                <a:gd name="connsiteY25" fmla="*/ 42722 h 487649"/>
                <a:gd name="connsiteX26" fmla="*/ 357038 w 899592"/>
                <a:gd name="connsiteY26" fmla="*/ 21971 h 487649"/>
                <a:gd name="connsiteX27" fmla="*/ 378124 w 899592"/>
                <a:gd name="connsiteY27" fmla="*/ 0 h 48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99592" h="487649">
                  <a:moveTo>
                    <a:pt x="21240" y="444927"/>
                  </a:moveTo>
                  <a:lnTo>
                    <a:pt x="878352" y="444927"/>
                  </a:lnTo>
                  <a:cubicBezTo>
                    <a:pt x="890846" y="444927"/>
                    <a:pt x="899592" y="454692"/>
                    <a:pt x="899592" y="465678"/>
                  </a:cubicBezTo>
                  <a:cubicBezTo>
                    <a:pt x="899592" y="477884"/>
                    <a:pt x="890846" y="487649"/>
                    <a:pt x="878352" y="487649"/>
                  </a:cubicBezTo>
                  <a:lnTo>
                    <a:pt x="21240" y="487649"/>
                  </a:lnTo>
                  <a:cubicBezTo>
                    <a:pt x="8746" y="487649"/>
                    <a:pt x="0" y="477884"/>
                    <a:pt x="0" y="465678"/>
                  </a:cubicBezTo>
                  <a:cubicBezTo>
                    <a:pt x="0" y="454692"/>
                    <a:pt x="8746" y="444927"/>
                    <a:pt x="21240" y="444927"/>
                  </a:cubicBezTo>
                  <a:close/>
                  <a:moveTo>
                    <a:pt x="21240" y="296618"/>
                  </a:moveTo>
                  <a:lnTo>
                    <a:pt x="878352" y="296618"/>
                  </a:lnTo>
                  <a:cubicBezTo>
                    <a:pt x="890846" y="296618"/>
                    <a:pt x="899592" y="306119"/>
                    <a:pt x="899592" y="317995"/>
                  </a:cubicBezTo>
                  <a:cubicBezTo>
                    <a:pt x="899592" y="329872"/>
                    <a:pt x="890846" y="339373"/>
                    <a:pt x="878352" y="339373"/>
                  </a:cubicBezTo>
                  <a:lnTo>
                    <a:pt x="21240" y="339373"/>
                  </a:lnTo>
                  <a:cubicBezTo>
                    <a:pt x="8746" y="339373"/>
                    <a:pt x="0" y="329872"/>
                    <a:pt x="0" y="317995"/>
                  </a:cubicBezTo>
                  <a:cubicBezTo>
                    <a:pt x="0" y="306119"/>
                    <a:pt x="8746" y="296618"/>
                    <a:pt x="21240" y="296618"/>
                  </a:cubicBezTo>
                  <a:close/>
                  <a:moveTo>
                    <a:pt x="21240" y="148308"/>
                  </a:moveTo>
                  <a:lnTo>
                    <a:pt x="878352" y="148308"/>
                  </a:lnTo>
                  <a:cubicBezTo>
                    <a:pt x="890846" y="148308"/>
                    <a:pt x="899592" y="157809"/>
                    <a:pt x="899592" y="169685"/>
                  </a:cubicBezTo>
                  <a:cubicBezTo>
                    <a:pt x="899592" y="181562"/>
                    <a:pt x="890846" y="191063"/>
                    <a:pt x="878352" y="191063"/>
                  </a:cubicBezTo>
                  <a:lnTo>
                    <a:pt x="21240" y="191063"/>
                  </a:lnTo>
                  <a:cubicBezTo>
                    <a:pt x="8746" y="191063"/>
                    <a:pt x="0" y="181562"/>
                    <a:pt x="0" y="169685"/>
                  </a:cubicBezTo>
                  <a:cubicBezTo>
                    <a:pt x="0" y="157809"/>
                    <a:pt x="8746" y="148308"/>
                    <a:pt x="21240" y="148308"/>
                  </a:cubicBezTo>
                  <a:close/>
                  <a:moveTo>
                    <a:pt x="378124" y="0"/>
                  </a:moveTo>
                  <a:lnTo>
                    <a:pt x="873020" y="0"/>
                  </a:lnTo>
                  <a:cubicBezTo>
                    <a:pt x="885424" y="0"/>
                    <a:pt x="894106" y="9765"/>
                    <a:pt x="894106" y="21971"/>
                  </a:cubicBezTo>
                  <a:cubicBezTo>
                    <a:pt x="894106" y="32957"/>
                    <a:pt x="885424" y="42722"/>
                    <a:pt x="873020" y="42722"/>
                  </a:cubicBezTo>
                  <a:lnTo>
                    <a:pt x="378124" y="42722"/>
                  </a:lnTo>
                  <a:cubicBezTo>
                    <a:pt x="366962" y="42722"/>
                    <a:pt x="357038" y="32957"/>
                    <a:pt x="357038" y="21971"/>
                  </a:cubicBezTo>
                  <a:cubicBezTo>
                    <a:pt x="357038" y="9765"/>
                    <a:pt x="366962" y="0"/>
                    <a:pt x="378124" y="0"/>
                  </a:cubicBezTo>
                  <a:close/>
                </a:path>
              </a:pathLst>
            </a:custGeom>
            <a:solidFill>
              <a:srgbClr val="C3D8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191">
              <a:extLst>
                <a:ext uri="{FF2B5EF4-FFF2-40B4-BE49-F238E27FC236}">
                  <a16:creationId xmlns:a16="http://schemas.microsoft.com/office/drawing/2014/main" xmlns="" id="{F65D68F3-66DA-4D49-89D2-85B4BC0E3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15285" y="5232092"/>
              <a:ext cx="899594" cy="487652"/>
            </a:xfrm>
            <a:custGeom>
              <a:avLst/>
              <a:gdLst>
                <a:gd name="connsiteX0" fmla="*/ 378296 w 899594"/>
                <a:gd name="connsiteY0" fmla="*/ 444929 h 487652"/>
                <a:gd name="connsiteX1" fmla="*/ 877091 w 899594"/>
                <a:gd name="connsiteY1" fmla="*/ 444929 h 487652"/>
                <a:gd name="connsiteX2" fmla="*/ 899593 w 899594"/>
                <a:gd name="connsiteY2" fmla="*/ 465680 h 487652"/>
                <a:gd name="connsiteX3" fmla="*/ 877091 w 899594"/>
                <a:gd name="connsiteY3" fmla="*/ 487652 h 487652"/>
                <a:gd name="connsiteX4" fmla="*/ 378296 w 899594"/>
                <a:gd name="connsiteY4" fmla="*/ 487652 h 487652"/>
                <a:gd name="connsiteX5" fmla="*/ 357044 w 899594"/>
                <a:gd name="connsiteY5" fmla="*/ 465680 h 487652"/>
                <a:gd name="connsiteX6" fmla="*/ 378296 w 899594"/>
                <a:gd name="connsiteY6" fmla="*/ 444929 h 487652"/>
                <a:gd name="connsiteX7" fmla="*/ 21211 w 899594"/>
                <a:gd name="connsiteY7" fmla="*/ 296618 h 487652"/>
                <a:gd name="connsiteX8" fmla="*/ 877136 w 899594"/>
                <a:gd name="connsiteY8" fmla="*/ 296618 h 487652"/>
                <a:gd name="connsiteX9" fmla="*/ 899594 w 899594"/>
                <a:gd name="connsiteY9" fmla="*/ 317996 h 487652"/>
                <a:gd name="connsiteX10" fmla="*/ 877136 w 899594"/>
                <a:gd name="connsiteY10" fmla="*/ 339374 h 487652"/>
                <a:gd name="connsiteX11" fmla="*/ 21211 w 899594"/>
                <a:gd name="connsiteY11" fmla="*/ 339374 h 487652"/>
                <a:gd name="connsiteX12" fmla="*/ 0 w 899594"/>
                <a:gd name="connsiteY12" fmla="*/ 317996 h 487652"/>
                <a:gd name="connsiteX13" fmla="*/ 21211 w 899594"/>
                <a:gd name="connsiteY13" fmla="*/ 296618 h 487652"/>
                <a:gd name="connsiteX14" fmla="*/ 21211 w 899594"/>
                <a:gd name="connsiteY14" fmla="*/ 148311 h 487652"/>
                <a:gd name="connsiteX15" fmla="*/ 877136 w 899594"/>
                <a:gd name="connsiteY15" fmla="*/ 148311 h 487652"/>
                <a:gd name="connsiteX16" fmla="*/ 899594 w 899594"/>
                <a:gd name="connsiteY16" fmla="*/ 169689 h 487652"/>
                <a:gd name="connsiteX17" fmla="*/ 877136 w 899594"/>
                <a:gd name="connsiteY17" fmla="*/ 191067 h 487652"/>
                <a:gd name="connsiteX18" fmla="*/ 21211 w 899594"/>
                <a:gd name="connsiteY18" fmla="*/ 191067 h 487652"/>
                <a:gd name="connsiteX19" fmla="*/ 0 w 899594"/>
                <a:gd name="connsiteY19" fmla="*/ 169689 h 487652"/>
                <a:gd name="connsiteX20" fmla="*/ 21211 w 899594"/>
                <a:gd name="connsiteY20" fmla="*/ 148311 h 487652"/>
                <a:gd name="connsiteX21" fmla="*/ 21211 w 899594"/>
                <a:gd name="connsiteY21" fmla="*/ 0 h 487652"/>
                <a:gd name="connsiteX22" fmla="*/ 877136 w 899594"/>
                <a:gd name="connsiteY22" fmla="*/ 0 h 487652"/>
                <a:gd name="connsiteX23" fmla="*/ 899594 w 899594"/>
                <a:gd name="connsiteY23" fmla="*/ 20751 h 487652"/>
                <a:gd name="connsiteX24" fmla="*/ 877136 w 899594"/>
                <a:gd name="connsiteY24" fmla="*/ 42723 h 487652"/>
                <a:gd name="connsiteX25" fmla="*/ 21211 w 899594"/>
                <a:gd name="connsiteY25" fmla="*/ 42723 h 487652"/>
                <a:gd name="connsiteX26" fmla="*/ 0 w 899594"/>
                <a:gd name="connsiteY26" fmla="*/ 20751 h 487652"/>
                <a:gd name="connsiteX27" fmla="*/ 21211 w 899594"/>
                <a:gd name="connsiteY27" fmla="*/ 0 h 48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99594" h="487652">
                  <a:moveTo>
                    <a:pt x="378296" y="444929"/>
                  </a:moveTo>
                  <a:lnTo>
                    <a:pt x="877091" y="444929"/>
                  </a:lnTo>
                  <a:cubicBezTo>
                    <a:pt x="888342" y="444929"/>
                    <a:pt x="899593" y="453474"/>
                    <a:pt x="899593" y="465680"/>
                  </a:cubicBezTo>
                  <a:cubicBezTo>
                    <a:pt x="899593" y="477886"/>
                    <a:pt x="888342" y="487652"/>
                    <a:pt x="877091" y="487652"/>
                  </a:cubicBezTo>
                  <a:lnTo>
                    <a:pt x="378296" y="487652"/>
                  </a:lnTo>
                  <a:cubicBezTo>
                    <a:pt x="367045" y="487652"/>
                    <a:pt x="357044" y="477886"/>
                    <a:pt x="357044" y="465680"/>
                  </a:cubicBezTo>
                  <a:cubicBezTo>
                    <a:pt x="357044" y="453474"/>
                    <a:pt x="367045" y="444929"/>
                    <a:pt x="378296" y="444929"/>
                  </a:cubicBezTo>
                  <a:close/>
                  <a:moveTo>
                    <a:pt x="21211" y="296618"/>
                  </a:moveTo>
                  <a:lnTo>
                    <a:pt x="877136" y="296618"/>
                  </a:lnTo>
                  <a:cubicBezTo>
                    <a:pt x="888365" y="296618"/>
                    <a:pt x="899594" y="306119"/>
                    <a:pt x="899594" y="317996"/>
                  </a:cubicBezTo>
                  <a:cubicBezTo>
                    <a:pt x="899594" y="329872"/>
                    <a:pt x="888365" y="339374"/>
                    <a:pt x="877136" y="339374"/>
                  </a:cubicBezTo>
                  <a:lnTo>
                    <a:pt x="21211" y="339374"/>
                  </a:lnTo>
                  <a:cubicBezTo>
                    <a:pt x="8734" y="339374"/>
                    <a:pt x="0" y="329872"/>
                    <a:pt x="0" y="317996"/>
                  </a:cubicBezTo>
                  <a:cubicBezTo>
                    <a:pt x="0" y="306119"/>
                    <a:pt x="8734" y="296618"/>
                    <a:pt x="21211" y="296618"/>
                  </a:cubicBezTo>
                  <a:close/>
                  <a:moveTo>
                    <a:pt x="21211" y="148311"/>
                  </a:moveTo>
                  <a:lnTo>
                    <a:pt x="877136" y="148311"/>
                  </a:lnTo>
                  <a:cubicBezTo>
                    <a:pt x="888365" y="148311"/>
                    <a:pt x="899594" y="157812"/>
                    <a:pt x="899594" y="169689"/>
                  </a:cubicBezTo>
                  <a:cubicBezTo>
                    <a:pt x="899594" y="181565"/>
                    <a:pt x="888365" y="191067"/>
                    <a:pt x="877136" y="191067"/>
                  </a:cubicBezTo>
                  <a:lnTo>
                    <a:pt x="21211" y="191067"/>
                  </a:lnTo>
                  <a:cubicBezTo>
                    <a:pt x="8734" y="191067"/>
                    <a:pt x="0" y="181565"/>
                    <a:pt x="0" y="169689"/>
                  </a:cubicBezTo>
                  <a:cubicBezTo>
                    <a:pt x="0" y="157812"/>
                    <a:pt x="8734" y="148311"/>
                    <a:pt x="21211" y="148311"/>
                  </a:cubicBezTo>
                  <a:close/>
                  <a:moveTo>
                    <a:pt x="21211" y="0"/>
                  </a:moveTo>
                  <a:lnTo>
                    <a:pt x="877136" y="0"/>
                  </a:lnTo>
                  <a:cubicBezTo>
                    <a:pt x="888365" y="0"/>
                    <a:pt x="899594" y="9765"/>
                    <a:pt x="899594" y="20751"/>
                  </a:cubicBezTo>
                  <a:cubicBezTo>
                    <a:pt x="899594" y="32957"/>
                    <a:pt x="888365" y="42723"/>
                    <a:pt x="877136" y="42723"/>
                  </a:cubicBezTo>
                  <a:lnTo>
                    <a:pt x="21211" y="42723"/>
                  </a:lnTo>
                  <a:cubicBezTo>
                    <a:pt x="8734" y="42723"/>
                    <a:pt x="0" y="32957"/>
                    <a:pt x="0" y="20751"/>
                  </a:cubicBezTo>
                  <a:cubicBezTo>
                    <a:pt x="0" y="9765"/>
                    <a:pt x="8734" y="0"/>
                    <a:pt x="21211" y="0"/>
                  </a:cubicBezTo>
                  <a:close/>
                </a:path>
              </a:pathLst>
            </a:custGeom>
            <a:solidFill>
              <a:srgbClr val="C3D8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Freeform 170">
            <a:extLst>
              <a:ext uri="{FF2B5EF4-FFF2-40B4-BE49-F238E27FC236}">
                <a16:creationId xmlns:a16="http://schemas.microsoft.com/office/drawing/2014/main" xmlns="" id="{4DB59A2A-5C2F-EC40-9142-863C8881E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43" y="1556689"/>
            <a:ext cx="2235625" cy="1917035"/>
          </a:xfrm>
          <a:custGeom>
            <a:avLst/>
            <a:gdLst>
              <a:gd name="T0" fmla="*/ 3296 w 3588"/>
              <a:gd name="T1" fmla="*/ 491 h 3079"/>
              <a:gd name="T2" fmla="*/ 2220 w 3588"/>
              <a:gd name="T3" fmla="*/ 491 h 3079"/>
              <a:gd name="T4" fmla="*/ 1796 w 3588"/>
              <a:gd name="T5" fmla="*/ 3 h 3079"/>
              <a:gd name="T6" fmla="*/ 1794 w 3588"/>
              <a:gd name="T7" fmla="*/ 0 h 3079"/>
              <a:gd name="T8" fmla="*/ 1792 w 3588"/>
              <a:gd name="T9" fmla="*/ 3 h 3079"/>
              <a:gd name="T10" fmla="*/ 1368 w 3588"/>
              <a:gd name="T11" fmla="*/ 491 h 3079"/>
              <a:gd name="T12" fmla="*/ 291 w 3588"/>
              <a:gd name="T13" fmla="*/ 491 h 3079"/>
              <a:gd name="T14" fmla="*/ 291 w 3588"/>
              <a:gd name="T15" fmla="*/ 491 h 3079"/>
              <a:gd name="T16" fmla="*/ 0 w 3588"/>
              <a:gd name="T17" fmla="*/ 779 h 3079"/>
              <a:gd name="T18" fmla="*/ 0 w 3588"/>
              <a:gd name="T19" fmla="*/ 2790 h 3079"/>
              <a:gd name="T20" fmla="*/ 0 w 3588"/>
              <a:gd name="T21" fmla="*/ 2790 h 3079"/>
              <a:gd name="T22" fmla="*/ 291 w 3588"/>
              <a:gd name="T23" fmla="*/ 3078 h 3079"/>
              <a:gd name="T24" fmla="*/ 3296 w 3588"/>
              <a:gd name="T25" fmla="*/ 3078 h 3079"/>
              <a:gd name="T26" fmla="*/ 3296 w 3588"/>
              <a:gd name="T27" fmla="*/ 3078 h 3079"/>
              <a:gd name="T28" fmla="*/ 3587 w 3588"/>
              <a:gd name="T29" fmla="*/ 2790 h 3079"/>
              <a:gd name="T30" fmla="*/ 3587 w 3588"/>
              <a:gd name="T31" fmla="*/ 779 h 3079"/>
              <a:gd name="T32" fmla="*/ 3587 w 3588"/>
              <a:gd name="T33" fmla="*/ 779 h 3079"/>
              <a:gd name="T34" fmla="*/ 3296 w 3588"/>
              <a:gd name="T35" fmla="*/ 491 h 3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588" h="3079">
                <a:moveTo>
                  <a:pt x="3296" y="491"/>
                </a:moveTo>
                <a:lnTo>
                  <a:pt x="2220" y="491"/>
                </a:lnTo>
                <a:lnTo>
                  <a:pt x="1796" y="3"/>
                </a:lnTo>
                <a:lnTo>
                  <a:pt x="1794" y="0"/>
                </a:lnTo>
                <a:lnTo>
                  <a:pt x="1792" y="3"/>
                </a:lnTo>
                <a:lnTo>
                  <a:pt x="1368" y="491"/>
                </a:lnTo>
                <a:lnTo>
                  <a:pt x="291" y="491"/>
                </a:lnTo>
                <a:lnTo>
                  <a:pt x="291" y="491"/>
                </a:lnTo>
                <a:cubicBezTo>
                  <a:pt x="132" y="491"/>
                  <a:pt x="0" y="620"/>
                  <a:pt x="0" y="779"/>
                </a:cubicBezTo>
                <a:lnTo>
                  <a:pt x="0" y="2790"/>
                </a:lnTo>
                <a:lnTo>
                  <a:pt x="0" y="2790"/>
                </a:lnTo>
                <a:cubicBezTo>
                  <a:pt x="0" y="2948"/>
                  <a:pt x="132" y="3078"/>
                  <a:pt x="291" y="3078"/>
                </a:cubicBezTo>
                <a:lnTo>
                  <a:pt x="3296" y="3078"/>
                </a:lnTo>
                <a:lnTo>
                  <a:pt x="3296" y="3078"/>
                </a:lnTo>
                <a:cubicBezTo>
                  <a:pt x="3456" y="3078"/>
                  <a:pt x="3587" y="2948"/>
                  <a:pt x="3587" y="2790"/>
                </a:cubicBezTo>
                <a:lnTo>
                  <a:pt x="3587" y="779"/>
                </a:lnTo>
                <a:lnTo>
                  <a:pt x="3587" y="779"/>
                </a:lnTo>
                <a:cubicBezTo>
                  <a:pt x="3587" y="620"/>
                  <a:pt x="3456" y="491"/>
                  <a:pt x="3296" y="491"/>
                </a:cubicBezTo>
              </a:path>
            </a:pathLst>
          </a:custGeom>
          <a:solidFill>
            <a:srgbClr val="1E8EC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Freeform 171">
            <a:extLst>
              <a:ext uri="{FF2B5EF4-FFF2-40B4-BE49-F238E27FC236}">
                <a16:creationId xmlns:a16="http://schemas.microsoft.com/office/drawing/2014/main" xmlns="" id="{B5716F5A-1F91-F645-A68C-6F3E1E882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985" y="1556689"/>
            <a:ext cx="2235625" cy="1917035"/>
          </a:xfrm>
          <a:custGeom>
            <a:avLst/>
            <a:gdLst>
              <a:gd name="T0" fmla="*/ 3296 w 3588"/>
              <a:gd name="T1" fmla="*/ 491 h 3079"/>
              <a:gd name="T2" fmla="*/ 2220 w 3588"/>
              <a:gd name="T3" fmla="*/ 491 h 3079"/>
              <a:gd name="T4" fmla="*/ 1796 w 3588"/>
              <a:gd name="T5" fmla="*/ 3 h 3079"/>
              <a:gd name="T6" fmla="*/ 1793 w 3588"/>
              <a:gd name="T7" fmla="*/ 0 h 3079"/>
              <a:gd name="T8" fmla="*/ 1791 w 3588"/>
              <a:gd name="T9" fmla="*/ 3 h 3079"/>
              <a:gd name="T10" fmla="*/ 1367 w 3588"/>
              <a:gd name="T11" fmla="*/ 491 h 3079"/>
              <a:gd name="T12" fmla="*/ 291 w 3588"/>
              <a:gd name="T13" fmla="*/ 491 h 3079"/>
              <a:gd name="T14" fmla="*/ 291 w 3588"/>
              <a:gd name="T15" fmla="*/ 491 h 3079"/>
              <a:gd name="T16" fmla="*/ 0 w 3588"/>
              <a:gd name="T17" fmla="*/ 779 h 3079"/>
              <a:gd name="T18" fmla="*/ 0 w 3588"/>
              <a:gd name="T19" fmla="*/ 2790 h 3079"/>
              <a:gd name="T20" fmla="*/ 0 w 3588"/>
              <a:gd name="T21" fmla="*/ 2790 h 3079"/>
              <a:gd name="T22" fmla="*/ 291 w 3588"/>
              <a:gd name="T23" fmla="*/ 3078 h 3079"/>
              <a:gd name="T24" fmla="*/ 3296 w 3588"/>
              <a:gd name="T25" fmla="*/ 3078 h 3079"/>
              <a:gd name="T26" fmla="*/ 3296 w 3588"/>
              <a:gd name="T27" fmla="*/ 3078 h 3079"/>
              <a:gd name="T28" fmla="*/ 3587 w 3588"/>
              <a:gd name="T29" fmla="*/ 2790 h 3079"/>
              <a:gd name="T30" fmla="*/ 3587 w 3588"/>
              <a:gd name="T31" fmla="*/ 779 h 3079"/>
              <a:gd name="T32" fmla="*/ 3587 w 3588"/>
              <a:gd name="T33" fmla="*/ 779 h 3079"/>
              <a:gd name="T34" fmla="*/ 3296 w 3588"/>
              <a:gd name="T35" fmla="*/ 491 h 3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588" h="3079">
                <a:moveTo>
                  <a:pt x="3296" y="491"/>
                </a:moveTo>
                <a:lnTo>
                  <a:pt x="2220" y="491"/>
                </a:lnTo>
                <a:lnTo>
                  <a:pt x="1796" y="3"/>
                </a:lnTo>
                <a:lnTo>
                  <a:pt x="1793" y="0"/>
                </a:lnTo>
                <a:lnTo>
                  <a:pt x="1791" y="3"/>
                </a:lnTo>
                <a:lnTo>
                  <a:pt x="1367" y="491"/>
                </a:lnTo>
                <a:lnTo>
                  <a:pt x="291" y="491"/>
                </a:lnTo>
                <a:lnTo>
                  <a:pt x="291" y="491"/>
                </a:lnTo>
                <a:cubicBezTo>
                  <a:pt x="131" y="491"/>
                  <a:pt x="0" y="620"/>
                  <a:pt x="0" y="779"/>
                </a:cubicBezTo>
                <a:lnTo>
                  <a:pt x="0" y="2790"/>
                </a:lnTo>
                <a:lnTo>
                  <a:pt x="0" y="2790"/>
                </a:lnTo>
                <a:cubicBezTo>
                  <a:pt x="0" y="2948"/>
                  <a:pt x="131" y="3078"/>
                  <a:pt x="291" y="3078"/>
                </a:cubicBezTo>
                <a:lnTo>
                  <a:pt x="3296" y="3078"/>
                </a:lnTo>
                <a:lnTo>
                  <a:pt x="3296" y="3078"/>
                </a:lnTo>
                <a:cubicBezTo>
                  <a:pt x="3456" y="3078"/>
                  <a:pt x="3587" y="2948"/>
                  <a:pt x="3587" y="2790"/>
                </a:cubicBezTo>
                <a:lnTo>
                  <a:pt x="3587" y="779"/>
                </a:lnTo>
                <a:lnTo>
                  <a:pt x="3587" y="779"/>
                </a:lnTo>
                <a:cubicBezTo>
                  <a:pt x="3587" y="620"/>
                  <a:pt x="3456" y="491"/>
                  <a:pt x="3296" y="491"/>
                </a:cubicBezTo>
              </a:path>
            </a:pathLst>
          </a:custGeom>
          <a:solidFill>
            <a:srgbClr val="396B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Freeform 172">
            <a:extLst>
              <a:ext uri="{FF2B5EF4-FFF2-40B4-BE49-F238E27FC236}">
                <a16:creationId xmlns:a16="http://schemas.microsoft.com/office/drawing/2014/main" xmlns="" id="{2C2B5F8D-E63C-D74D-B727-F7CF13CFC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743" y="4097172"/>
            <a:ext cx="2235625" cy="1917035"/>
          </a:xfrm>
          <a:custGeom>
            <a:avLst/>
            <a:gdLst>
              <a:gd name="T0" fmla="*/ 3296 w 3588"/>
              <a:gd name="T1" fmla="*/ 491 h 3080"/>
              <a:gd name="T2" fmla="*/ 2220 w 3588"/>
              <a:gd name="T3" fmla="*/ 491 h 3080"/>
              <a:gd name="T4" fmla="*/ 1796 w 3588"/>
              <a:gd name="T5" fmla="*/ 3 h 3080"/>
              <a:gd name="T6" fmla="*/ 1794 w 3588"/>
              <a:gd name="T7" fmla="*/ 0 h 3080"/>
              <a:gd name="T8" fmla="*/ 1792 w 3588"/>
              <a:gd name="T9" fmla="*/ 3 h 3080"/>
              <a:gd name="T10" fmla="*/ 1368 w 3588"/>
              <a:gd name="T11" fmla="*/ 491 h 3080"/>
              <a:gd name="T12" fmla="*/ 291 w 3588"/>
              <a:gd name="T13" fmla="*/ 491 h 3080"/>
              <a:gd name="T14" fmla="*/ 291 w 3588"/>
              <a:gd name="T15" fmla="*/ 491 h 3080"/>
              <a:gd name="T16" fmla="*/ 0 w 3588"/>
              <a:gd name="T17" fmla="*/ 779 h 3080"/>
              <a:gd name="T18" fmla="*/ 0 w 3588"/>
              <a:gd name="T19" fmla="*/ 2791 h 3080"/>
              <a:gd name="T20" fmla="*/ 0 w 3588"/>
              <a:gd name="T21" fmla="*/ 2791 h 3080"/>
              <a:gd name="T22" fmla="*/ 291 w 3588"/>
              <a:gd name="T23" fmla="*/ 3079 h 3080"/>
              <a:gd name="T24" fmla="*/ 3296 w 3588"/>
              <a:gd name="T25" fmla="*/ 3079 h 3080"/>
              <a:gd name="T26" fmla="*/ 3296 w 3588"/>
              <a:gd name="T27" fmla="*/ 3079 h 3080"/>
              <a:gd name="T28" fmla="*/ 3587 w 3588"/>
              <a:gd name="T29" fmla="*/ 2791 h 3080"/>
              <a:gd name="T30" fmla="*/ 3587 w 3588"/>
              <a:gd name="T31" fmla="*/ 779 h 3080"/>
              <a:gd name="T32" fmla="*/ 3587 w 3588"/>
              <a:gd name="T33" fmla="*/ 779 h 3080"/>
              <a:gd name="T34" fmla="*/ 3296 w 3588"/>
              <a:gd name="T35" fmla="*/ 491 h 3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588" h="3080">
                <a:moveTo>
                  <a:pt x="3296" y="491"/>
                </a:moveTo>
                <a:lnTo>
                  <a:pt x="2220" y="491"/>
                </a:lnTo>
                <a:lnTo>
                  <a:pt x="1796" y="3"/>
                </a:lnTo>
                <a:lnTo>
                  <a:pt x="1794" y="0"/>
                </a:lnTo>
                <a:lnTo>
                  <a:pt x="1792" y="3"/>
                </a:lnTo>
                <a:lnTo>
                  <a:pt x="1368" y="491"/>
                </a:lnTo>
                <a:lnTo>
                  <a:pt x="291" y="491"/>
                </a:lnTo>
                <a:lnTo>
                  <a:pt x="291" y="491"/>
                </a:lnTo>
                <a:cubicBezTo>
                  <a:pt x="132" y="491"/>
                  <a:pt x="0" y="620"/>
                  <a:pt x="0" y="779"/>
                </a:cubicBezTo>
                <a:lnTo>
                  <a:pt x="0" y="2791"/>
                </a:lnTo>
                <a:lnTo>
                  <a:pt x="0" y="2791"/>
                </a:lnTo>
                <a:cubicBezTo>
                  <a:pt x="0" y="2949"/>
                  <a:pt x="132" y="3079"/>
                  <a:pt x="291" y="3079"/>
                </a:cubicBezTo>
                <a:lnTo>
                  <a:pt x="3296" y="3079"/>
                </a:lnTo>
                <a:lnTo>
                  <a:pt x="3296" y="3079"/>
                </a:lnTo>
                <a:cubicBezTo>
                  <a:pt x="3456" y="3079"/>
                  <a:pt x="3587" y="2949"/>
                  <a:pt x="3587" y="2791"/>
                </a:cubicBezTo>
                <a:lnTo>
                  <a:pt x="3587" y="779"/>
                </a:lnTo>
                <a:lnTo>
                  <a:pt x="3587" y="779"/>
                </a:lnTo>
                <a:cubicBezTo>
                  <a:pt x="3587" y="620"/>
                  <a:pt x="3456" y="491"/>
                  <a:pt x="3296" y="491"/>
                </a:cubicBezTo>
              </a:path>
            </a:pathLst>
          </a:custGeom>
          <a:solidFill>
            <a:srgbClr val="293D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Freeform 173">
            <a:extLst>
              <a:ext uri="{FF2B5EF4-FFF2-40B4-BE49-F238E27FC236}">
                <a16:creationId xmlns:a16="http://schemas.microsoft.com/office/drawing/2014/main" xmlns="" id="{A3705552-25FF-6741-BB40-EA5E26F65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985" y="4097172"/>
            <a:ext cx="2235625" cy="1917035"/>
          </a:xfrm>
          <a:custGeom>
            <a:avLst/>
            <a:gdLst>
              <a:gd name="T0" fmla="*/ 3296 w 3588"/>
              <a:gd name="T1" fmla="*/ 491 h 3080"/>
              <a:gd name="T2" fmla="*/ 2220 w 3588"/>
              <a:gd name="T3" fmla="*/ 491 h 3080"/>
              <a:gd name="T4" fmla="*/ 1796 w 3588"/>
              <a:gd name="T5" fmla="*/ 3 h 3080"/>
              <a:gd name="T6" fmla="*/ 1793 w 3588"/>
              <a:gd name="T7" fmla="*/ 0 h 3080"/>
              <a:gd name="T8" fmla="*/ 1791 w 3588"/>
              <a:gd name="T9" fmla="*/ 3 h 3080"/>
              <a:gd name="T10" fmla="*/ 1367 w 3588"/>
              <a:gd name="T11" fmla="*/ 491 h 3080"/>
              <a:gd name="T12" fmla="*/ 291 w 3588"/>
              <a:gd name="T13" fmla="*/ 491 h 3080"/>
              <a:gd name="T14" fmla="*/ 291 w 3588"/>
              <a:gd name="T15" fmla="*/ 491 h 3080"/>
              <a:gd name="T16" fmla="*/ 0 w 3588"/>
              <a:gd name="T17" fmla="*/ 779 h 3080"/>
              <a:gd name="T18" fmla="*/ 0 w 3588"/>
              <a:gd name="T19" fmla="*/ 2791 h 3080"/>
              <a:gd name="T20" fmla="*/ 0 w 3588"/>
              <a:gd name="T21" fmla="*/ 2791 h 3080"/>
              <a:gd name="T22" fmla="*/ 291 w 3588"/>
              <a:gd name="T23" fmla="*/ 3079 h 3080"/>
              <a:gd name="T24" fmla="*/ 3296 w 3588"/>
              <a:gd name="T25" fmla="*/ 3079 h 3080"/>
              <a:gd name="T26" fmla="*/ 3296 w 3588"/>
              <a:gd name="T27" fmla="*/ 3079 h 3080"/>
              <a:gd name="T28" fmla="*/ 3587 w 3588"/>
              <a:gd name="T29" fmla="*/ 2791 h 3080"/>
              <a:gd name="T30" fmla="*/ 3587 w 3588"/>
              <a:gd name="T31" fmla="*/ 779 h 3080"/>
              <a:gd name="T32" fmla="*/ 3587 w 3588"/>
              <a:gd name="T33" fmla="*/ 779 h 3080"/>
              <a:gd name="T34" fmla="*/ 3296 w 3588"/>
              <a:gd name="T35" fmla="*/ 491 h 3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588" h="3080">
                <a:moveTo>
                  <a:pt x="3296" y="491"/>
                </a:moveTo>
                <a:lnTo>
                  <a:pt x="2220" y="491"/>
                </a:lnTo>
                <a:lnTo>
                  <a:pt x="1796" y="3"/>
                </a:lnTo>
                <a:lnTo>
                  <a:pt x="1793" y="0"/>
                </a:lnTo>
                <a:lnTo>
                  <a:pt x="1791" y="3"/>
                </a:lnTo>
                <a:lnTo>
                  <a:pt x="1367" y="491"/>
                </a:lnTo>
                <a:lnTo>
                  <a:pt x="291" y="491"/>
                </a:lnTo>
                <a:lnTo>
                  <a:pt x="291" y="491"/>
                </a:lnTo>
                <a:cubicBezTo>
                  <a:pt x="131" y="491"/>
                  <a:pt x="0" y="620"/>
                  <a:pt x="0" y="779"/>
                </a:cubicBezTo>
                <a:lnTo>
                  <a:pt x="0" y="2791"/>
                </a:lnTo>
                <a:lnTo>
                  <a:pt x="0" y="2791"/>
                </a:lnTo>
                <a:cubicBezTo>
                  <a:pt x="0" y="2949"/>
                  <a:pt x="131" y="3079"/>
                  <a:pt x="291" y="3079"/>
                </a:cubicBezTo>
                <a:lnTo>
                  <a:pt x="3296" y="3079"/>
                </a:lnTo>
                <a:lnTo>
                  <a:pt x="3296" y="3079"/>
                </a:lnTo>
                <a:cubicBezTo>
                  <a:pt x="3456" y="3079"/>
                  <a:pt x="3587" y="2949"/>
                  <a:pt x="3587" y="2791"/>
                </a:cubicBezTo>
                <a:lnTo>
                  <a:pt x="3587" y="779"/>
                </a:lnTo>
                <a:lnTo>
                  <a:pt x="3587" y="779"/>
                </a:lnTo>
                <a:cubicBezTo>
                  <a:pt x="3587" y="620"/>
                  <a:pt x="3456" y="491"/>
                  <a:pt x="3296" y="491"/>
                </a:cubicBezTo>
              </a:path>
            </a:pathLst>
          </a:custGeom>
          <a:solidFill>
            <a:srgbClr val="75B9E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A9F95D4E-E18E-E34C-A37D-216E7AB85F40}"/>
              </a:ext>
            </a:extLst>
          </p:cNvPr>
          <p:cNvSpPr txBox="1"/>
          <p:nvPr/>
        </p:nvSpPr>
        <p:spPr>
          <a:xfrm>
            <a:off x="917631" y="2088495"/>
            <a:ext cx="1982079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E5E999FF-B438-2F47-970B-6D8159CA49AA}"/>
              </a:ext>
            </a:extLst>
          </p:cNvPr>
          <p:cNvSpPr txBox="1"/>
          <p:nvPr/>
        </p:nvSpPr>
        <p:spPr>
          <a:xfrm>
            <a:off x="917631" y="2463826"/>
            <a:ext cx="1982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DE28F721-90A4-5144-A349-C95533D9451E}"/>
              </a:ext>
            </a:extLst>
          </p:cNvPr>
          <p:cNvSpPr txBox="1"/>
          <p:nvPr/>
        </p:nvSpPr>
        <p:spPr>
          <a:xfrm>
            <a:off x="3645469" y="2088495"/>
            <a:ext cx="1982079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02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F15DCCD2-D8A2-6D40-ADB5-01DAC6FC1B9C}"/>
              </a:ext>
            </a:extLst>
          </p:cNvPr>
          <p:cNvSpPr txBox="1"/>
          <p:nvPr/>
        </p:nvSpPr>
        <p:spPr>
          <a:xfrm>
            <a:off x="3645469" y="2463826"/>
            <a:ext cx="1982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F3B2DD4D-6414-0241-86C9-2562744F7071}"/>
              </a:ext>
            </a:extLst>
          </p:cNvPr>
          <p:cNvSpPr txBox="1"/>
          <p:nvPr/>
        </p:nvSpPr>
        <p:spPr>
          <a:xfrm>
            <a:off x="917631" y="4633575"/>
            <a:ext cx="1982079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03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C4F67A6C-0CEE-0A49-A4F7-C626249B7483}"/>
              </a:ext>
            </a:extLst>
          </p:cNvPr>
          <p:cNvSpPr txBox="1"/>
          <p:nvPr/>
        </p:nvSpPr>
        <p:spPr>
          <a:xfrm>
            <a:off x="917631" y="5008906"/>
            <a:ext cx="1982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435AF829-452F-594E-9BF3-BA5A24F06226}"/>
              </a:ext>
            </a:extLst>
          </p:cNvPr>
          <p:cNvSpPr txBox="1"/>
          <p:nvPr/>
        </p:nvSpPr>
        <p:spPr>
          <a:xfrm>
            <a:off x="3645469" y="4633575"/>
            <a:ext cx="1982079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53F776FB-EAEF-EB4F-840E-6E278B5DF95F}"/>
              </a:ext>
            </a:extLst>
          </p:cNvPr>
          <p:cNvSpPr txBox="1"/>
          <p:nvPr/>
        </p:nvSpPr>
        <p:spPr>
          <a:xfrm>
            <a:off x="3645469" y="5008906"/>
            <a:ext cx="1982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xmlns="" id="{42D8E49A-8415-924D-9646-18CDF9687290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107" name="Группа 106">
              <a:extLst>
                <a:ext uri="{FF2B5EF4-FFF2-40B4-BE49-F238E27FC236}">
                  <a16:creationId xmlns:a16="http://schemas.microsoft.com/office/drawing/2014/main" xmlns="" id="{E319BC96-F56C-EE4E-86ED-C5D0FF35A39D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109" name="Прямоугольник 108">
                <a:extLst>
                  <a:ext uri="{FF2B5EF4-FFF2-40B4-BE49-F238E27FC236}">
                    <a16:creationId xmlns:a16="http://schemas.microsoft.com/office/drawing/2014/main" xmlns="" id="{8B4D7B87-51AD-D14D-A90D-79EB9BA8C118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Прямоугольник 109">
                <a:extLst>
                  <a:ext uri="{FF2B5EF4-FFF2-40B4-BE49-F238E27FC236}">
                    <a16:creationId xmlns:a16="http://schemas.microsoft.com/office/drawing/2014/main" xmlns="" id="{3A0B6374-EE86-874C-AECE-AC16854D9012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xmlns="" id="{261CF0FA-F1E3-D449-953A-11C04059C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111" name="Номер слайда 3">
            <a:extLst>
              <a:ext uri="{FF2B5EF4-FFF2-40B4-BE49-F238E27FC236}">
                <a16:creationId xmlns:a16="http://schemas.microsoft.com/office/drawing/2014/main" xmlns="" id="{0ADF2C6A-6824-524A-9473-DD8A90829ABC}"/>
              </a:ext>
            </a:extLst>
          </p:cNvPr>
          <p:cNvSpPr txBox="1">
            <a:spLocks/>
          </p:cNvSpPr>
          <p:nvPr/>
        </p:nvSpPr>
        <p:spPr>
          <a:xfrm>
            <a:off x="10551691" y="6474843"/>
            <a:ext cx="538648" cy="2736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A2009F-744D-4914-9C38-413CE7F03583}" type="slidenum">
              <a:rPr lang="ru-RU" sz="10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7</a:t>
            </a:fld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503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DAFB97-B720-4342-BB59-B2C929C32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A6782499-12C5-C640-B0F5-C7AB1CB24B32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78EE638E-447B-234E-AD03-4330CE9C7C62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084D8B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F887AC45-DF26-DF42-B8C7-6FB4FBB22D73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</a:p>
          </p:txBody>
        </p:sp>
      </p:grp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F59C6D2E-B519-B744-8B60-814A1692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3861" y="6404797"/>
            <a:ext cx="688158" cy="326203"/>
          </a:xfrm>
        </p:spPr>
        <p:txBody>
          <a:bodyPr/>
          <a:lstStyle/>
          <a:p>
            <a:fld id="{4FA2009F-744D-4914-9C38-413CE7F03583}" type="slidenum">
              <a:rPr lang="ru-R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9" name="Group 1">
            <a:extLst>
              <a:ext uri="{FF2B5EF4-FFF2-40B4-BE49-F238E27FC236}">
                <a16:creationId xmlns:a16="http://schemas.microsoft.com/office/drawing/2014/main" xmlns="" id="{C847C80F-3C3D-5C4B-84E9-DA61497D2731}"/>
              </a:ext>
            </a:extLst>
          </p:cNvPr>
          <p:cNvGrpSpPr/>
          <p:nvPr/>
        </p:nvGrpSpPr>
        <p:grpSpPr>
          <a:xfrm>
            <a:off x="2896681" y="1564071"/>
            <a:ext cx="6398637" cy="4115212"/>
            <a:chOff x="5789427" y="4008676"/>
            <a:chExt cx="12797273" cy="8230423"/>
          </a:xfrm>
        </p:grpSpPr>
        <p:sp>
          <p:nvSpPr>
            <p:cNvPr id="100" name="Freeform 13">
              <a:extLst>
                <a:ext uri="{FF2B5EF4-FFF2-40B4-BE49-F238E27FC236}">
                  <a16:creationId xmlns:a16="http://schemas.microsoft.com/office/drawing/2014/main" xmlns="" id="{5A8D78D3-7CD9-7E42-A604-BDA73D497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9427" y="4008676"/>
              <a:ext cx="3690286" cy="3650289"/>
            </a:xfrm>
            <a:custGeom>
              <a:avLst/>
              <a:gdLst>
                <a:gd name="connsiteX0" fmla="*/ 1701892 w 3690286"/>
                <a:gd name="connsiteY0" fmla="*/ 429 h 3650289"/>
                <a:gd name="connsiteX1" fmla="*/ 2323806 w 3690286"/>
                <a:gd name="connsiteY1" fmla="*/ 225091 h 3650289"/>
                <a:gd name="connsiteX2" fmla="*/ 3191028 w 3690286"/>
                <a:gd name="connsiteY2" fmla="*/ 849100 h 3650289"/>
                <a:gd name="connsiteX3" fmla="*/ 3401604 w 3690286"/>
                <a:gd name="connsiteY3" fmla="*/ 2220424 h 3650289"/>
                <a:gd name="connsiteX4" fmla="*/ 3015341 w 3690286"/>
                <a:gd name="connsiteY4" fmla="*/ 3489615 h 3650289"/>
                <a:gd name="connsiteX5" fmla="*/ 1394284 w 3690286"/>
                <a:gd name="connsiteY5" fmla="*/ 3500825 h 3650289"/>
                <a:gd name="connsiteX6" fmla="*/ 239234 w 3690286"/>
                <a:gd name="connsiteY6" fmla="*/ 2264017 h 3650289"/>
                <a:gd name="connsiteX7" fmla="*/ 0 w 3690286"/>
                <a:gd name="connsiteY7" fmla="*/ 1423287 h 3650289"/>
                <a:gd name="connsiteX8" fmla="*/ 1041663 w 3690286"/>
                <a:gd name="connsiteY8" fmla="*/ 340925 h 3650289"/>
                <a:gd name="connsiteX9" fmla="*/ 1701892 w 3690286"/>
                <a:gd name="connsiteY9" fmla="*/ 429 h 365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90286" h="3650289">
                  <a:moveTo>
                    <a:pt x="1701892" y="429"/>
                  </a:moveTo>
                  <a:cubicBezTo>
                    <a:pt x="1933183" y="-6888"/>
                    <a:pt x="2158087" y="79987"/>
                    <a:pt x="2323806" y="225091"/>
                  </a:cubicBezTo>
                  <a:cubicBezTo>
                    <a:pt x="2569270" y="439322"/>
                    <a:pt x="2639047" y="644833"/>
                    <a:pt x="3191028" y="849100"/>
                  </a:cubicBezTo>
                  <a:cubicBezTo>
                    <a:pt x="3744256" y="1053366"/>
                    <a:pt x="3871349" y="1678620"/>
                    <a:pt x="3401604" y="2220424"/>
                  </a:cubicBezTo>
                  <a:cubicBezTo>
                    <a:pt x="3047737" y="2627711"/>
                    <a:pt x="3441476" y="3124676"/>
                    <a:pt x="3015341" y="3489615"/>
                  </a:cubicBezTo>
                  <a:cubicBezTo>
                    <a:pt x="2587960" y="3853309"/>
                    <a:pt x="2201697" y="3483387"/>
                    <a:pt x="1394284" y="3500825"/>
                  </a:cubicBezTo>
                  <a:cubicBezTo>
                    <a:pt x="593100" y="3517017"/>
                    <a:pt x="155751" y="2978949"/>
                    <a:pt x="239234" y="2264017"/>
                  </a:cubicBezTo>
                  <a:cubicBezTo>
                    <a:pt x="264154" y="2047296"/>
                    <a:pt x="0" y="1849257"/>
                    <a:pt x="0" y="1423287"/>
                  </a:cubicBezTo>
                  <a:cubicBezTo>
                    <a:pt x="1246" y="834153"/>
                    <a:pt x="657893" y="804261"/>
                    <a:pt x="1041663" y="340925"/>
                  </a:cubicBezTo>
                  <a:cubicBezTo>
                    <a:pt x="1232926" y="109257"/>
                    <a:pt x="1470602" y="7747"/>
                    <a:pt x="1701892" y="429"/>
                  </a:cubicBezTo>
                  <a:close/>
                </a:path>
              </a:pathLst>
            </a:custGeom>
            <a:gradFill>
              <a:gsLst>
                <a:gs pos="1000">
                  <a:srgbClr val="B5DFF8"/>
                </a:gs>
                <a:gs pos="90000">
                  <a:srgbClr val="E9F6FD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14">
              <a:extLst>
                <a:ext uri="{FF2B5EF4-FFF2-40B4-BE49-F238E27FC236}">
                  <a16:creationId xmlns:a16="http://schemas.microsoft.com/office/drawing/2014/main" xmlns="" id="{C4476F79-74C1-0044-BBD6-118EFD953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6584" y="6031698"/>
              <a:ext cx="4401174" cy="6207401"/>
            </a:xfrm>
            <a:custGeom>
              <a:avLst/>
              <a:gdLst>
                <a:gd name="connsiteX0" fmla="*/ 1338264 w 4401174"/>
                <a:gd name="connsiteY0" fmla="*/ 385 h 6207401"/>
                <a:gd name="connsiteX1" fmla="*/ 1445680 w 4401174"/>
                <a:gd name="connsiteY1" fmla="*/ 14096 h 6207401"/>
                <a:gd name="connsiteX2" fmla="*/ 3217366 w 4401174"/>
                <a:gd name="connsiteY2" fmla="*/ 629661 h 6207401"/>
                <a:gd name="connsiteX3" fmla="*/ 4369024 w 4401174"/>
                <a:gd name="connsiteY3" fmla="*/ 1523102 h 6207401"/>
                <a:gd name="connsiteX4" fmla="*/ 3897156 w 4401174"/>
                <a:gd name="connsiteY4" fmla="*/ 4225857 h 6207401"/>
                <a:gd name="connsiteX5" fmla="*/ 2521391 w 4401174"/>
                <a:gd name="connsiteY5" fmla="*/ 5711188 h 6207401"/>
                <a:gd name="connsiteX6" fmla="*/ 1014898 w 4401174"/>
                <a:gd name="connsiteY6" fmla="*/ 6117411 h 6207401"/>
                <a:gd name="connsiteX7" fmla="*/ 67426 w 4401174"/>
                <a:gd name="connsiteY7" fmla="*/ 5134251 h 6207401"/>
                <a:gd name="connsiteX8" fmla="*/ 185704 w 4401174"/>
                <a:gd name="connsiteY8" fmla="*/ 2625886 h 6207401"/>
                <a:gd name="connsiteX9" fmla="*/ 717334 w 4401174"/>
                <a:gd name="connsiteY9" fmla="*/ 1273886 h 6207401"/>
                <a:gd name="connsiteX10" fmla="*/ 1338264 w 4401174"/>
                <a:gd name="connsiteY10" fmla="*/ 385 h 620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1174" h="6207401">
                  <a:moveTo>
                    <a:pt x="1338264" y="385"/>
                  </a:moveTo>
                  <a:cubicBezTo>
                    <a:pt x="1373337" y="1664"/>
                    <a:pt x="1409185" y="6152"/>
                    <a:pt x="1445680" y="14096"/>
                  </a:cubicBezTo>
                  <a:cubicBezTo>
                    <a:pt x="2109284" y="156149"/>
                    <a:pt x="2166556" y="701934"/>
                    <a:pt x="3217366" y="629661"/>
                  </a:cubicBezTo>
                  <a:cubicBezTo>
                    <a:pt x="4178534" y="563618"/>
                    <a:pt x="4513448" y="1179184"/>
                    <a:pt x="4369024" y="1523102"/>
                  </a:cubicBezTo>
                  <a:cubicBezTo>
                    <a:pt x="3963142" y="2493801"/>
                    <a:pt x="3209896" y="2957344"/>
                    <a:pt x="3897156" y="4225857"/>
                  </a:cubicBezTo>
                  <a:cubicBezTo>
                    <a:pt x="4584415" y="5495615"/>
                    <a:pt x="3922056" y="5636423"/>
                    <a:pt x="2521391" y="5711188"/>
                  </a:cubicBezTo>
                  <a:cubicBezTo>
                    <a:pt x="1737018" y="5753555"/>
                    <a:pt x="1707138" y="5823335"/>
                    <a:pt x="1014898" y="6117411"/>
                  </a:cubicBezTo>
                  <a:cubicBezTo>
                    <a:pt x="322658" y="6411487"/>
                    <a:pt x="-186562" y="5959159"/>
                    <a:pt x="67426" y="5134251"/>
                  </a:cubicBezTo>
                  <a:cubicBezTo>
                    <a:pt x="559215" y="3529296"/>
                    <a:pt x="-374562" y="3156717"/>
                    <a:pt x="185704" y="2625886"/>
                  </a:cubicBezTo>
                  <a:cubicBezTo>
                    <a:pt x="956381" y="1895681"/>
                    <a:pt x="1077150" y="2105023"/>
                    <a:pt x="717334" y="1273886"/>
                  </a:cubicBezTo>
                  <a:cubicBezTo>
                    <a:pt x="460545" y="683943"/>
                    <a:pt x="812171" y="-18804"/>
                    <a:pt x="1338264" y="385"/>
                  </a:cubicBezTo>
                  <a:close/>
                </a:path>
              </a:pathLst>
            </a:custGeom>
            <a:gradFill>
              <a:gsLst>
                <a:gs pos="1000">
                  <a:srgbClr val="B5DFF8"/>
                </a:gs>
                <a:gs pos="90000">
                  <a:srgbClr val="E9F6FD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15">
              <a:extLst>
                <a:ext uri="{FF2B5EF4-FFF2-40B4-BE49-F238E27FC236}">
                  <a16:creationId xmlns:a16="http://schemas.microsoft.com/office/drawing/2014/main" xmlns="" id="{3CB6C354-3A78-E149-8C67-844634060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4525" y="8868283"/>
              <a:ext cx="2706512" cy="2658137"/>
            </a:xfrm>
            <a:custGeom>
              <a:avLst/>
              <a:gdLst>
                <a:gd name="connsiteX0" fmla="*/ 1819382 w 2706512"/>
                <a:gd name="connsiteY0" fmla="*/ 85 h 2658137"/>
                <a:gd name="connsiteX1" fmla="*/ 2225070 w 2706512"/>
                <a:gd name="connsiteY1" fmla="*/ 265082 h 2658137"/>
                <a:gd name="connsiteX2" fmla="*/ 2542873 w 2706512"/>
                <a:gd name="connsiteY2" fmla="*/ 1582944 h 2658137"/>
                <a:gd name="connsiteX3" fmla="*/ 1857415 w 2706512"/>
                <a:gd name="connsiteY3" fmla="*/ 2345261 h 2658137"/>
                <a:gd name="connsiteX4" fmla="*/ 889051 w 2706512"/>
                <a:gd name="connsiteY4" fmla="*/ 2654174 h 2658137"/>
                <a:gd name="connsiteX5" fmla="*/ 171190 w 2706512"/>
                <a:gd name="connsiteY5" fmla="*/ 1942927 h 2658137"/>
                <a:gd name="connsiteX6" fmla="*/ 452851 w 2706512"/>
                <a:gd name="connsiteY6" fmla="*/ 598907 h 2658137"/>
                <a:gd name="connsiteX7" fmla="*/ 962582 w 2706512"/>
                <a:gd name="connsiteY7" fmla="*/ 190345 h 2658137"/>
                <a:gd name="connsiteX8" fmla="*/ 1600681 w 2706512"/>
                <a:gd name="connsiteY8" fmla="*/ 49591 h 2658137"/>
                <a:gd name="connsiteX9" fmla="*/ 1819382 w 2706512"/>
                <a:gd name="connsiteY9" fmla="*/ 85 h 265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06512" h="2658137">
                  <a:moveTo>
                    <a:pt x="1819382" y="85"/>
                  </a:moveTo>
                  <a:cubicBezTo>
                    <a:pt x="1960819" y="-2531"/>
                    <a:pt x="2120693" y="54885"/>
                    <a:pt x="2225070" y="265082"/>
                  </a:cubicBezTo>
                  <a:cubicBezTo>
                    <a:pt x="2332251" y="483065"/>
                    <a:pt x="3012723" y="1206768"/>
                    <a:pt x="2542873" y="1582944"/>
                  </a:cubicBezTo>
                  <a:cubicBezTo>
                    <a:pt x="2247503" y="1818366"/>
                    <a:pt x="2298601" y="2268033"/>
                    <a:pt x="1857415" y="2345261"/>
                  </a:cubicBezTo>
                  <a:cubicBezTo>
                    <a:pt x="1226795" y="2456121"/>
                    <a:pt x="1208100" y="2610577"/>
                    <a:pt x="889051" y="2654174"/>
                  </a:cubicBezTo>
                  <a:cubicBezTo>
                    <a:pt x="560031" y="2701507"/>
                    <a:pt x="637301" y="2316612"/>
                    <a:pt x="171190" y="1942927"/>
                  </a:cubicBezTo>
                  <a:cubicBezTo>
                    <a:pt x="-342280" y="1528137"/>
                    <a:pt x="464067" y="1013698"/>
                    <a:pt x="452851" y="598907"/>
                  </a:cubicBezTo>
                  <a:cubicBezTo>
                    <a:pt x="442881" y="184117"/>
                    <a:pt x="629824" y="162942"/>
                    <a:pt x="962582" y="190345"/>
                  </a:cubicBezTo>
                  <a:cubicBezTo>
                    <a:pt x="1294094" y="217749"/>
                    <a:pt x="1451126" y="114363"/>
                    <a:pt x="1600681" y="49591"/>
                  </a:cubicBezTo>
                  <a:cubicBezTo>
                    <a:pt x="1656296" y="24834"/>
                    <a:pt x="1734520" y="1654"/>
                    <a:pt x="1819382" y="85"/>
                  </a:cubicBezTo>
                  <a:close/>
                </a:path>
              </a:pathLst>
            </a:custGeom>
            <a:gradFill>
              <a:gsLst>
                <a:gs pos="1000">
                  <a:srgbClr val="B5DFF8"/>
                </a:gs>
                <a:gs pos="90000">
                  <a:srgbClr val="E9F6FD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68">
              <a:extLst>
                <a:ext uri="{FF2B5EF4-FFF2-40B4-BE49-F238E27FC236}">
                  <a16:creationId xmlns:a16="http://schemas.microsoft.com/office/drawing/2014/main" xmlns="" id="{DD8191AC-74C1-FF45-BB03-C7522624C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2118" y="7907177"/>
              <a:ext cx="1071142" cy="818462"/>
            </a:xfrm>
            <a:custGeom>
              <a:avLst/>
              <a:gdLst>
                <a:gd name="T0" fmla="*/ 391 w 859"/>
                <a:gd name="T1" fmla="*/ 53 h 659"/>
                <a:gd name="T2" fmla="*/ 391 w 859"/>
                <a:gd name="T3" fmla="*/ 53 h 659"/>
                <a:gd name="T4" fmla="*/ 113 w 859"/>
                <a:gd name="T5" fmla="*/ 358 h 659"/>
                <a:gd name="T6" fmla="*/ 113 w 859"/>
                <a:gd name="T7" fmla="*/ 358 h 659"/>
                <a:gd name="T8" fmla="*/ 598 w 859"/>
                <a:gd name="T9" fmla="*/ 514 h 659"/>
                <a:gd name="T10" fmla="*/ 598 w 859"/>
                <a:gd name="T11" fmla="*/ 514 h 659"/>
                <a:gd name="T12" fmla="*/ 781 w 859"/>
                <a:gd name="T13" fmla="*/ 207 h 659"/>
                <a:gd name="T14" fmla="*/ 781 w 859"/>
                <a:gd name="T15" fmla="*/ 207 h 659"/>
                <a:gd name="T16" fmla="*/ 391 w 859"/>
                <a:gd name="T17" fmla="*/ 53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9" h="659">
                  <a:moveTo>
                    <a:pt x="391" y="53"/>
                  </a:moveTo>
                  <a:lnTo>
                    <a:pt x="391" y="53"/>
                  </a:lnTo>
                  <a:cubicBezTo>
                    <a:pt x="175" y="97"/>
                    <a:pt x="0" y="280"/>
                    <a:pt x="113" y="358"/>
                  </a:cubicBezTo>
                  <a:lnTo>
                    <a:pt x="113" y="358"/>
                  </a:lnTo>
                  <a:cubicBezTo>
                    <a:pt x="227" y="435"/>
                    <a:pt x="422" y="245"/>
                    <a:pt x="598" y="514"/>
                  </a:cubicBezTo>
                  <a:lnTo>
                    <a:pt x="598" y="514"/>
                  </a:lnTo>
                  <a:cubicBezTo>
                    <a:pt x="692" y="658"/>
                    <a:pt x="858" y="550"/>
                    <a:pt x="781" y="207"/>
                  </a:cubicBezTo>
                  <a:lnTo>
                    <a:pt x="781" y="207"/>
                  </a:lnTo>
                  <a:cubicBezTo>
                    <a:pt x="757" y="98"/>
                    <a:pt x="652" y="0"/>
                    <a:pt x="391" y="53"/>
                  </a:cubicBezTo>
                </a:path>
              </a:pathLst>
            </a:custGeom>
            <a:solidFill>
              <a:srgbClr val="E9F6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69">
              <a:extLst>
                <a:ext uri="{FF2B5EF4-FFF2-40B4-BE49-F238E27FC236}">
                  <a16:creationId xmlns:a16="http://schemas.microsoft.com/office/drawing/2014/main" xmlns="" id="{A49B19F1-1CB2-AE48-9543-3F20266356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65193" y="9802276"/>
              <a:ext cx="417471" cy="521842"/>
            </a:xfrm>
            <a:custGeom>
              <a:avLst/>
              <a:gdLst>
                <a:gd name="T0" fmla="*/ 42 w 337"/>
                <a:gd name="T1" fmla="*/ 167 h 417"/>
                <a:gd name="T2" fmla="*/ 42 w 337"/>
                <a:gd name="T3" fmla="*/ 167 h 417"/>
                <a:gd name="T4" fmla="*/ 336 w 337"/>
                <a:gd name="T5" fmla="*/ 335 h 417"/>
                <a:gd name="T6" fmla="*/ 336 w 337"/>
                <a:gd name="T7" fmla="*/ 335 h 417"/>
                <a:gd name="T8" fmla="*/ 256 w 337"/>
                <a:gd name="T9" fmla="*/ 169 h 417"/>
                <a:gd name="T10" fmla="*/ 256 w 337"/>
                <a:gd name="T11" fmla="*/ 169 h 417"/>
                <a:gd name="T12" fmla="*/ 42 w 337"/>
                <a:gd name="T13" fmla="*/ 16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7" h="417">
                  <a:moveTo>
                    <a:pt x="42" y="167"/>
                  </a:moveTo>
                  <a:lnTo>
                    <a:pt x="42" y="167"/>
                  </a:lnTo>
                  <a:cubicBezTo>
                    <a:pt x="103" y="416"/>
                    <a:pt x="336" y="387"/>
                    <a:pt x="336" y="335"/>
                  </a:cubicBezTo>
                  <a:lnTo>
                    <a:pt x="336" y="335"/>
                  </a:lnTo>
                  <a:cubicBezTo>
                    <a:pt x="335" y="291"/>
                    <a:pt x="246" y="297"/>
                    <a:pt x="256" y="169"/>
                  </a:cubicBezTo>
                  <a:lnTo>
                    <a:pt x="256" y="169"/>
                  </a:lnTo>
                  <a:cubicBezTo>
                    <a:pt x="268" y="15"/>
                    <a:pt x="0" y="0"/>
                    <a:pt x="42" y="167"/>
                  </a:cubicBezTo>
                </a:path>
              </a:pathLst>
            </a:custGeom>
            <a:solidFill>
              <a:srgbClr val="E9F6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70">
              <a:extLst>
                <a:ext uri="{FF2B5EF4-FFF2-40B4-BE49-F238E27FC236}">
                  <a16:creationId xmlns:a16="http://schemas.microsoft.com/office/drawing/2014/main" xmlns="" id="{40F77C54-42F7-2D4C-89F9-7607DD03B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3426" y="11060185"/>
              <a:ext cx="604234" cy="516346"/>
            </a:xfrm>
            <a:custGeom>
              <a:avLst/>
              <a:gdLst>
                <a:gd name="T0" fmla="*/ 235 w 484"/>
                <a:gd name="T1" fmla="*/ 43 h 415"/>
                <a:gd name="T2" fmla="*/ 235 w 484"/>
                <a:gd name="T3" fmla="*/ 43 h 415"/>
                <a:gd name="T4" fmla="*/ 149 w 484"/>
                <a:gd name="T5" fmla="*/ 215 h 415"/>
                <a:gd name="T6" fmla="*/ 149 w 484"/>
                <a:gd name="T7" fmla="*/ 215 h 415"/>
                <a:gd name="T8" fmla="*/ 371 w 484"/>
                <a:gd name="T9" fmla="*/ 282 h 415"/>
                <a:gd name="T10" fmla="*/ 371 w 484"/>
                <a:gd name="T11" fmla="*/ 282 h 415"/>
                <a:gd name="T12" fmla="*/ 235 w 484"/>
                <a:gd name="T13" fmla="*/ 43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4" h="415">
                  <a:moveTo>
                    <a:pt x="235" y="43"/>
                  </a:moveTo>
                  <a:lnTo>
                    <a:pt x="235" y="43"/>
                  </a:lnTo>
                  <a:cubicBezTo>
                    <a:pt x="158" y="70"/>
                    <a:pt x="0" y="204"/>
                    <a:pt x="149" y="215"/>
                  </a:cubicBezTo>
                  <a:lnTo>
                    <a:pt x="149" y="215"/>
                  </a:lnTo>
                  <a:cubicBezTo>
                    <a:pt x="304" y="226"/>
                    <a:pt x="260" y="414"/>
                    <a:pt x="371" y="282"/>
                  </a:cubicBezTo>
                  <a:lnTo>
                    <a:pt x="371" y="282"/>
                  </a:lnTo>
                  <a:cubicBezTo>
                    <a:pt x="483" y="150"/>
                    <a:pt x="356" y="0"/>
                    <a:pt x="235" y="43"/>
                  </a:cubicBezTo>
                </a:path>
              </a:pathLst>
            </a:custGeom>
            <a:solidFill>
              <a:srgbClr val="E9F6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19">
              <a:extLst>
                <a:ext uri="{FF2B5EF4-FFF2-40B4-BE49-F238E27FC236}">
                  <a16:creationId xmlns:a16="http://schemas.microsoft.com/office/drawing/2014/main" xmlns="" id="{92D005AD-051C-6E47-AFF2-71801F8B47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46694" y="4112702"/>
              <a:ext cx="3316073" cy="2851005"/>
            </a:xfrm>
            <a:custGeom>
              <a:avLst/>
              <a:gdLst>
                <a:gd name="connsiteX0" fmla="*/ 2658590 w 3316073"/>
                <a:gd name="connsiteY0" fmla="*/ 1369 h 2851005"/>
                <a:gd name="connsiteX1" fmla="*/ 3035734 w 3316073"/>
                <a:gd name="connsiteY1" fmla="*/ 384616 h 2851005"/>
                <a:gd name="connsiteX2" fmla="*/ 3309632 w 3316073"/>
                <a:gd name="connsiteY2" fmla="*/ 1142578 h 2851005"/>
                <a:gd name="connsiteX3" fmla="*/ 2978465 w 3316073"/>
                <a:gd name="connsiteY3" fmla="*/ 1976586 h 2851005"/>
                <a:gd name="connsiteX4" fmla="*/ 1499417 w 3316073"/>
                <a:gd name="connsiteY4" fmla="*/ 2690915 h 2851005"/>
                <a:gd name="connsiteX5" fmla="*/ 129928 w 3316073"/>
                <a:gd name="connsiteY5" fmla="*/ 2093771 h 2851005"/>
                <a:gd name="connsiteX6" fmla="*/ 345311 w 3316073"/>
                <a:gd name="connsiteY6" fmla="*/ 1108918 h 2851005"/>
                <a:gd name="connsiteX7" fmla="*/ 616719 w 3316073"/>
                <a:gd name="connsiteY7" fmla="*/ 186399 h 2851005"/>
                <a:gd name="connsiteX8" fmla="*/ 1844279 w 3316073"/>
                <a:gd name="connsiteY8" fmla="*/ 334750 h 2851005"/>
                <a:gd name="connsiteX9" fmla="*/ 2322356 w 3316073"/>
                <a:gd name="connsiteY9" fmla="*/ 91653 h 2851005"/>
                <a:gd name="connsiteX10" fmla="*/ 2658590 w 3316073"/>
                <a:gd name="connsiteY10" fmla="*/ 1369 h 2851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16073" h="2851005">
                  <a:moveTo>
                    <a:pt x="2658590" y="1369"/>
                  </a:moveTo>
                  <a:cubicBezTo>
                    <a:pt x="2853849" y="15491"/>
                    <a:pt x="3031844" y="139182"/>
                    <a:pt x="3035734" y="384616"/>
                  </a:cubicBezTo>
                  <a:cubicBezTo>
                    <a:pt x="3040714" y="777310"/>
                    <a:pt x="3252362" y="865822"/>
                    <a:pt x="3309632" y="1142578"/>
                  </a:cubicBezTo>
                  <a:cubicBezTo>
                    <a:pt x="3368146" y="1429307"/>
                    <a:pt x="3009590" y="1357001"/>
                    <a:pt x="2978465" y="1976586"/>
                  </a:cubicBezTo>
                  <a:cubicBezTo>
                    <a:pt x="2939870" y="2744521"/>
                    <a:pt x="1869179" y="3073636"/>
                    <a:pt x="1499417" y="2690915"/>
                  </a:cubicBezTo>
                  <a:cubicBezTo>
                    <a:pt x="898087" y="2066344"/>
                    <a:pt x="514630" y="2411666"/>
                    <a:pt x="129928" y="2093771"/>
                  </a:cubicBezTo>
                  <a:cubicBezTo>
                    <a:pt x="-256019" y="1775875"/>
                    <a:pt x="340331" y="1546492"/>
                    <a:pt x="345311" y="1108918"/>
                  </a:cubicBezTo>
                  <a:cubicBezTo>
                    <a:pt x="352781" y="549173"/>
                    <a:pt x="408806" y="279897"/>
                    <a:pt x="616719" y="186399"/>
                  </a:cubicBezTo>
                  <a:cubicBezTo>
                    <a:pt x="849532" y="80433"/>
                    <a:pt x="1642591" y="382122"/>
                    <a:pt x="1844279" y="334750"/>
                  </a:cubicBezTo>
                  <a:cubicBezTo>
                    <a:pt x="1971268" y="306077"/>
                    <a:pt x="2129382" y="230031"/>
                    <a:pt x="2322356" y="91653"/>
                  </a:cubicBezTo>
                  <a:cubicBezTo>
                    <a:pt x="2418064" y="23867"/>
                    <a:pt x="2541435" y="-7105"/>
                    <a:pt x="2658590" y="1369"/>
                  </a:cubicBezTo>
                  <a:close/>
                </a:path>
              </a:pathLst>
            </a:custGeom>
            <a:gradFill>
              <a:gsLst>
                <a:gs pos="1000">
                  <a:srgbClr val="B5DFF8"/>
                </a:gs>
                <a:gs pos="90000">
                  <a:srgbClr val="E9F6FD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72">
              <a:extLst>
                <a:ext uri="{FF2B5EF4-FFF2-40B4-BE49-F238E27FC236}">
                  <a16:creationId xmlns:a16="http://schemas.microsoft.com/office/drawing/2014/main" xmlns="" id="{9CC9748C-124D-3749-AFD3-F149E1BF5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40247" y="4622334"/>
              <a:ext cx="950294" cy="1082129"/>
            </a:xfrm>
            <a:custGeom>
              <a:avLst/>
              <a:gdLst>
                <a:gd name="T0" fmla="*/ 129 w 761"/>
                <a:gd name="T1" fmla="*/ 62 h 870"/>
                <a:gd name="T2" fmla="*/ 129 w 761"/>
                <a:gd name="T3" fmla="*/ 62 h 870"/>
                <a:gd name="T4" fmla="*/ 577 w 761"/>
                <a:gd name="T5" fmla="*/ 271 h 870"/>
                <a:gd name="T6" fmla="*/ 577 w 761"/>
                <a:gd name="T7" fmla="*/ 271 h 870"/>
                <a:gd name="T8" fmla="*/ 121 w 761"/>
                <a:gd name="T9" fmla="*/ 841 h 870"/>
                <a:gd name="T10" fmla="*/ 121 w 761"/>
                <a:gd name="T11" fmla="*/ 841 h 870"/>
                <a:gd name="T12" fmla="*/ 154 w 761"/>
                <a:gd name="T13" fmla="*/ 442 h 870"/>
                <a:gd name="T14" fmla="*/ 154 w 761"/>
                <a:gd name="T15" fmla="*/ 442 h 870"/>
                <a:gd name="T16" fmla="*/ 129 w 761"/>
                <a:gd name="T17" fmla="*/ 62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1" h="870">
                  <a:moveTo>
                    <a:pt x="129" y="62"/>
                  </a:moveTo>
                  <a:lnTo>
                    <a:pt x="129" y="62"/>
                  </a:lnTo>
                  <a:cubicBezTo>
                    <a:pt x="202" y="0"/>
                    <a:pt x="472" y="75"/>
                    <a:pt x="577" y="271"/>
                  </a:cubicBezTo>
                  <a:lnTo>
                    <a:pt x="577" y="271"/>
                  </a:lnTo>
                  <a:cubicBezTo>
                    <a:pt x="760" y="617"/>
                    <a:pt x="242" y="869"/>
                    <a:pt x="121" y="841"/>
                  </a:cubicBezTo>
                  <a:lnTo>
                    <a:pt x="121" y="841"/>
                  </a:lnTo>
                  <a:cubicBezTo>
                    <a:pt x="0" y="813"/>
                    <a:pt x="189" y="683"/>
                    <a:pt x="154" y="442"/>
                  </a:cubicBezTo>
                  <a:lnTo>
                    <a:pt x="154" y="442"/>
                  </a:lnTo>
                  <a:cubicBezTo>
                    <a:pt x="138" y="334"/>
                    <a:pt x="29" y="147"/>
                    <a:pt x="129" y="62"/>
                  </a:cubicBezTo>
                </a:path>
              </a:pathLst>
            </a:custGeom>
            <a:solidFill>
              <a:srgbClr val="E9F6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21">
              <a:extLst>
                <a:ext uri="{FF2B5EF4-FFF2-40B4-BE49-F238E27FC236}">
                  <a16:creationId xmlns:a16="http://schemas.microsoft.com/office/drawing/2014/main" xmlns="" id="{E6472220-185A-5540-84DD-2CF4D3CE3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89536" y="7842541"/>
              <a:ext cx="3497164" cy="3432350"/>
            </a:xfrm>
            <a:custGeom>
              <a:avLst/>
              <a:gdLst>
                <a:gd name="connsiteX0" fmla="*/ 1130901 w 3497164"/>
                <a:gd name="connsiteY0" fmla="*/ 228 h 3432350"/>
                <a:gd name="connsiteX1" fmla="*/ 1291300 w 3497164"/>
                <a:gd name="connsiteY1" fmla="*/ 21048 h 3432350"/>
                <a:gd name="connsiteX2" fmla="*/ 2282056 w 3497164"/>
                <a:gd name="connsiteY2" fmla="*/ 311399 h 3432350"/>
                <a:gd name="connsiteX3" fmla="*/ 3115788 w 3497164"/>
                <a:gd name="connsiteY3" fmla="*/ 528228 h 3432350"/>
                <a:gd name="connsiteX4" fmla="*/ 3176854 w 3497164"/>
                <a:gd name="connsiteY4" fmla="*/ 1819232 h 3432350"/>
                <a:gd name="connsiteX5" fmla="*/ 2953778 w 3497164"/>
                <a:gd name="connsiteY5" fmla="*/ 3421771 h 3432350"/>
                <a:gd name="connsiteX6" fmla="*/ 1637754 w 3497164"/>
                <a:gd name="connsiteY6" fmla="*/ 2986867 h 3432350"/>
                <a:gd name="connsiteX7" fmla="*/ 165950 w 3497164"/>
                <a:gd name="connsiteY7" fmla="*/ 2979391 h 3432350"/>
                <a:gd name="connsiteX8" fmla="*/ 402735 w 3497164"/>
                <a:gd name="connsiteY8" fmla="*/ 1582465 h 3432350"/>
                <a:gd name="connsiteX9" fmla="*/ 568484 w 3497164"/>
                <a:gd name="connsiteY9" fmla="*/ 842256 h 3432350"/>
                <a:gd name="connsiteX10" fmla="*/ 1130901 w 3497164"/>
                <a:gd name="connsiteY10" fmla="*/ 228 h 343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97164" h="3432350">
                  <a:moveTo>
                    <a:pt x="1130901" y="228"/>
                  </a:moveTo>
                  <a:cubicBezTo>
                    <a:pt x="1196504" y="-1485"/>
                    <a:pt x="1253212" y="6562"/>
                    <a:pt x="1291300" y="21048"/>
                  </a:cubicBezTo>
                  <a:cubicBezTo>
                    <a:pt x="1810980" y="220431"/>
                    <a:pt x="1980468" y="358753"/>
                    <a:pt x="2282056" y="311399"/>
                  </a:cubicBezTo>
                  <a:cubicBezTo>
                    <a:pt x="2503886" y="276507"/>
                    <a:pt x="2996150" y="275261"/>
                    <a:pt x="3115788" y="528228"/>
                  </a:cubicBezTo>
                  <a:cubicBezTo>
                    <a:pt x="3235426" y="781195"/>
                    <a:pt x="2633496" y="1016716"/>
                    <a:pt x="3176854" y="1819232"/>
                  </a:cubicBezTo>
                  <a:cubicBezTo>
                    <a:pt x="3750122" y="2666609"/>
                    <a:pt x="3478442" y="3347003"/>
                    <a:pt x="2953778" y="3421771"/>
                  </a:cubicBezTo>
                  <a:cubicBezTo>
                    <a:pt x="2429112" y="3496540"/>
                    <a:pt x="2207282" y="3156343"/>
                    <a:pt x="1637754" y="2986867"/>
                  </a:cubicBezTo>
                  <a:cubicBezTo>
                    <a:pt x="1291300" y="2883438"/>
                    <a:pt x="633288" y="3446694"/>
                    <a:pt x="165950" y="2979391"/>
                  </a:cubicBezTo>
                  <a:cubicBezTo>
                    <a:pt x="-236584" y="2576887"/>
                    <a:pt x="193367" y="1942600"/>
                    <a:pt x="402735" y="1582465"/>
                  </a:cubicBezTo>
                  <a:cubicBezTo>
                    <a:pt x="583439" y="1273421"/>
                    <a:pt x="646997" y="1136346"/>
                    <a:pt x="568484" y="842256"/>
                  </a:cubicBezTo>
                  <a:cubicBezTo>
                    <a:pt x="395335" y="198312"/>
                    <a:pt x="846623" y="7647"/>
                    <a:pt x="1130901" y="228"/>
                  </a:cubicBezTo>
                  <a:close/>
                </a:path>
              </a:pathLst>
            </a:custGeom>
            <a:gradFill>
              <a:gsLst>
                <a:gs pos="1000">
                  <a:srgbClr val="B5DFF8"/>
                </a:gs>
                <a:gs pos="90000">
                  <a:srgbClr val="E9F6FD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74">
              <a:extLst>
                <a:ext uri="{FF2B5EF4-FFF2-40B4-BE49-F238E27FC236}">
                  <a16:creationId xmlns:a16="http://schemas.microsoft.com/office/drawing/2014/main" xmlns="" id="{C132060E-B04F-264D-9A4C-1F5737911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17342" y="7346887"/>
              <a:ext cx="950298" cy="582263"/>
            </a:xfrm>
            <a:custGeom>
              <a:avLst/>
              <a:gdLst>
                <a:gd name="T0" fmla="*/ 60 w 765"/>
                <a:gd name="T1" fmla="*/ 198 h 466"/>
                <a:gd name="T2" fmla="*/ 60 w 765"/>
                <a:gd name="T3" fmla="*/ 198 h 466"/>
                <a:gd name="T4" fmla="*/ 602 w 765"/>
                <a:gd name="T5" fmla="*/ 368 h 466"/>
                <a:gd name="T6" fmla="*/ 602 w 765"/>
                <a:gd name="T7" fmla="*/ 368 h 466"/>
                <a:gd name="T8" fmla="*/ 667 w 765"/>
                <a:gd name="T9" fmla="*/ 20 h 466"/>
                <a:gd name="T10" fmla="*/ 667 w 765"/>
                <a:gd name="T11" fmla="*/ 20 h 466"/>
                <a:gd name="T12" fmla="*/ 430 w 765"/>
                <a:gd name="T13" fmla="*/ 150 h 466"/>
                <a:gd name="T14" fmla="*/ 430 w 765"/>
                <a:gd name="T15" fmla="*/ 150 h 466"/>
                <a:gd name="T16" fmla="*/ 60 w 765"/>
                <a:gd name="T17" fmla="*/ 198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5" h="466">
                  <a:moveTo>
                    <a:pt x="60" y="198"/>
                  </a:moveTo>
                  <a:lnTo>
                    <a:pt x="60" y="198"/>
                  </a:lnTo>
                  <a:cubicBezTo>
                    <a:pt x="150" y="299"/>
                    <a:pt x="440" y="465"/>
                    <a:pt x="602" y="368"/>
                  </a:cubicBezTo>
                  <a:lnTo>
                    <a:pt x="602" y="368"/>
                  </a:lnTo>
                  <a:cubicBezTo>
                    <a:pt x="764" y="271"/>
                    <a:pt x="744" y="41"/>
                    <a:pt x="667" y="20"/>
                  </a:cubicBezTo>
                  <a:lnTo>
                    <a:pt x="667" y="20"/>
                  </a:lnTo>
                  <a:cubicBezTo>
                    <a:pt x="590" y="0"/>
                    <a:pt x="528" y="133"/>
                    <a:pt x="430" y="150"/>
                  </a:cubicBezTo>
                  <a:lnTo>
                    <a:pt x="430" y="150"/>
                  </a:lnTo>
                  <a:cubicBezTo>
                    <a:pt x="353" y="162"/>
                    <a:pt x="0" y="130"/>
                    <a:pt x="60" y="198"/>
                  </a:cubicBezTo>
                </a:path>
              </a:pathLst>
            </a:custGeom>
            <a:solidFill>
              <a:srgbClr val="E9F6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75">
              <a:extLst>
                <a:ext uri="{FF2B5EF4-FFF2-40B4-BE49-F238E27FC236}">
                  <a16:creationId xmlns:a16="http://schemas.microsoft.com/office/drawing/2014/main" xmlns="" id="{F5747726-2009-F94D-8E6D-5DBA7C474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1263" y="4633321"/>
              <a:ext cx="2532295" cy="2532291"/>
            </a:xfrm>
            <a:custGeom>
              <a:avLst/>
              <a:gdLst>
                <a:gd name="T0" fmla="*/ 1017 w 2035"/>
                <a:gd name="T1" fmla="*/ 1186 h 2034"/>
                <a:gd name="T2" fmla="*/ 1017 w 2035"/>
                <a:gd name="T3" fmla="*/ 1186 h 2034"/>
                <a:gd name="T4" fmla="*/ 848 w 2035"/>
                <a:gd name="T5" fmla="*/ 1017 h 2034"/>
                <a:gd name="T6" fmla="*/ 848 w 2035"/>
                <a:gd name="T7" fmla="*/ 1017 h 2034"/>
                <a:gd name="T8" fmla="*/ 1017 w 2035"/>
                <a:gd name="T9" fmla="*/ 848 h 2034"/>
                <a:gd name="T10" fmla="*/ 1017 w 2035"/>
                <a:gd name="T11" fmla="*/ 848 h 2034"/>
                <a:gd name="T12" fmla="*/ 1186 w 2035"/>
                <a:gd name="T13" fmla="*/ 1017 h 2034"/>
                <a:gd name="T14" fmla="*/ 1186 w 2035"/>
                <a:gd name="T15" fmla="*/ 1017 h 2034"/>
                <a:gd name="T16" fmla="*/ 1017 w 2035"/>
                <a:gd name="T17" fmla="*/ 1186 h 2034"/>
                <a:gd name="T18" fmla="*/ 1017 w 2035"/>
                <a:gd name="T19" fmla="*/ 0 h 2034"/>
                <a:gd name="T20" fmla="*/ 1017 w 2035"/>
                <a:gd name="T21" fmla="*/ 0 h 2034"/>
                <a:gd name="T22" fmla="*/ 0 w 2035"/>
                <a:gd name="T23" fmla="*/ 1017 h 2034"/>
                <a:gd name="T24" fmla="*/ 0 w 2035"/>
                <a:gd name="T25" fmla="*/ 1017 h 2034"/>
                <a:gd name="T26" fmla="*/ 1017 w 2035"/>
                <a:gd name="T27" fmla="*/ 2033 h 2034"/>
                <a:gd name="T28" fmla="*/ 1017 w 2035"/>
                <a:gd name="T29" fmla="*/ 2033 h 2034"/>
                <a:gd name="T30" fmla="*/ 2034 w 2035"/>
                <a:gd name="T31" fmla="*/ 1017 h 2034"/>
                <a:gd name="T32" fmla="*/ 2034 w 2035"/>
                <a:gd name="T33" fmla="*/ 1017 h 2034"/>
                <a:gd name="T34" fmla="*/ 1017 w 2035"/>
                <a:gd name="T35" fmla="*/ 0 h 2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5" h="2034">
                  <a:moveTo>
                    <a:pt x="1017" y="1186"/>
                  </a:moveTo>
                  <a:lnTo>
                    <a:pt x="1017" y="1186"/>
                  </a:lnTo>
                  <a:cubicBezTo>
                    <a:pt x="924" y="1186"/>
                    <a:pt x="848" y="1111"/>
                    <a:pt x="848" y="1017"/>
                  </a:cubicBezTo>
                  <a:lnTo>
                    <a:pt x="848" y="1017"/>
                  </a:lnTo>
                  <a:cubicBezTo>
                    <a:pt x="848" y="924"/>
                    <a:pt x="924" y="848"/>
                    <a:pt x="1017" y="848"/>
                  </a:cubicBezTo>
                  <a:lnTo>
                    <a:pt x="1017" y="848"/>
                  </a:lnTo>
                  <a:cubicBezTo>
                    <a:pt x="1111" y="848"/>
                    <a:pt x="1186" y="924"/>
                    <a:pt x="1186" y="1017"/>
                  </a:cubicBezTo>
                  <a:lnTo>
                    <a:pt x="1186" y="1017"/>
                  </a:lnTo>
                  <a:cubicBezTo>
                    <a:pt x="1186" y="1111"/>
                    <a:pt x="1111" y="1186"/>
                    <a:pt x="1017" y="1186"/>
                  </a:cubicBezTo>
                  <a:close/>
                  <a:moveTo>
                    <a:pt x="1017" y="0"/>
                  </a:moveTo>
                  <a:lnTo>
                    <a:pt x="1017" y="0"/>
                  </a:lnTo>
                  <a:cubicBezTo>
                    <a:pt x="456" y="0"/>
                    <a:pt x="0" y="456"/>
                    <a:pt x="0" y="1017"/>
                  </a:cubicBezTo>
                  <a:lnTo>
                    <a:pt x="0" y="1017"/>
                  </a:lnTo>
                  <a:cubicBezTo>
                    <a:pt x="0" y="1579"/>
                    <a:pt x="456" y="2033"/>
                    <a:pt x="1017" y="2033"/>
                  </a:cubicBezTo>
                  <a:lnTo>
                    <a:pt x="1017" y="2033"/>
                  </a:lnTo>
                  <a:cubicBezTo>
                    <a:pt x="1579" y="2033"/>
                    <a:pt x="2034" y="1579"/>
                    <a:pt x="2034" y="1017"/>
                  </a:cubicBezTo>
                  <a:lnTo>
                    <a:pt x="2034" y="1017"/>
                  </a:lnTo>
                  <a:cubicBezTo>
                    <a:pt x="2034" y="456"/>
                    <a:pt x="1579" y="0"/>
                    <a:pt x="1017" y="0"/>
                  </a:cubicBezTo>
                  <a:close/>
                </a:path>
              </a:pathLst>
            </a:custGeom>
            <a:solidFill>
              <a:srgbClr val="9CCBE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76">
              <a:extLst>
                <a:ext uri="{FF2B5EF4-FFF2-40B4-BE49-F238E27FC236}">
                  <a16:creationId xmlns:a16="http://schemas.microsoft.com/office/drawing/2014/main" xmlns="" id="{04A17B3E-940A-6A47-94CA-5D100C318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0833" y="4605853"/>
              <a:ext cx="510855" cy="510855"/>
            </a:xfrm>
            <a:custGeom>
              <a:avLst/>
              <a:gdLst>
                <a:gd name="T0" fmla="*/ 337 w 411"/>
                <a:gd name="T1" fmla="*/ 338 h 411"/>
                <a:gd name="T2" fmla="*/ 337 w 411"/>
                <a:gd name="T3" fmla="*/ 338 h 411"/>
                <a:gd name="T4" fmla="*/ 337 w 411"/>
                <a:gd name="T5" fmla="*/ 338 h 411"/>
                <a:gd name="T6" fmla="*/ 72 w 411"/>
                <a:gd name="T7" fmla="*/ 338 h 411"/>
                <a:gd name="T8" fmla="*/ 72 w 411"/>
                <a:gd name="T9" fmla="*/ 338 h 411"/>
                <a:gd name="T10" fmla="*/ 72 w 411"/>
                <a:gd name="T11" fmla="*/ 73 h 411"/>
                <a:gd name="T12" fmla="*/ 72 w 411"/>
                <a:gd name="T13" fmla="*/ 73 h 411"/>
                <a:gd name="T14" fmla="*/ 337 w 411"/>
                <a:gd name="T15" fmla="*/ 73 h 411"/>
                <a:gd name="T16" fmla="*/ 337 w 411"/>
                <a:gd name="T17" fmla="*/ 73 h 411"/>
                <a:gd name="T18" fmla="*/ 337 w 411"/>
                <a:gd name="T19" fmla="*/ 33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1" h="411">
                  <a:moveTo>
                    <a:pt x="337" y="338"/>
                  </a:moveTo>
                  <a:lnTo>
                    <a:pt x="337" y="338"/>
                  </a:lnTo>
                  <a:lnTo>
                    <a:pt x="337" y="338"/>
                  </a:lnTo>
                  <a:cubicBezTo>
                    <a:pt x="264" y="410"/>
                    <a:pt x="145" y="410"/>
                    <a:pt x="72" y="338"/>
                  </a:cubicBezTo>
                  <a:lnTo>
                    <a:pt x="72" y="338"/>
                  </a:lnTo>
                  <a:cubicBezTo>
                    <a:pt x="0" y="265"/>
                    <a:pt x="0" y="147"/>
                    <a:pt x="72" y="73"/>
                  </a:cubicBezTo>
                  <a:lnTo>
                    <a:pt x="72" y="73"/>
                  </a:lnTo>
                  <a:cubicBezTo>
                    <a:pt x="145" y="0"/>
                    <a:pt x="264" y="0"/>
                    <a:pt x="337" y="73"/>
                  </a:cubicBezTo>
                  <a:lnTo>
                    <a:pt x="337" y="73"/>
                  </a:lnTo>
                  <a:cubicBezTo>
                    <a:pt x="410" y="147"/>
                    <a:pt x="410" y="265"/>
                    <a:pt x="337" y="338"/>
                  </a:cubicBezTo>
                </a:path>
              </a:pathLst>
            </a:custGeom>
            <a:solidFill>
              <a:srgbClr val="9CCBE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Freeform 77">
              <a:extLst>
                <a:ext uri="{FF2B5EF4-FFF2-40B4-BE49-F238E27FC236}">
                  <a16:creationId xmlns:a16="http://schemas.microsoft.com/office/drawing/2014/main" xmlns="" id="{59DE9582-FCBC-A94C-8943-EF58040B6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4824" y="7226039"/>
              <a:ext cx="428458" cy="428458"/>
            </a:xfrm>
            <a:custGeom>
              <a:avLst/>
              <a:gdLst>
                <a:gd name="T0" fmla="*/ 284 w 346"/>
                <a:gd name="T1" fmla="*/ 283 h 345"/>
                <a:gd name="T2" fmla="*/ 284 w 346"/>
                <a:gd name="T3" fmla="*/ 283 h 345"/>
                <a:gd name="T4" fmla="*/ 284 w 346"/>
                <a:gd name="T5" fmla="*/ 283 h 345"/>
                <a:gd name="T6" fmla="*/ 62 w 346"/>
                <a:gd name="T7" fmla="*/ 283 h 345"/>
                <a:gd name="T8" fmla="*/ 62 w 346"/>
                <a:gd name="T9" fmla="*/ 283 h 345"/>
                <a:gd name="T10" fmla="*/ 62 w 346"/>
                <a:gd name="T11" fmla="*/ 61 h 345"/>
                <a:gd name="T12" fmla="*/ 62 w 346"/>
                <a:gd name="T13" fmla="*/ 61 h 345"/>
                <a:gd name="T14" fmla="*/ 284 w 346"/>
                <a:gd name="T15" fmla="*/ 61 h 345"/>
                <a:gd name="T16" fmla="*/ 284 w 346"/>
                <a:gd name="T17" fmla="*/ 61 h 345"/>
                <a:gd name="T18" fmla="*/ 284 w 346"/>
                <a:gd name="T19" fmla="*/ 283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6" h="345">
                  <a:moveTo>
                    <a:pt x="284" y="283"/>
                  </a:moveTo>
                  <a:lnTo>
                    <a:pt x="284" y="283"/>
                  </a:lnTo>
                  <a:lnTo>
                    <a:pt x="284" y="283"/>
                  </a:lnTo>
                  <a:cubicBezTo>
                    <a:pt x="222" y="344"/>
                    <a:pt x="123" y="344"/>
                    <a:pt x="62" y="283"/>
                  </a:cubicBezTo>
                  <a:lnTo>
                    <a:pt x="62" y="283"/>
                  </a:lnTo>
                  <a:cubicBezTo>
                    <a:pt x="0" y="222"/>
                    <a:pt x="0" y="123"/>
                    <a:pt x="62" y="61"/>
                  </a:cubicBezTo>
                  <a:lnTo>
                    <a:pt x="62" y="61"/>
                  </a:lnTo>
                  <a:cubicBezTo>
                    <a:pt x="123" y="0"/>
                    <a:pt x="222" y="0"/>
                    <a:pt x="284" y="61"/>
                  </a:cubicBezTo>
                  <a:lnTo>
                    <a:pt x="284" y="61"/>
                  </a:lnTo>
                  <a:cubicBezTo>
                    <a:pt x="345" y="123"/>
                    <a:pt x="345" y="222"/>
                    <a:pt x="284" y="283"/>
                  </a:cubicBezTo>
                </a:path>
              </a:pathLst>
            </a:custGeom>
            <a:solidFill>
              <a:srgbClr val="9CCBE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reeform 78">
              <a:extLst>
                <a:ext uri="{FF2B5EF4-FFF2-40B4-BE49-F238E27FC236}">
                  <a16:creationId xmlns:a16="http://schemas.microsoft.com/office/drawing/2014/main" xmlns="" id="{BEE85EDF-76D1-C24A-B313-3D672FB0A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889" y="5902211"/>
              <a:ext cx="2362009" cy="1384247"/>
            </a:xfrm>
            <a:custGeom>
              <a:avLst/>
              <a:gdLst>
                <a:gd name="T0" fmla="*/ 949 w 1898"/>
                <a:gd name="T1" fmla="*/ 0 h 1111"/>
                <a:gd name="T2" fmla="*/ 949 w 1898"/>
                <a:gd name="T3" fmla="*/ 0 h 1111"/>
                <a:gd name="T4" fmla="*/ 780 w 1898"/>
                <a:gd name="T5" fmla="*/ 169 h 1111"/>
                <a:gd name="T6" fmla="*/ 780 w 1898"/>
                <a:gd name="T7" fmla="*/ 169 h 1111"/>
                <a:gd name="T8" fmla="*/ 660 w 1898"/>
                <a:gd name="T9" fmla="*/ 119 h 1111"/>
                <a:gd name="T10" fmla="*/ 0 w 1898"/>
                <a:gd name="T11" fmla="*/ 784 h 1111"/>
                <a:gd name="T12" fmla="*/ 0 w 1898"/>
                <a:gd name="T13" fmla="*/ 784 h 1111"/>
                <a:gd name="T14" fmla="*/ 787 w 1898"/>
                <a:gd name="T15" fmla="*/ 1110 h 1111"/>
                <a:gd name="T16" fmla="*/ 787 w 1898"/>
                <a:gd name="T17" fmla="*/ 1110 h 1111"/>
                <a:gd name="T18" fmla="*/ 1897 w 1898"/>
                <a:gd name="T19" fmla="*/ 0 h 1111"/>
                <a:gd name="T20" fmla="*/ 949 w 1898"/>
                <a:gd name="T21" fmla="*/ 0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8" h="1111">
                  <a:moveTo>
                    <a:pt x="949" y="0"/>
                  </a:moveTo>
                  <a:lnTo>
                    <a:pt x="949" y="0"/>
                  </a:lnTo>
                  <a:cubicBezTo>
                    <a:pt x="949" y="94"/>
                    <a:pt x="874" y="169"/>
                    <a:pt x="780" y="169"/>
                  </a:cubicBezTo>
                  <a:lnTo>
                    <a:pt x="780" y="169"/>
                  </a:lnTo>
                  <a:cubicBezTo>
                    <a:pt x="733" y="169"/>
                    <a:pt x="691" y="150"/>
                    <a:pt x="660" y="119"/>
                  </a:cubicBezTo>
                  <a:lnTo>
                    <a:pt x="0" y="784"/>
                  </a:lnTo>
                  <a:lnTo>
                    <a:pt x="0" y="784"/>
                  </a:lnTo>
                  <a:cubicBezTo>
                    <a:pt x="202" y="985"/>
                    <a:pt x="480" y="1110"/>
                    <a:pt x="787" y="1110"/>
                  </a:cubicBezTo>
                  <a:lnTo>
                    <a:pt x="787" y="1110"/>
                  </a:lnTo>
                  <a:cubicBezTo>
                    <a:pt x="1400" y="1110"/>
                    <a:pt x="1897" y="614"/>
                    <a:pt x="1897" y="0"/>
                  </a:cubicBezTo>
                  <a:lnTo>
                    <a:pt x="949" y="0"/>
                  </a:lnTo>
                </a:path>
              </a:pathLst>
            </a:custGeom>
            <a:solidFill>
              <a:srgbClr val="E9F6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Freeform 79">
              <a:extLst>
                <a:ext uri="{FF2B5EF4-FFF2-40B4-BE49-F238E27FC236}">
                  <a16:creationId xmlns:a16="http://schemas.microsoft.com/office/drawing/2014/main" xmlns="" id="{75A2E3A9-89F7-4844-AE31-CE3D3A5A9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0159" y="4567401"/>
              <a:ext cx="1340303" cy="1334809"/>
            </a:xfrm>
            <a:custGeom>
              <a:avLst/>
              <a:gdLst>
                <a:gd name="T0" fmla="*/ 0 w 1077"/>
                <a:gd name="T1" fmla="*/ 0 h 1072"/>
                <a:gd name="T2" fmla="*/ 0 w 1077"/>
                <a:gd name="T3" fmla="*/ 902 h 1072"/>
                <a:gd name="T4" fmla="*/ 0 w 1077"/>
                <a:gd name="T5" fmla="*/ 902 h 1072"/>
                <a:gd name="T6" fmla="*/ 169 w 1077"/>
                <a:gd name="T7" fmla="*/ 1071 h 1072"/>
                <a:gd name="T8" fmla="*/ 1076 w 1077"/>
                <a:gd name="T9" fmla="*/ 1071 h 1072"/>
                <a:gd name="T10" fmla="*/ 1076 w 1077"/>
                <a:gd name="T11" fmla="*/ 1071 h 1072"/>
                <a:gd name="T12" fmla="*/ 0 w 1077"/>
                <a:gd name="T13" fmla="*/ 0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7" h="1072">
                  <a:moveTo>
                    <a:pt x="0" y="0"/>
                  </a:moveTo>
                  <a:lnTo>
                    <a:pt x="0" y="902"/>
                  </a:lnTo>
                  <a:lnTo>
                    <a:pt x="0" y="902"/>
                  </a:lnTo>
                  <a:cubicBezTo>
                    <a:pt x="94" y="902"/>
                    <a:pt x="169" y="978"/>
                    <a:pt x="169" y="1071"/>
                  </a:cubicBezTo>
                  <a:lnTo>
                    <a:pt x="1076" y="1071"/>
                  </a:lnTo>
                  <a:lnTo>
                    <a:pt x="1076" y="1071"/>
                  </a:lnTo>
                  <a:cubicBezTo>
                    <a:pt x="1076" y="510"/>
                    <a:pt x="642" y="0"/>
                    <a:pt x="0" y="0"/>
                  </a:cubicBezTo>
                </a:path>
              </a:pathLst>
            </a:custGeom>
            <a:solidFill>
              <a:srgbClr val="1472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 80">
              <a:extLst>
                <a:ext uri="{FF2B5EF4-FFF2-40B4-BE49-F238E27FC236}">
                  <a16:creationId xmlns:a16="http://schemas.microsoft.com/office/drawing/2014/main" xmlns="" id="{8574B814-5B2E-8F4F-98FC-9065BB21D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8289" y="5990100"/>
              <a:ext cx="2246658" cy="43944"/>
            </a:xfrm>
            <a:custGeom>
              <a:avLst/>
              <a:gdLst>
                <a:gd name="T0" fmla="*/ 1785 w 1804"/>
                <a:gd name="T1" fmla="*/ 35 h 36"/>
                <a:gd name="T2" fmla="*/ 18 w 1804"/>
                <a:gd name="T3" fmla="*/ 35 h 36"/>
                <a:gd name="T4" fmla="*/ 18 w 1804"/>
                <a:gd name="T5" fmla="*/ 35 h 36"/>
                <a:gd name="T6" fmla="*/ 0 w 1804"/>
                <a:gd name="T7" fmla="*/ 17 h 36"/>
                <a:gd name="T8" fmla="*/ 0 w 1804"/>
                <a:gd name="T9" fmla="*/ 17 h 36"/>
                <a:gd name="T10" fmla="*/ 18 w 1804"/>
                <a:gd name="T11" fmla="*/ 0 h 36"/>
                <a:gd name="T12" fmla="*/ 1785 w 1804"/>
                <a:gd name="T13" fmla="*/ 0 h 36"/>
                <a:gd name="T14" fmla="*/ 1785 w 1804"/>
                <a:gd name="T15" fmla="*/ 0 h 36"/>
                <a:gd name="T16" fmla="*/ 1803 w 1804"/>
                <a:gd name="T17" fmla="*/ 17 h 36"/>
                <a:gd name="T18" fmla="*/ 1803 w 1804"/>
                <a:gd name="T19" fmla="*/ 17 h 36"/>
                <a:gd name="T20" fmla="*/ 1785 w 1804"/>
                <a:gd name="T21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4" h="36">
                  <a:moveTo>
                    <a:pt x="1785" y="35"/>
                  </a:moveTo>
                  <a:lnTo>
                    <a:pt x="18" y="35"/>
                  </a:lnTo>
                  <a:lnTo>
                    <a:pt x="18" y="35"/>
                  </a:lnTo>
                  <a:cubicBezTo>
                    <a:pt x="8" y="35"/>
                    <a:pt x="0" y="27"/>
                    <a:pt x="0" y="17"/>
                  </a:cubicBezTo>
                  <a:lnTo>
                    <a:pt x="0" y="17"/>
                  </a:lnTo>
                  <a:cubicBezTo>
                    <a:pt x="0" y="7"/>
                    <a:pt x="8" y="0"/>
                    <a:pt x="18" y="0"/>
                  </a:cubicBezTo>
                  <a:lnTo>
                    <a:pt x="1785" y="0"/>
                  </a:lnTo>
                  <a:lnTo>
                    <a:pt x="1785" y="0"/>
                  </a:lnTo>
                  <a:cubicBezTo>
                    <a:pt x="1795" y="0"/>
                    <a:pt x="1803" y="7"/>
                    <a:pt x="1803" y="17"/>
                  </a:cubicBezTo>
                  <a:lnTo>
                    <a:pt x="1803" y="17"/>
                  </a:lnTo>
                  <a:cubicBezTo>
                    <a:pt x="1803" y="27"/>
                    <a:pt x="1795" y="35"/>
                    <a:pt x="1785" y="35"/>
                  </a:cubicBezTo>
                </a:path>
              </a:pathLst>
            </a:custGeom>
            <a:solidFill>
              <a:srgbClr val="1472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Freeform 81">
              <a:extLst>
                <a:ext uri="{FF2B5EF4-FFF2-40B4-BE49-F238E27FC236}">
                  <a16:creationId xmlns:a16="http://schemas.microsoft.com/office/drawing/2014/main" xmlns="" id="{943F929A-776A-194E-AD09-F13BAB60B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03646" y="4589375"/>
              <a:ext cx="1950029" cy="1400725"/>
            </a:xfrm>
            <a:custGeom>
              <a:avLst/>
              <a:gdLst>
                <a:gd name="T0" fmla="*/ 0 w 1567"/>
                <a:gd name="T1" fmla="*/ 1122 h 1123"/>
                <a:gd name="T2" fmla="*/ 0 w 1567"/>
                <a:gd name="T3" fmla="*/ 1122 h 1123"/>
                <a:gd name="T4" fmla="*/ 227 w 1567"/>
                <a:gd name="T5" fmla="*/ 663 h 1123"/>
                <a:gd name="T6" fmla="*/ 227 w 1567"/>
                <a:gd name="T7" fmla="*/ 663 h 1123"/>
                <a:gd name="T8" fmla="*/ 375 w 1567"/>
                <a:gd name="T9" fmla="*/ 872 h 1123"/>
                <a:gd name="T10" fmla="*/ 375 w 1567"/>
                <a:gd name="T11" fmla="*/ 872 h 1123"/>
                <a:gd name="T12" fmla="*/ 613 w 1567"/>
                <a:gd name="T13" fmla="*/ 429 h 1123"/>
                <a:gd name="T14" fmla="*/ 613 w 1567"/>
                <a:gd name="T15" fmla="*/ 429 h 1123"/>
                <a:gd name="T16" fmla="*/ 776 w 1567"/>
                <a:gd name="T17" fmla="*/ 610 h 1123"/>
                <a:gd name="T18" fmla="*/ 776 w 1567"/>
                <a:gd name="T19" fmla="*/ 610 h 1123"/>
                <a:gd name="T20" fmla="*/ 1088 w 1567"/>
                <a:gd name="T21" fmla="*/ 285 h 1123"/>
                <a:gd name="T22" fmla="*/ 1088 w 1567"/>
                <a:gd name="T23" fmla="*/ 285 h 1123"/>
                <a:gd name="T24" fmla="*/ 1298 w 1567"/>
                <a:gd name="T25" fmla="*/ 552 h 1123"/>
                <a:gd name="T26" fmla="*/ 1298 w 1567"/>
                <a:gd name="T27" fmla="*/ 552 h 1123"/>
                <a:gd name="T28" fmla="*/ 1566 w 1567"/>
                <a:gd name="T29" fmla="*/ 0 h 1123"/>
                <a:gd name="T30" fmla="*/ 1566 w 1567"/>
                <a:gd name="T31" fmla="*/ 1122 h 1123"/>
                <a:gd name="T32" fmla="*/ 0 w 1567"/>
                <a:gd name="T33" fmla="*/ 112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67" h="1123">
                  <a:moveTo>
                    <a:pt x="0" y="1122"/>
                  </a:moveTo>
                  <a:lnTo>
                    <a:pt x="0" y="1122"/>
                  </a:lnTo>
                  <a:cubicBezTo>
                    <a:pt x="0" y="1122"/>
                    <a:pt x="145" y="663"/>
                    <a:pt x="227" y="663"/>
                  </a:cubicBezTo>
                  <a:lnTo>
                    <a:pt x="227" y="663"/>
                  </a:lnTo>
                  <a:cubicBezTo>
                    <a:pt x="311" y="663"/>
                    <a:pt x="290" y="872"/>
                    <a:pt x="375" y="872"/>
                  </a:cubicBezTo>
                  <a:lnTo>
                    <a:pt x="375" y="872"/>
                  </a:lnTo>
                  <a:cubicBezTo>
                    <a:pt x="461" y="872"/>
                    <a:pt x="504" y="429"/>
                    <a:pt x="613" y="429"/>
                  </a:cubicBezTo>
                  <a:lnTo>
                    <a:pt x="613" y="429"/>
                  </a:lnTo>
                  <a:cubicBezTo>
                    <a:pt x="723" y="429"/>
                    <a:pt x="712" y="610"/>
                    <a:pt x="776" y="610"/>
                  </a:cubicBezTo>
                  <a:lnTo>
                    <a:pt x="776" y="610"/>
                  </a:lnTo>
                  <a:cubicBezTo>
                    <a:pt x="840" y="610"/>
                    <a:pt x="990" y="285"/>
                    <a:pt x="1088" y="285"/>
                  </a:cubicBezTo>
                  <a:lnTo>
                    <a:pt x="1088" y="285"/>
                  </a:lnTo>
                  <a:cubicBezTo>
                    <a:pt x="1186" y="285"/>
                    <a:pt x="1178" y="552"/>
                    <a:pt x="1298" y="552"/>
                  </a:cubicBezTo>
                  <a:lnTo>
                    <a:pt x="1298" y="552"/>
                  </a:lnTo>
                  <a:cubicBezTo>
                    <a:pt x="1418" y="552"/>
                    <a:pt x="1373" y="0"/>
                    <a:pt x="1566" y="0"/>
                  </a:cubicBezTo>
                  <a:lnTo>
                    <a:pt x="1566" y="1122"/>
                  </a:lnTo>
                  <a:lnTo>
                    <a:pt x="0" y="1122"/>
                  </a:lnTo>
                </a:path>
              </a:pathLst>
            </a:custGeom>
            <a:solidFill>
              <a:srgbClr val="9CCBE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82">
              <a:extLst>
                <a:ext uri="{FF2B5EF4-FFF2-40B4-BE49-F238E27FC236}">
                  <a16:creationId xmlns:a16="http://schemas.microsoft.com/office/drawing/2014/main" xmlns="" id="{808A2A26-A17A-FC48-B911-AE80C38BE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4506" y="4501486"/>
              <a:ext cx="582263" cy="461415"/>
            </a:xfrm>
            <a:custGeom>
              <a:avLst/>
              <a:gdLst>
                <a:gd name="T0" fmla="*/ 334 w 467"/>
                <a:gd name="T1" fmla="*/ 0 h 371"/>
                <a:gd name="T2" fmla="*/ 132 w 467"/>
                <a:gd name="T3" fmla="*/ 0 h 371"/>
                <a:gd name="T4" fmla="*/ 132 w 467"/>
                <a:gd name="T5" fmla="*/ 0 h 371"/>
                <a:gd name="T6" fmla="*/ 0 w 467"/>
                <a:gd name="T7" fmla="*/ 132 h 371"/>
                <a:gd name="T8" fmla="*/ 0 w 467"/>
                <a:gd name="T9" fmla="*/ 132 h 371"/>
                <a:gd name="T10" fmla="*/ 122 w 467"/>
                <a:gd name="T11" fmla="*/ 265 h 371"/>
                <a:gd name="T12" fmla="*/ 122 w 467"/>
                <a:gd name="T13" fmla="*/ 370 h 371"/>
                <a:gd name="T14" fmla="*/ 190 w 467"/>
                <a:gd name="T15" fmla="*/ 266 h 371"/>
                <a:gd name="T16" fmla="*/ 334 w 467"/>
                <a:gd name="T17" fmla="*/ 266 h 371"/>
                <a:gd name="T18" fmla="*/ 334 w 467"/>
                <a:gd name="T19" fmla="*/ 266 h 371"/>
                <a:gd name="T20" fmla="*/ 466 w 467"/>
                <a:gd name="T21" fmla="*/ 132 h 371"/>
                <a:gd name="T22" fmla="*/ 466 w 467"/>
                <a:gd name="T23" fmla="*/ 132 h 371"/>
                <a:gd name="T24" fmla="*/ 334 w 467"/>
                <a:gd name="T25" fmla="*/ 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7" h="371">
                  <a:moveTo>
                    <a:pt x="334" y="0"/>
                  </a:moveTo>
                  <a:lnTo>
                    <a:pt x="132" y="0"/>
                  </a:lnTo>
                  <a:lnTo>
                    <a:pt x="132" y="0"/>
                  </a:lnTo>
                  <a:cubicBezTo>
                    <a:pt x="59" y="0"/>
                    <a:pt x="0" y="59"/>
                    <a:pt x="0" y="132"/>
                  </a:cubicBezTo>
                  <a:lnTo>
                    <a:pt x="0" y="132"/>
                  </a:lnTo>
                  <a:cubicBezTo>
                    <a:pt x="0" y="203"/>
                    <a:pt x="54" y="260"/>
                    <a:pt x="122" y="265"/>
                  </a:cubicBezTo>
                  <a:lnTo>
                    <a:pt x="122" y="370"/>
                  </a:lnTo>
                  <a:lnTo>
                    <a:pt x="190" y="266"/>
                  </a:lnTo>
                  <a:lnTo>
                    <a:pt x="334" y="266"/>
                  </a:lnTo>
                  <a:lnTo>
                    <a:pt x="334" y="266"/>
                  </a:lnTo>
                  <a:cubicBezTo>
                    <a:pt x="407" y="266"/>
                    <a:pt x="466" y="207"/>
                    <a:pt x="466" y="132"/>
                  </a:cubicBezTo>
                  <a:lnTo>
                    <a:pt x="466" y="132"/>
                  </a:lnTo>
                  <a:cubicBezTo>
                    <a:pt x="466" y="59"/>
                    <a:pt x="407" y="0"/>
                    <a:pt x="334" y="0"/>
                  </a:cubicBezTo>
                </a:path>
              </a:pathLst>
            </a:custGeom>
            <a:solidFill>
              <a:srgbClr val="1472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Freeform 31">
              <a:extLst>
                <a:ext uri="{FF2B5EF4-FFF2-40B4-BE49-F238E27FC236}">
                  <a16:creationId xmlns:a16="http://schemas.microsoft.com/office/drawing/2014/main" xmlns="" id="{41469829-9DAD-2E4C-8B5B-02BE2BF2C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58311" y="4616839"/>
              <a:ext cx="245941" cy="108623"/>
            </a:xfrm>
            <a:custGeom>
              <a:avLst/>
              <a:gdLst>
                <a:gd name="connsiteX0" fmla="*/ 128480 w 245941"/>
                <a:gd name="connsiteY0" fmla="*/ 47440 h 108623"/>
                <a:gd name="connsiteX1" fmla="*/ 109114 w 245941"/>
                <a:gd name="connsiteY1" fmla="*/ 61173 h 108623"/>
                <a:gd name="connsiteX2" fmla="*/ 107903 w 245941"/>
                <a:gd name="connsiteY2" fmla="*/ 67415 h 108623"/>
                <a:gd name="connsiteX3" fmla="*/ 129690 w 245941"/>
                <a:gd name="connsiteY3" fmla="*/ 97377 h 108623"/>
                <a:gd name="connsiteX4" fmla="*/ 150267 w 245941"/>
                <a:gd name="connsiteY4" fmla="*/ 72409 h 108623"/>
                <a:gd name="connsiteX5" fmla="*/ 128480 w 245941"/>
                <a:gd name="connsiteY5" fmla="*/ 47440 h 108623"/>
                <a:gd name="connsiteX6" fmla="*/ 38213 w 245941"/>
                <a:gd name="connsiteY6" fmla="*/ 21972 h 108623"/>
                <a:gd name="connsiteX7" fmla="*/ 48403 w 245941"/>
                <a:gd name="connsiteY7" fmla="*/ 21972 h 108623"/>
                <a:gd name="connsiteX8" fmla="*/ 48403 w 245941"/>
                <a:gd name="connsiteY8" fmla="*/ 60346 h 108623"/>
                <a:gd name="connsiteX9" fmla="*/ 86615 w 245941"/>
                <a:gd name="connsiteY9" fmla="*/ 60346 h 108623"/>
                <a:gd name="connsiteX10" fmla="*/ 86615 w 245941"/>
                <a:gd name="connsiteY10" fmla="*/ 70249 h 108623"/>
                <a:gd name="connsiteX11" fmla="*/ 48403 w 245941"/>
                <a:gd name="connsiteY11" fmla="*/ 70249 h 108623"/>
                <a:gd name="connsiteX12" fmla="*/ 48403 w 245941"/>
                <a:gd name="connsiteY12" fmla="*/ 108623 h 108623"/>
                <a:gd name="connsiteX13" fmla="*/ 38213 w 245941"/>
                <a:gd name="connsiteY13" fmla="*/ 108623 h 108623"/>
                <a:gd name="connsiteX14" fmla="*/ 38213 w 245941"/>
                <a:gd name="connsiteY14" fmla="*/ 70249 h 108623"/>
                <a:gd name="connsiteX15" fmla="*/ 0 w 245941"/>
                <a:gd name="connsiteY15" fmla="*/ 70249 h 108623"/>
                <a:gd name="connsiteX16" fmla="*/ 0 w 245941"/>
                <a:gd name="connsiteY16" fmla="*/ 60346 h 108623"/>
                <a:gd name="connsiteX17" fmla="*/ 38213 w 245941"/>
                <a:gd name="connsiteY17" fmla="*/ 60346 h 108623"/>
                <a:gd name="connsiteX18" fmla="*/ 193705 w 245941"/>
                <a:gd name="connsiteY18" fmla="*/ 0 h 108623"/>
                <a:gd name="connsiteX19" fmla="*/ 244698 w 245941"/>
                <a:gd name="connsiteY19" fmla="*/ 0 h 108623"/>
                <a:gd name="connsiteX20" fmla="*/ 244698 w 245941"/>
                <a:gd name="connsiteY20" fmla="*/ 12627 h 108623"/>
                <a:gd name="connsiteX21" fmla="*/ 204899 w 245941"/>
                <a:gd name="connsiteY21" fmla="*/ 12627 h 108623"/>
                <a:gd name="connsiteX22" fmla="*/ 199924 w 245941"/>
                <a:gd name="connsiteY22" fmla="*/ 39146 h 108623"/>
                <a:gd name="connsiteX23" fmla="*/ 208630 w 245941"/>
                <a:gd name="connsiteY23" fmla="*/ 39146 h 108623"/>
                <a:gd name="connsiteX24" fmla="*/ 232260 w 245941"/>
                <a:gd name="connsiteY24" fmla="*/ 44197 h 108623"/>
                <a:gd name="connsiteX25" fmla="*/ 245941 w 245941"/>
                <a:gd name="connsiteY25" fmla="*/ 71978 h 108623"/>
                <a:gd name="connsiteX26" fmla="*/ 207386 w 245941"/>
                <a:gd name="connsiteY26" fmla="*/ 108598 h 108623"/>
                <a:gd name="connsiteX27" fmla="*/ 181268 w 245941"/>
                <a:gd name="connsiteY27" fmla="*/ 101022 h 108623"/>
                <a:gd name="connsiteX28" fmla="*/ 184999 w 245941"/>
                <a:gd name="connsiteY28" fmla="*/ 90920 h 108623"/>
                <a:gd name="connsiteX29" fmla="*/ 207386 w 245941"/>
                <a:gd name="connsiteY29" fmla="*/ 97234 h 108623"/>
                <a:gd name="connsiteX30" fmla="*/ 232260 w 245941"/>
                <a:gd name="connsiteY30" fmla="*/ 74504 h 108623"/>
                <a:gd name="connsiteX31" fmla="*/ 201167 w 245941"/>
                <a:gd name="connsiteY31" fmla="*/ 49248 h 108623"/>
                <a:gd name="connsiteX32" fmla="*/ 187487 w 245941"/>
                <a:gd name="connsiteY32" fmla="*/ 51774 h 108623"/>
                <a:gd name="connsiteX33" fmla="*/ 144215 w 245941"/>
                <a:gd name="connsiteY33" fmla="*/ 0 h 108623"/>
                <a:gd name="connsiteX34" fmla="*/ 153898 w 245941"/>
                <a:gd name="connsiteY34" fmla="*/ 0 h 108623"/>
                <a:gd name="connsiteX35" fmla="*/ 153898 w 245941"/>
                <a:gd name="connsiteY35" fmla="*/ 11236 h 108623"/>
                <a:gd name="connsiteX36" fmla="*/ 144215 w 245941"/>
                <a:gd name="connsiteY36" fmla="*/ 11236 h 108623"/>
                <a:gd name="connsiteX37" fmla="*/ 107903 w 245941"/>
                <a:gd name="connsiteY37" fmla="*/ 48689 h 108623"/>
                <a:gd name="connsiteX38" fmla="*/ 133321 w 245941"/>
                <a:gd name="connsiteY38" fmla="*/ 36204 h 108623"/>
                <a:gd name="connsiteX39" fmla="*/ 163581 w 245941"/>
                <a:gd name="connsiteY39" fmla="*/ 71160 h 108623"/>
                <a:gd name="connsiteX40" fmla="*/ 129690 w 245941"/>
                <a:gd name="connsiteY40" fmla="*/ 108613 h 108623"/>
                <a:gd name="connsiteX41" fmla="*/ 93379 w 245941"/>
                <a:gd name="connsiteY41" fmla="*/ 63670 h 108623"/>
                <a:gd name="connsiteX42" fmla="*/ 110324 w 245941"/>
                <a:gd name="connsiteY42" fmla="*/ 14981 h 108623"/>
                <a:gd name="connsiteX43" fmla="*/ 144215 w 245941"/>
                <a:gd name="connsiteY43" fmla="*/ 0 h 10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45941" h="108623">
                  <a:moveTo>
                    <a:pt x="128480" y="47440"/>
                  </a:moveTo>
                  <a:cubicBezTo>
                    <a:pt x="120007" y="47440"/>
                    <a:pt x="112745" y="52434"/>
                    <a:pt x="109114" y="61173"/>
                  </a:cubicBezTo>
                  <a:cubicBezTo>
                    <a:pt x="107903" y="62421"/>
                    <a:pt x="107903" y="64918"/>
                    <a:pt x="107903" y="67415"/>
                  </a:cubicBezTo>
                  <a:cubicBezTo>
                    <a:pt x="107903" y="84893"/>
                    <a:pt x="115166" y="97377"/>
                    <a:pt x="129690" y="97377"/>
                  </a:cubicBezTo>
                  <a:cubicBezTo>
                    <a:pt x="141794" y="97377"/>
                    <a:pt x="150267" y="87390"/>
                    <a:pt x="150267" y="72409"/>
                  </a:cubicBezTo>
                  <a:cubicBezTo>
                    <a:pt x="150267" y="56179"/>
                    <a:pt x="141794" y="47440"/>
                    <a:pt x="128480" y="47440"/>
                  </a:cubicBezTo>
                  <a:close/>
                  <a:moveTo>
                    <a:pt x="38213" y="21972"/>
                  </a:moveTo>
                  <a:lnTo>
                    <a:pt x="48403" y="21972"/>
                  </a:lnTo>
                  <a:lnTo>
                    <a:pt x="48403" y="60346"/>
                  </a:lnTo>
                  <a:lnTo>
                    <a:pt x="86615" y="60346"/>
                  </a:lnTo>
                  <a:lnTo>
                    <a:pt x="86615" y="70249"/>
                  </a:lnTo>
                  <a:lnTo>
                    <a:pt x="48403" y="70249"/>
                  </a:lnTo>
                  <a:lnTo>
                    <a:pt x="48403" y="108623"/>
                  </a:lnTo>
                  <a:lnTo>
                    <a:pt x="38213" y="108623"/>
                  </a:lnTo>
                  <a:lnTo>
                    <a:pt x="38213" y="70249"/>
                  </a:lnTo>
                  <a:lnTo>
                    <a:pt x="0" y="70249"/>
                  </a:lnTo>
                  <a:lnTo>
                    <a:pt x="0" y="60346"/>
                  </a:lnTo>
                  <a:lnTo>
                    <a:pt x="38213" y="60346"/>
                  </a:lnTo>
                  <a:close/>
                  <a:moveTo>
                    <a:pt x="193705" y="0"/>
                  </a:moveTo>
                  <a:lnTo>
                    <a:pt x="244698" y="0"/>
                  </a:lnTo>
                  <a:lnTo>
                    <a:pt x="244698" y="12627"/>
                  </a:lnTo>
                  <a:lnTo>
                    <a:pt x="204899" y="12627"/>
                  </a:lnTo>
                  <a:lnTo>
                    <a:pt x="199924" y="39146"/>
                  </a:lnTo>
                  <a:cubicBezTo>
                    <a:pt x="203655" y="39146"/>
                    <a:pt x="204899" y="39146"/>
                    <a:pt x="208630" y="39146"/>
                  </a:cubicBezTo>
                  <a:cubicBezTo>
                    <a:pt x="217336" y="39146"/>
                    <a:pt x="224798" y="40409"/>
                    <a:pt x="232260" y="44197"/>
                  </a:cubicBezTo>
                  <a:cubicBezTo>
                    <a:pt x="239723" y="49248"/>
                    <a:pt x="245941" y="58088"/>
                    <a:pt x="245941" y="71978"/>
                  </a:cubicBezTo>
                  <a:cubicBezTo>
                    <a:pt x="245941" y="93445"/>
                    <a:pt x="229773" y="108598"/>
                    <a:pt x="207386" y="108598"/>
                  </a:cubicBezTo>
                  <a:cubicBezTo>
                    <a:pt x="196193" y="108598"/>
                    <a:pt x="186243" y="106073"/>
                    <a:pt x="181268" y="101022"/>
                  </a:cubicBezTo>
                  <a:lnTo>
                    <a:pt x="184999" y="90920"/>
                  </a:lnTo>
                  <a:cubicBezTo>
                    <a:pt x="189974" y="93445"/>
                    <a:pt x="197436" y="97234"/>
                    <a:pt x="207386" y="97234"/>
                  </a:cubicBezTo>
                  <a:cubicBezTo>
                    <a:pt x="221067" y="97234"/>
                    <a:pt x="232260" y="88394"/>
                    <a:pt x="232260" y="74504"/>
                  </a:cubicBezTo>
                  <a:cubicBezTo>
                    <a:pt x="232260" y="60613"/>
                    <a:pt x="222311" y="49248"/>
                    <a:pt x="201167" y="49248"/>
                  </a:cubicBezTo>
                  <a:cubicBezTo>
                    <a:pt x="196193" y="49248"/>
                    <a:pt x="191218" y="50511"/>
                    <a:pt x="187487" y="51774"/>
                  </a:cubicBezTo>
                  <a:close/>
                  <a:moveTo>
                    <a:pt x="144215" y="0"/>
                  </a:moveTo>
                  <a:cubicBezTo>
                    <a:pt x="147846" y="0"/>
                    <a:pt x="151477" y="0"/>
                    <a:pt x="153898" y="0"/>
                  </a:cubicBezTo>
                  <a:lnTo>
                    <a:pt x="153898" y="11236"/>
                  </a:lnTo>
                  <a:cubicBezTo>
                    <a:pt x="151477" y="11236"/>
                    <a:pt x="146635" y="11236"/>
                    <a:pt x="144215" y="11236"/>
                  </a:cubicBezTo>
                  <a:cubicBezTo>
                    <a:pt x="121218" y="14981"/>
                    <a:pt x="110324" y="32459"/>
                    <a:pt x="107903" y="48689"/>
                  </a:cubicBezTo>
                  <a:cubicBezTo>
                    <a:pt x="112745" y="42447"/>
                    <a:pt x="121218" y="36204"/>
                    <a:pt x="133321" y="36204"/>
                  </a:cubicBezTo>
                  <a:cubicBezTo>
                    <a:pt x="151477" y="36204"/>
                    <a:pt x="163581" y="49937"/>
                    <a:pt x="163581" y="71160"/>
                  </a:cubicBezTo>
                  <a:cubicBezTo>
                    <a:pt x="163581" y="91135"/>
                    <a:pt x="151477" y="108613"/>
                    <a:pt x="129690" y="108613"/>
                  </a:cubicBezTo>
                  <a:cubicBezTo>
                    <a:pt x="107903" y="108613"/>
                    <a:pt x="93379" y="91135"/>
                    <a:pt x="93379" y="63670"/>
                  </a:cubicBezTo>
                  <a:cubicBezTo>
                    <a:pt x="93379" y="42447"/>
                    <a:pt x="100641" y="26217"/>
                    <a:pt x="110324" y="14981"/>
                  </a:cubicBezTo>
                  <a:cubicBezTo>
                    <a:pt x="118797" y="7490"/>
                    <a:pt x="130901" y="1248"/>
                    <a:pt x="144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86">
              <a:extLst>
                <a:ext uri="{FF2B5EF4-FFF2-40B4-BE49-F238E27FC236}">
                  <a16:creationId xmlns:a16="http://schemas.microsoft.com/office/drawing/2014/main" xmlns="" id="{A3F4DCCE-830A-F44E-9F79-CC6935D5F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72804" y="4133451"/>
              <a:ext cx="395500" cy="395500"/>
            </a:xfrm>
            <a:custGeom>
              <a:avLst/>
              <a:gdLst>
                <a:gd name="T0" fmla="*/ 56 w 316"/>
                <a:gd name="T1" fmla="*/ 259 h 316"/>
                <a:gd name="T2" fmla="*/ 56 w 316"/>
                <a:gd name="T3" fmla="*/ 259 h 316"/>
                <a:gd name="T4" fmla="*/ 56 w 316"/>
                <a:gd name="T5" fmla="*/ 259 h 316"/>
                <a:gd name="T6" fmla="*/ 56 w 316"/>
                <a:gd name="T7" fmla="*/ 56 h 316"/>
                <a:gd name="T8" fmla="*/ 56 w 316"/>
                <a:gd name="T9" fmla="*/ 56 h 316"/>
                <a:gd name="T10" fmla="*/ 259 w 316"/>
                <a:gd name="T11" fmla="*/ 56 h 316"/>
                <a:gd name="T12" fmla="*/ 259 w 316"/>
                <a:gd name="T13" fmla="*/ 56 h 316"/>
                <a:gd name="T14" fmla="*/ 259 w 316"/>
                <a:gd name="T15" fmla="*/ 259 h 316"/>
                <a:gd name="T16" fmla="*/ 259 w 316"/>
                <a:gd name="T17" fmla="*/ 259 h 316"/>
                <a:gd name="T18" fmla="*/ 56 w 316"/>
                <a:gd name="T19" fmla="*/ 259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6" h="316">
                  <a:moveTo>
                    <a:pt x="56" y="259"/>
                  </a:moveTo>
                  <a:lnTo>
                    <a:pt x="56" y="259"/>
                  </a:lnTo>
                  <a:lnTo>
                    <a:pt x="56" y="259"/>
                  </a:lnTo>
                  <a:cubicBezTo>
                    <a:pt x="0" y="203"/>
                    <a:pt x="0" y="112"/>
                    <a:pt x="56" y="56"/>
                  </a:cubicBezTo>
                  <a:lnTo>
                    <a:pt x="56" y="56"/>
                  </a:lnTo>
                  <a:cubicBezTo>
                    <a:pt x="112" y="0"/>
                    <a:pt x="203" y="0"/>
                    <a:pt x="259" y="56"/>
                  </a:cubicBezTo>
                  <a:lnTo>
                    <a:pt x="259" y="56"/>
                  </a:lnTo>
                  <a:cubicBezTo>
                    <a:pt x="315" y="112"/>
                    <a:pt x="315" y="203"/>
                    <a:pt x="259" y="259"/>
                  </a:cubicBezTo>
                  <a:lnTo>
                    <a:pt x="259" y="259"/>
                  </a:lnTo>
                  <a:cubicBezTo>
                    <a:pt x="203" y="315"/>
                    <a:pt x="112" y="315"/>
                    <a:pt x="56" y="259"/>
                  </a:cubicBezTo>
                </a:path>
              </a:pathLst>
            </a:custGeom>
            <a:solidFill>
              <a:srgbClr val="9CCBE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Freeform 87">
              <a:extLst>
                <a:ext uri="{FF2B5EF4-FFF2-40B4-BE49-F238E27FC236}">
                  <a16:creationId xmlns:a16="http://schemas.microsoft.com/office/drawing/2014/main" xmlns="" id="{06D3E0CD-2017-564D-8644-B08E986EA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87761" y="6621802"/>
              <a:ext cx="280146" cy="280145"/>
            </a:xfrm>
            <a:custGeom>
              <a:avLst/>
              <a:gdLst>
                <a:gd name="T0" fmla="*/ 41 w 227"/>
                <a:gd name="T1" fmla="*/ 185 h 226"/>
                <a:gd name="T2" fmla="*/ 41 w 227"/>
                <a:gd name="T3" fmla="*/ 185 h 226"/>
                <a:gd name="T4" fmla="*/ 41 w 227"/>
                <a:gd name="T5" fmla="*/ 185 h 226"/>
                <a:gd name="T6" fmla="*/ 41 w 227"/>
                <a:gd name="T7" fmla="*/ 40 h 226"/>
                <a:gd name="T8" fmla="*/ 41 w 227"/>
                <a:gd name="T9" fmla="*/ 40 h 226"/>
                <a:gd name="T10" fmla="*/ 185 w 227"/>
                <a:gd name="T11" fmla="*/ 40 h 226"/>
                <a:gd name="T12" fmla="*/ 185 w 227"/>
                <a:gd name="T13" fmla="*/ 40 h 226"/>
                <a:gd name="T14" fmla="*/ 185 w 227"/>
                <a:gd name="T15" fmla="*/ 185 h 226"/>
                <a:gd name="T16" fmla="*/ 185 w 227"/>
                <a:gd name="T17" fmla="*/ 185 h 226"/>
                <a:gd name="T18" fmla="*/ 41 w 227"/>
                <a:gd name="T19" fmla="*/ 18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226">
                  <a:moveTo>
                    <a:pt x="41" y="185"/>
                  </a:moveTo>
                  <a:lnTo>
                    <a:pt x="41" y="185"/>
                  </a:lnTo>
                  <a:lnTo>
                    <a:pt x="41" y="185"/>
                  </a:lnTo>
                  <a:cubicBezTo>
                    <a:pt x="0" y="146"/>
                    <a:pt x="0" y="81"/>
                    <a:pt x="41" y="40"/>
                  </a:cubicBezTo>
                  <a:lnTo>
                    <a:pt x="41" y="40"/>
                  </a:lnTo>
                  <a:cubicBezTo>
                    <a:pt x="80" y="0"/>
                    <a:pt x="145" y="0"/>
                    <a:pt x="185" y="40"/>
                  </a:cubicBezTo>
                  <a:lnTo>
                    <a:pt x="185" y="40"/>
                  </a:lnTo>
                  <a:cubicBezTo>
                    <a:pt x="226" y="81"/>
                    <a:pt x="226" y="146"/>
                    <a:pt x="185" y="185"/>
                  </a:cubicBezTo>
                  <a:lnTo>
                    <a:pt x="185" y="185"/>
                  </a:lnTo>
                  <a:cubicBezTo>
                    <a:pt x="145" y="225"/>
                    <a:pt x="80" y="225"/>
                    <a:pt x="41" y="185"/>
                  </a:cubicBezTo>
                </a:path>
              </a:pathLst>
            </a:custGeom>
            <a:solidFill>
              <a:srgbClr val="9CCBE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Freeform 88">
              <a:extLst>
                <a:ext uri="{FF2B5EF4-FFF2-40B4-BE49-F238E27FC236}">
                  <a16:creationId xmlns:a16="http://schemas.microsoft.com/office/drawing/2014/main" xmlns="" id="{48FB679D-1224-8E42-BC87-29E0E8844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08209" y="8758596"/>
              <a:ext cx="428458" cy="741563"/>
            </a:xfrm>
            <a:custGeom>
              <a:avLst/>
              <a:gdLst>
                <a:gd name="T0" fmla="*/ 343 w 344"/>
                <a:gd name="T1" fmla="*/ 172 h 595"/>
                <a:gd name="T2" fmla="*/ 343 w 344"/>
                <a:gd name="T3" fmla="*/ 172 h 595"/>
                <a:gd name="T4" fmla="*/ 171 w 344"/>
                <a:gd name="T5" fmla="*/ 594 h 595"/>
                <a:gd name="T6" fmla="*/ 171 w 344"/>
                <a:gd name="T7" fmla="*/ 594 h 595"/>
                <a:gd name="T8" fmla="*/ 0 w 344"/>
                <a:gd name="T9" fmla="*/ 172 h 595"/>
                <a:gd name="T10" fmla="*/ 0 w 344"/>
                <a:gd name="T11" fmla="*/ 172 h 595"/>
                <a:gd name="T12" fmla="*/ 171 w 344"/>
                <a:gd name="T13" fmla="*/ 0 h 595"/>
                <a:gd name="T14" fmla="*/ 171 w 344"/>
                <a:gd name="T15" fmla="*/ 0 h 595"/>
                <a:gd name="T16" fmla="*/ 343 w 344"/>
                <a:gd name="T17" fmla="*/ 172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4" h="595">
                  <a:moveTo>
                    <a:pt x="343" y="172"/>
                  </a:moveTo>
                  <a:lnTo>
                    <a:pt x="343" y="172"/>
                  </a:lnTo>
                  <a:cubicBezTo>
                    <a:pt x="343" y="267"/>
                    <a:pt x="171" y="594"/>
                    <a:pt x="171" y="594"/>
                  </a:cubicBezTo>
                  <a:lnTo>
                    <a:pt x="171" y="594"/>
                  </a:lnTo>
                  <a:cubicBezTo>
                    <a:pt x="171" y="594"/>
                    <a:pt x="0" y="267"/>
                    <a:pt x="0" y="172"/>
                  </a:cubicBezTo>
                  <a:lnTo>
                    <a:pt x="0" y="172"/>
                  </a:lnTo>
                  <a:cubicBezTo>
                    <a:pt x="0" y="77"/>
                    <a:pt x="76" y="0"/>
                    <a:pt x="171" y="0"/>
                  </a:cubicBezTo>
                  <a:lnTo>
                    <a:pt x="171" y="0"/>
                  </a:lnTo>
                  <a:cubicBezTo>
                    <a:pt x="266" y="0"/>
                    <a:pt x="343" y="77"/>
                    <a:pt x="343" y="172"/>
                  </a:cubicBezTo>
                </a:path>
              </a:pathLst>
            </a:custGeom>
            <a:solidFill>
              <a:srgbClr val="275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reeform 89">
              <a:extLst>
                <a:ext uri="{FF2B5EF4-FFF2-40B4-BE49-F238E27FC236}">
                  <a16:creationId xmlns:a16="http://schemas.microsoft.com/office/drawing/2014/main" xmlns="" id="{64261911-1BD5-5E48-9396-66E2816A71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64396" y="9511144"/>
              <a:ext cx="906355" cy="763531"/>
            </a:xfrm>
            <a:custGeom>
              <a:avLst/>
              <a:gdLst>
                <a:gd name="T0" fmla="*/ 628 w 729"/>
                <a:gd name="T1" fmla="*/ 375 h 613"/>
                <a:gd name="T2" fmla="*/ 628 w 729"/>
                <a:gd name="T3" fmla="*/ 279 h 613"/>
                <a:gd name="T4" fmla="*/ 509 w 729"/>
                <a:gd name="T5" fmla="*/ 252 h 613"/>
                <a:gd name="T6" fmla="*/ 354 w 729"/>
                <a:gd name="T7" fmla="*/ 0 h 613"/>
                <a:gd name="T8" fmla="*/ 0 w 729"/>
                <a:gd name="T9" fmla="*/ 0 h 613"/>
                <a:gd name="T10" fmla="*/ 0 w 729"/>
                <a:gd name="T11" fmla="*/ 612 h 613"/>
                <a:gd name="T12" fmla="*/ 728 w 729"/>
                <a:gd name="T13" fmla="*/ 612 h 613"/>
                <a:gd name="T14" fmla="*/ 728 w 729"/>
                <a:gd name="T15" fmla="*/ 524 h 613"/>
                <a:gd name="T16" fmla="*/ 685 w 729"/>
                <a:gd name="T17" fmla="*/ 521 h 613"/>
                <a:gd name="T18" fmla="*/ 685 w 729"/>
                <a:gd name="T19" fmla="*/ 375 h 613"/>
                <a:gd name="T20" fmla="*/ 628 w 729"/>
                <a:gd name="T21" fmla="*/ 375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9" h="613">
                  <a:moveTo>
                    <a:pt x="628" y="375"/>
                  </a:moveTo>
                  <a:lnTo>
                    <a:pt x="628" y="279"/>
                  </a:lnTo>
                  <a:lnTo>
                    <a:pt x="509" y="252"/>
                  </a:lnTo>
                  <a:lnTo>
                    <a:pt x="354" y="0"/>
                  </a:lnTo>
                  <a:lnTo>
                    <a:pt x="0" y="0"/>
                  </a:lnTo>
                  <a:lnTo>
                    <a:pt x="0" y="612"/>
                  </a:lnTo>
                  <a:lnTo>
                    <a:pt x="728" y="612"/>
                  </a:lnTo>
                  <a:lnTo>
                    <a:pt x="728" y="524"/>
                  </a:lnTo>
                  <a:lnTo>
                    <a:pt x="685" y="521"/>
                  </a:lnTo>
                  <a:lnTo>
                    <a:pt x="685" y="375"/>
                  </a:lnTo>
                  <a:lnTo>
                    <a:pt x="628" y="375"/>
                  </a:lnTo>
                </a:path>
              </a:pathLst>
            </a:custGeom>
            <a:solidFill>
              <a:srgbClr val="9CCBE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Freeform 90">
              <a:extLst>
                <a:ext uri="{FF2B5EF4-FFF2-40B4-BE49-F238E27FC236}">
                  <a16:creationId xmlns:a16="http://schemas.microsoft.com/office/drawing/2014/main" xmlns="" id="{F9BF267E-4E9D-AF49-A18F-4CC5136B3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9904" y="9862701"/>
              <a:ext cx="71408" cy="120848"/>
            </a:xfrm>
            <a:custGeom>
              <a:avLst/>
              <a:gdLst>
                <a:gd name="T0" fmla="*/ 57 w 58"/>
                <a:gd name="T1" fmla="*/ 96 h 97"/>
                <a:gd name="T2" fmla="*/ 57 w 58"/>
                <a:gd name="T3" fmla="*/ 62 h 97"/>
                <a:gd name="T4" fmla="*/ 57 w 58"/>
                <a:gd name="T5" fmla="*/ 62 h 97"/>
                <a:gd name="T6" fmla="*/ 9 w 58"/>
                <a:gd name="T7" fmla="*/ 1 h 97"/>
                <a:gd name="T8" fmla="*/ 0 w 58"/>
                <a:gd name="T9" fmla="*/ 0 h 97"/>
                <a:gd name="T10" fmla="*/ 0 w 58"/>
                <a:gd name="T11" fmla="*/ 96 h 97"/>
                <a:gd name="T12" fmla="*/ 57 w 58"/>
                <a:gd name="T13" fmla="*/ 9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97">
                  <a:moveTo>
                    <a:pt x="57" y="96"/>
                  </a:moveTo>
                  <a:lnTo>
                    <a:pt x="57" y="62"/>
                  </a:lnTo>
                  <a:lnTo>
                    <a:pt x="57" y="62"/>
                  </a:lnTo>
                  <a:cubicBezTo>
                    <a:pt x="57" y="33"/>
                    <a:pt x="37" y="8"/>
                    <a:pt x="9" y="1"/>
                  </a:cubicBezTo>
                  <a:lnTo>
                    <a:pt x="0" y="0"/>
                  </a:lnTo>
                  <a:lnTo>
                    <a:pt x="0" y="96"/>
                  </a:lnTo>
                  <a:lnTo>
                    <a:pt x="57" y="96"/>
                  </a:lnTo>
                </a:path>
              </a:pathLst>
            </a:custGeom>
            <a:solidFill>
              <a:srgbClr val="E9F6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reeform 91">
              <a:extLst>
                <a:ext uri="{FF2B5EF4-FFF2-40B4-BE49-F238E27FC236}">
                  <a16:creationId xmlns:a16="http://schemas.microsoft.com/office/drawing/2014/main" xmlns="" id="{9F124760-F7D6-6048-8061-C5E9C99891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96760" y="9154094"/>
              <a:ext cx="1873130" cy="1126076"/>
            </a:xfrm>
            <a:custGeom>
              <a:avLst/>
              <a:gdLst>
                <a:gd name="T0" fmla="*/ 1501 w 1502"/>
                <a:gd name="T1" fmla="*/ 901 h 902"/>
                <a:gd name="T2" fmla="*/ 0 w 1502"/>
                <a:gd name="T3" fmla="*/ 901 h 902"/>
                <a:gd name="T4" fmla="*/ 0 w 1502"/>
                <a:gd name="T5" fmla="*/ 0 h 902"/>
                <a:gd name="T6" fmla="*/ 1501 w 1502"/>
                <a:gd name="T7" fmla="*/ 0 h 902"/>
                <a:gd name="T8" fmla="*/ 1501 w 1502"/>
                <a:gd name="T9" fmla="*/ 901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2" h="902">
                  <a:moveTo>
                    <a:pt x="1501" y="901"/>
                  </a:moveTo>
                  <a:lnTo>
                    <a:pt x="0" y="901"/>
                  </a:lnTo>
                  <a:lnTo>
                    <a:pt x="0" y="0"/>
                  </a:lnTo>
                  <a:lnTo>
                    <a:pt x="1501" y="0"/>
                  </a:lnTo>
                  <a:lnTo>
                    <a:pt x="1501" y="901"/>
                  </a:lnTo>
                </a:path>
              </a:pathLst>
            </a:custGeom>
            <a:solidFill>
              <a:srgbClr val="4C87C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Freeform 92">
              <a:extLst>
                <a:ext uri="{FF2B5EF4-FFF2-40B4-BE49-F238E27FC236}">
                  <a16:creationId xmlns:a16="http://schemas.microsoft.com/office/drawing/2014/main" xmlns="" id="{82F7958E-C5AD-D64A-BDEE-45A8E02D2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2287" y="9566077"/>
              <a:ext cx="450430" cy="208735"/>
            </a:xfrm>
            <a:custGeom>
              <a:avLst/>
              <a:gdLst>
                <a:gd name="T0" fmla="*/ 362 w 363"/>
                <a:gd name="T1" fmla="*/ 166 h 167"/>
                <a:gd name="T2" fmla="*/ 0 w 363"/>
                <a:gd name="T3" fmla="*/ 166 h 167"/>
                <a:gd name="T4" fmla="*/ 0 w 363"/>
                <a:gd name="T5" fmla="*/ 0 h 167"/>
                <a:gd name="T6" fmla="*/ 260 w 363"/>
                <a:gd name="T7" fmla="*/ 0 h 167"/>
                <a:gd name="T8" fmla="*/ 362 w 363"/>
                <a:gd name="T9" fmla="*/ 16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167">
                  <a:moveTo>
                    <a:pt x="362" y="166"/>
                  </a:moveTo>
                  <a:lnTo>
                    <a:pt x="0" y="166"/>
                  </a:lnTo>
                  <a:lnTo>
                    <a:pt x="0" y="0"/>
                  </a:lnTo>
                  <a:lnTo>
                    <a:pt x="260" y="0"/>
                  </a:lnTo>
                  <a:lnTo>
                    <a:pt x="362" y="166"/>
                  </a:lnTo>
                </a:path>
              </a:pathLst>
            </a:custGeom>
            <a:solidFill>
              <a:srgbClr val="E9F6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Freeform 39">
              <a:extLst>
                <a:ext uri="{FF2B5EF4-FFF2-40B4-BE49-F238E27FC236}">
                  <a16:creationId xmlns:a16="http://schemas.microsoft.com/office/drawing/2014/main" xmlns="" id="{719E9871-B631-D649-8A56-136174CBEB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04371" y="10011011"/>
              <a:ext cx="2256393" cy="531579"/>
            </a:xfrm>
            <a:custGeom>
              <a:avLst/>
              <a:gdLst>
                <a:gd name="connsiteX0" fmla="*/ 1989979 w 2256393"/>
                <a:gd name="connsiteY0" fmla="*/ 0 h 531579"/>
                <a:gd name="connsiteX1" fmla="*/ 2256393 w 2256393"/>
                <a:gd name="connsiteY1" fmla="*/ 265790 h 531579"/>
                <a:gd name="connsiteX2" fmla="*/ 1989979 w 2256393"/>
                <a:gd name="connsiteY2" fmla="*/ 531579 h 531579"/>
                <a:gd name="connsiteX3" fmla="*/ 1724817 w 2256393"/>
                <a:gd name="connsiteY3" fmla="*/ 265790 h 531579"/>
                <a:gd name="connsiteX4" fmla="*/ 1989979 w 2256393"/>
                <a:gd name="connsiteY4" fmla="*/ 0 h 531579"/>
                <a:gd name="connsiteX5" fmla="*/ 265163 w 2256393"/>
                <a:gd name="connsiteY5" fmla="*/ 0 h 531579"/>
                <a:gd name="connsiteX6" fmla="*/ 531576 w 2256393"/>
                <a:gd name="connsiteY6" fmla="*/ 265790 h 531579"/>
                <a:gd name="connsiteX7" fmla="*/ 265163 w 2256393"/>
                <a:gd name="connsiteY7" fmla="*/ 531579 h 531579"/>
                <a:gd name="connsiteX8" fmla="*/ 0 w 2256393"/>
                <a:gd name="connsiteY8" fmla="*/ 265790 h 531579"/>
                <a:gd name="connsiteX9" fmla="*/ 265163 w 2256393"/>
                <a:gd name="connsiteY9" fmla="*/ 0 h 531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6393" h="531579">
                  <a:moveTo>
                    <a:pt x="1989979" y="0"/>
                  </a:moveTo>
                  <a:cubicBezTo>
                    <a:pt x="2137569" y="0"/>
                    <a:pt x="2256393" y="118545"/>
                    <a:pt x="2256393" y="265790"/>
                  </a:cubicBezTo>
                  <a:cubicBezTo>
                    <a:pt x="2256393" y="411787"/>
                    <a:pt x="2137569" y="531579"/>
                    <a:pt x="1989979" y="531579"/>
                  </a:cubicBezTo>
                  <a:cubicBezTo>
                    <a:pt x="1843639" y="531579"/>
                    <a:pt x="1724817" y="411787"/>
                    <a:pt x="1724817" y="265790"/>
                  </a:cubicBezTo>
                  <a:cubicBezTo>
                    <a:pt x="1724817" y="118545"/>
                    <a:pt x="1843639" y="0"/>
                    <a:pt x="1989979" y="0"/>
                  </a:cubicBezTo>
                  <a:close/>
                  <a:moveTo>
                    <a:pt x="265163" y="0"/>
                  </a:moveTo>
                  <a:cubicBezTo>
                    <a:pt x="412753" y="0"/>
                    <a:pt x="531576" y="118545"/>
                    <a:pt x="531576" y="265790"/>
                  </a:cubicBezTo>
                  <a:cubicBezTo>
                    <a:pt x="531576" y="411787"/>
                    <a:pt x="412753" y="531579"/>
                    <a:pt x="265163" y="531579"/>
                  </a:cubicBezTo>
                  <a:cubicBezTo>
                    <a:pt x="118823" y="531579"/>
                    <a:pt x="0" y="411787"/>
                    <a:pt x="0" y="265790"/>
                  </a:cubicBezTo>
                  <a:cubicBezTo>
                    <a:pt x="0" y="118545"/>
                    <a:pt x="118823" y="0"/>
                    <a:pt x="265163" y="0"/>
                  </a:cubicBezTo>
                  <a:close/>
                </a:path>
              </a:pathLst>
            </a:custGeom>
            <a:solidFill>
              <a:srgbClr val="275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Freeform 40">
              <a:extLst>
                <a:ext uri="{FF2B5EF4-FFF2-40B4-BE49-F238E27FC236}">
                  <a16:creationId xmlns:a16="http://schemas.microsoft.com/office/drawing/2014/main" xmlns="" id="{8427E33F-3014-1345-BD17-A56BAE587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96630" y="10203268"/>
              <a:ext cx="1871870" cy="147064"/>
            </a:xfrm>
            <a:custGeom>
              <a:avLst/>
              <a:gdLst>
                <a:gd name="connsiteX0" fmla="*/ 1797714 w 1871870"/>
                <a:gd name="connsiteY0" fmla="*/ 0 h 147064"/>
                <a:gd name="connsiteX1" fmla="*/ 1871870 w 1871870"/>
                <a:gd name="connsiteY1" fmla="*/ 73532 h 147064"/>
                <a:gd name="connsiteX2" fmla="*/ 1797714 w 1871870"/>
                <a:gd name="connsiteY2" fmla="*/ 147064 h 147064"/>
                <a:gd name="connsiteX3" fmla="*/ 1724816 w 1871870"/>
                <a:gd name="connsiteY3" fmla="*/ 73532 h 147064"/>
                <a:gd name="connsiteX4" fmla="*/ 1797714 w 1871870"/>
                <a:gd name="connsiteY4" fmla="*/ 0 h 147064"/>
                <a:gd name="connsiteX5" fmla="*/ 72898 w 1871870"/>
                <a:gd name="connsiteY5" fmla="*/ 0 h 147064"/>
                <a:gd name="connsiteX6" fmla="*/ 147053 w 1871870"/>
                <a:gd name="connsiteY6" fmla="*/ 73532 h 147064"/>
                <a:gd name="connsiteX7" fmla="*/ 72898 w 1871870"/>
                <a:gd name="connsiteY7" fmla="*/ 147064 h 147064"/>
                <a:gd name="connsiteX8" fmla="*/ 0 w 1871870"/>
                <a:gd name="connsiteY8" fmla="*/ 73532 h 147064"/>
                <a:gd name="connsiteX9" fmla="*/ 72898 w 1871870"/>
                <a:gd name="connsiteY9" fmla="*/ 0 h 1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1870" h="147064">
                  <a:moveTo>
                    <a:pt x="1797714" y="0"/>
                  </a:moveTo>
                  <a:cubicBezTo>
                    <a:pt x="1839190" y="0"/>
                    <a:pt x="1871870" y="32404"/>
                    <a:pt x="1871870" y="73532"/>
                  </a:cubicBezTo>
                  <a:cubicBezTo>
                    <a:pt x="1871870" y="113414"/>
                    <a:pt x="1839190" y="147064"/>
                    <a:pt x="1797714" y="147064"/>
                  </a:cubicBezTo>
                  <a:cubicBezTo>
                    <a:pt x="1757494" y="147064"/>
                    <a:pt x="1724816" y="113414"/>
                    <a:pt x="1724816" y="73532"/>
                  </a:cubicBezTo>
                  <a:cubicBezTo>
                    <a:pt x="1724816" y="32404"/>
                    <a:pt x="1757494" y="0"/>
                    <a:pt x="1797714" y="0"/>
                  </a:cubicBezTo>
                  <a:close/>
                  <a:moveTo>
                    <a:pt x="72898" y="0"/>
                  </a:moveTo>
                  <a:cubicBezTo>
                    <a:pt x="114375" y="0"/>
                    <a:pt x="147053" y="32404"/>
                    <a:pt x="147053" y="73532"/>
                  </a:cubicBezTo>
                  <a:cubicBezTo>
                    <a:pt x="147053" y="113414"/>
                    <a:pt x="114375" y="147064"/>
                    <a:pt x="72898" y="147064"/>
                  </a:cubicBezTo>
                  <a:cubicBezTo>
                    <a:pt x="32678" y="147064"/>
                    <a:pt x="0" y="113414"/>
                    <a:pt x="0" y="73532"/>
                  </a:cubicBezTo>
                  <a:cubicBezTo>
                    <a:pt x="0" y="32404"/>
                    <a:pt x="32678" y="0"/>
                    <a:pt x="72898" y="0"/>
                  </a:cubicBezTo>
                  <a:close/>
                </a:path>
              </a:pathLst>
            </a:custGeom>
            <a:solidFill>
              <a:srgbClr val="4C87C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Freeform 97">
              <a:extLst>
                <a:ext uri="{FF2B5EF4-FFF2-40B4-BE49-F238E27FC236}">
                  <a16:creationId xmlns:a16="http://schemas.microsoft.com/office/drawing/2014/main" xmlns="" id="{5BC736D7-4BE9-C145-A997-18735B9B7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3825" y="8209290"/>
              <a:ext cx="400990" cy="400994"/>
            </a:xfrm>
            <a:custGeom>
              <a:avLst/>
              <a:gdLst>
                <a:gd name="T0" fmla="*/ 264 w 322"/>
                <a:gd name="T1" fmla="*/ 265 h 323"/>
                <a:gd name="T2" fmla="*/ 264 w 322"/>
                <a:gd name="T3" fmla="*/ 265 h 323"/>
                <a:gd name="T4" fmla="*/ 264 w 322"/>
                <a:gd name="T5" fmla="*/ 265 h 323"/>
                <a:gd name="T6" fmla="*/ 57 w 322"/>
                <a:gd name="T7" fmla="*/ 265 h 323"/>
                <a:gd name="T8" fmla="*/ 57 w 322"/>
                <a:gd name="T9" fmla="*/ 265 h 323"/>
                <a:gd name="T10" fmla="*/ 57 w 322"/>
                <a:gd name="T11" fmla="*/ 58 h 323"/>
                <a:gd name="T12" fmla="*/ 57 w 322"/>
                <a:gd name="T13" fmla="*/ 58 h 323"/>
                <a:gd name="T14" fmla="*/ 264 w 322"/>
                <a:gd name="T15" fmla="*/ 58 h 323"/>
                <a:gd name="T16" fmla="*/ 264 w 322"/>
                <a:gd name="T17" fmla="*/ 58 h 323"/>
                <a:gd name="T18" fmla="*/ 264 w 322"/>
                <a:gd name="T19" fmla="*/ 265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2" h="323">
                  <a:moveTo>
                    <a:pt x="264" y="265"/>
                  </a:moveTo>
                  <a:lnTo>
                    <a:pt x="264" y="265"/>
                  </a:lnTo>
                  <a:lnTo>
                    <a:pt x="264" y="265"/>
                  </a:lnTo>
                  <a:cubicBezTo>
                    <a:pt x="207" y="322"/>
                    <a:pt x="114" y="322"/>
                    <a:pt x="57" y="265"/>
                  </a:cubicBezTo>
                  <a:lnTo>
                    <a:pt x="57" y="265"/>
                  </a:lnTo>
                  <a:cubicBezTo>
                    <a:pt x="0" y="208"/>
                    <a:pt x="0" y="115"/>
                    <a:pt x="57" y="58"/>
                  </a:cubicBezTo>
                  <a:lnTo>
                    <a:pt x="57" y="58"/>
                  </a:lnTo>
                  <a:cubicBezTo>
                    <a:pt x="114" y="0"/>
                    <a:pt x="207" y="0"/>
                    <a:pt x="264" y="58"/>
                  </a:cubicBezTo>
                  <a:lnTo>
                    <a:pt x="264" y="58"/>
                  </a:lnTo>
                  <a:cubicBezTo>
                    <a:pt x="321" y="115"/>
                    <a:pt x="321" y="208"/>
                    <a:pt x="264" y="265"/>
                  </a:cubicBezTo>
                </a:path>
              </a:pathLst>
            </a:custGeom>
            <a:solidFill>
              <a:srgbClr val="9CCBE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Freeform 98">
              <a:extLst>
                <a:ext uri="{FF2B5EF4-FFF2-40B4-BE49-F238E27FC236}">
                  <a16:creationId xmlns:a16="http://schemas.microsoft.com/office/drawing/2014/main" xmlns="" id="{4CF6C026-BE01-234B-A247-2E53A1B4B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9744" y="10851448"/>
              <a:ext cx="549304" cy="549304"/>
            </a:xfrm>
            <a:custGeom>
              <a:avLst/>
              <a:gdLst>
                <a:gd name="T0" fmla="*/ 363 w 443"/>
                <a:gd name="T1" fmla="*/ 363 h 443"/>
                <a:gd name="T2" fmla="*/ 363 w 443"/>
                <a:gd name="T3" fmla="*/ 363 h 443"/>
                <a:gd name="T4" fmla="*/ 363 w 443"/>
                <a:gd name="T5" fmla="*/ 363 h 443"/>
                <a:gd name="T6" fmla="*/ 79 w 443"/>
                <a:gd name="T7" fmla="*/ 363 h 443"/>
                <a:gd name="T8" fmla="*/ 79 w 443"/>
                <a:gd name="T9" fmla="*/ 363 h 443"/>
                <a:gd name="T10" fmla="*/ 79 w 443"/>
                <a:gd name="T11" fmla="*/ 78 h 443"/>
                <a:gd name="T12" fmla="*/ 79 w 443"/>
                <a:gd name="T13" fmla="*/ 78 h 443"/>
                <a:gd name="T14" fmla="*/ 363 w 443"/>
                <a:gd name="T15" fmla="*/ 78 h 443"/>
                <a:gd name="T16" fmla="*/ 363 w 443"/>
                <a:gd name="T17" fmla="*/ 78 h 443"/>
                <a:gd name="T18" fmla="*/ 363 w 443"/>
                <a:gd name="T19" fmla="*/ 36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3" h="443">
                  <a:moveTo>
                    <a:pt x="363" y="363"/>
                  </a:moveTo>
                  <a:lnTo>
                    <a:pt x="363" y="363"/>
                  </a:lnTo>
                  <a:lnTo>
                    <a:pt x="363" y="363"/>
                  </a:lnTo>
                  <a:cubicBezTo>
                    <a:pt x="285" y="442"/>
                    <a:pt x="157" y="442"/>
                    <a:pt x="79" y="363"/>
                  </a:cubicBezTo>
                  <a:lnTo>
                    <a:pt x="79" y="363"/>
                  </a:lnTo>
                  <a:cubicBezTo>
                    <a:pt x="0" y="284"/>
                    <a:pt x="0" y="157"/>
                    <a:pt x="79" y="78"/>
                  </a:cubicBezTo>
                  <a:lnTo>
                    <a:pt x="79" y="78"/>
                  </a:lnTo>
                  <a:cubicBezTo>
                    <a:pt x="157" y="0"/>
                    <a:pt x="285" y="0"/>
                    <a:pt x="363" y="78"/>
                  </a:cubicBezTo>
                  <a:lnTo>
                    <a:pt x="363" y="78"/>
                  </a:lnTo>
                  <a:cubicBezTo>
                    <a:pt x="442" y="157"/>
                    <a:pt x="442" y="284"/>
                    <a:pt x="363" y="363"/>
                  </a:cubicBezTo>
                </a:path>
              </a:pathLst>
            </a:custGeom>
            <a:solidFill>
              <a:srgbClr val="9CCBE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Freeform 99">
              <a:extLst>
                <a:ext uri="{FF2B5EF4-FFF2-40B4-BE49-F238E27FC236}">
                  <a16:creationId xmlns:a16="http://schemas.microsoft.com/office/drawing/2014/main" xmlns="" id="{933CA20C-AA98-E04F-AFF7-7DAE0090D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34547" y="8884936"/>
              <a:ext cx="175778" cy="175778"/>
            </a:xfrm>
            <a:custGeom>
              <a:avLst/>
              <a:gdLst>
                <a:gd name="T0" fmla="*/ 142 w 143"/>
                <a:gd name="T1" fmla="*/ 71 h 143"/>
                <a:gd name="T2" fmla="*/ 142 w 143"/>
                <a:gd name="T3" fmla="*/ 71 h 143"/>
                <a:gd name="T4" fmla="*/ 71 w 143"/>
                <a:gd name="T5" fmla="*/ 142 h 143"/>
                <a:gd name="T6" fmla="*/ 71 w 143"/>
                <a:gd name="T7" fmla="*/ 142 h 143"/>
                <a:gd name="T8" fmla="*/ 0 w 143"/>
                <a:gd name="T9" fmla="*/ 71 h 143"/>
                <a:gd name="T10" fmla="*/ 0 w 143"/>
                <a:gd name="T11" fmla="*/ 71 h 143"/>
                <a:gd name="T12" fmla="*/ 71 w 143"/>
                <a:gd name="T13" fmla="*/ 0 h 143"/>
                <a:gd name="T14" fmla="*/ 71 w 143"/>
                <a:gd name="T15" fmla="*/ 0 h 143"/>
                <a:gd name="T16" fmla="*/ 142 w 143"/>
                <a:gd name="T17" fmla="*/ 7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2" y="71"/>
                  </a:moveTo>
                  <a:lnTo>
                    <a:pt x="142" y="71"/>
                  </a:lnTo>
                  <a:cubicBezTo>
                    <a:pt x="142" y="110"/>
                    <a:pt x="110" y="142"/>
                    <a:pt x="71" y="142"/>
                  </a:cubicBezTo>
                  <a:lnTo>
                    <a:pt x="71" y="142"/>
                  </a:lnTo>
                  <a:cubicBezTo>
                    <a:pt x="32" y="142"/>
                    <a:pt x="0" y="110"/>
                    <a:pt x="0" y="71"/>
                  </a:cubicBezTo>
                  <a:lnTo>
                    <a:pt x="0" y="71"/>
                  </a:lnTo>
                  <a:cubicBezTo>
                    <a:pt x="0" y="32"/>
                    <a:pt x="32" y="0"/>
                    <a:pt x="71" y="0"/>
                  </a:cubicBezTo>
                  <a:lnTo>
                    <a:pt x="71" y="0"/>
                  </a:lnTo>
                  <a:cubicBezTo>
                    <a:pt x="110" y="0"/>
                    <a:pt x="142" y="32"/>
                    <a:pt x="142" y="7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Freeform 100">
              <a:extLst>
                <a:ext uri="{FF2B5EF4-FFF2-40B4-BE49-F238E27FC236}">
                  <a16:creationId xmlns:a16="http://schemas.microsoft.com/office/drawing/2014/main" xmlns="" id="{847A4C29-5411-F148-8391-D4838147A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71546" y="8637750"/>
              <a:ext cx="922832" cy="1181007"/>
            </a:xfrm>
            <a:custGeom>
              <a:avLst/>
              <a:gdLst>
                <a:gd name="T0" fmla="*/ 200 w 741"/>
                <a:gd name="T1" fmla="*/ 0 h 947"/>
                <a:gd name="T2" fmla="*/ 0 w 741"/>
                <a:gd name="T3" fmla="*/ 201 h 947"/>
                <a:gd name="T4" fmla="*/ 0 w 741"/>
                <a:gd name="T5" fmla="*/ 946 h 947"/>
                <a:gd name="T6" fmla="*/ 740 w 741"/>
                <a:gd name="T7" fmla="*/ 946 h 947"/>
                <a:gd name="T8" fmla="*/ 740 w 741"/>
                <a:gd name="T9" fmla="*/ 0 h 947"/>
                <a:gd name="T10" fmla="*/ 200 w 741"/>
                <a:gd name="T11" fmla="*/ 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1" h="947">
                  <a:moveTo>
                    <a:pt x="200" y="0"/>
                  </a:moveTo>
                  <a:lnTo>
                    <a:pt x="0" y="201"/>
                  </a:lnTo>
                  <a:lnTo>
                    <a:pt x="0" y="946"/>
                  </a:lnTo>
                  <a:lnTo>
                    <a:pt x="740" y="946"/>
                  </a:lnTo>
                  <a:lnTo>
                    <a:pt x="740" y="0"/>
                  </a:lnTo>
                  <a:lnTo>
                    <a:pt x="200" y="0"/>
                  </a:lnTo>
                </a:path>
              </a:pathLst>
            </a:custGeom>
            <a:solidFill>
              <a:srgbClr val="B5DF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Freeform 45">
              <a:extLst>
                <a:ext uri="{FF2B5EF4-FFF2-40B4-BE49-F238E27FC236}">
                  <a16:creationId xmlns:a16="http://schemas.microsoft.com/office/drawing/2014/main" xmlns="" id="{EC8621F5-2CE0-234A-842E-B9E6CF59D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47324" y="8934374"/>
              <a:ext cx="608483" cy="630463"/>
            </a:xfrm>
            <a:custGeom>
              <a:avLst/>
              <a:gdLst>
                <a:gd name="connsiteX0" fmla="*/ 18665 w 608483"/>
                <a:gd name="connsiteY0" fmla="*/ 593250 h 630463"/>
                <a:gd name="connsiteX1" fmla="*/ 589818 w 608483"/>
                <a:gd name="connsiteY1" fmla="*/ 593250 h 630463"/>
                <a:gd name="connsiteX2" fmla="*/ 608483 w 608483"/>
                <a:gd name="connsiteY2" fmla="*/ 610616 h 630463"/>
                <a:gd name="connsiteX3" fmla="*/ 589818 w 608483"/>
                <a:gd name="connsiteY3" fmla="*/ 630463 h 630463"/>
                <a:gd name="connsiteX4" fmla="*/ 18665 w 608483"/>
                <a:gd name="connsiteY4" fmla="*/ 630463 h 630463"/>
                <a:gd name="connsiteX5" fmla="*/ 0 w 608483"/>
                <a:gd name="connsiteY5" fmla="*/ 610616 h 630463"/>
                <a:gd name="connsiteX6" fmla="*/ 18665 w 608483"/>
                <a:gd name="connsiteY6" fmla="*/ 593250 h 630463"/>
                <a:gd name="connsiteX7" fmla="*/ 18665 w 608483"/>
                <a:gd name="connsiteY7" fmla="*/ 444938 h 630463"/>
                <a:gd name="connsiteX8" fmla="*/ 589818 w 608483"/>
                <a:gd name="connsiteY8" fmla="*/ 444938 h 630463"/>
                <a:gd name="connsiteX9" fmla="*/ 608483 w 608483"/>
                <a:gd name="connsiteY9" fmla="*/ 463542 h 630463"/>
                <a:gd name="connsiteX10" fmla="*/ 589818 w 608483"/>
                <a:gd name="connsiteY10" fmla="*/ 482147 h 630463"/>
                <a:gd name="connsiteX11" fmla="*/ 18665 w 608483"/>
                <a:gd name="connsiteY11" fmla="*/ 482147 h 630463"/>
                <a:gd name="connsiteX12" fmla="*/ 0 w 608483"/>
                <a:gd name="connsiteY12" fmla="*/ 463542 h 630463"/>
                <a:gd name="connsiteX13" fmla="*/ 18665 w 608483"/>
                <a:gd name="connsiteY13" fmla="*/ 444938 h 630463"/>
                <a:gd name="connsiteX14" fmla="*/ 18665 w 608483"/>
                <a:gd name="connsiteY14" fmla="*/ 296624 h 630463"/>
                <a:gd name="connsiteX15" fmla="*/ 589818 w 608483"/>
                <a:gd name="connsiteY15" fmla="*/ 296624 h 630463"/>
                <a:gd name="connsiteX16" fmla="*/ 608483 w 608483"/>
                <a:gd name="connsiteY16" fmla="*/ 315230 h 630463"/>
                <a:gd name="connsiteX17" fmla="*/ 589818 w 608483"/>
                <a:gd name="connsiteY17" fmla="*/ 333837 h 630463"/>
                <a:gd name="connsiteX18" fmla="*/ 18665 w 608483"/>
                <a:gd name="connsiteY18" fmla="*/ 333837 h 630463"/>
                <a:gd name="connsiteX19" fmla="*/ 0 w 608483"/>
                <a:gd name="connsiteY19" fmla="*/ 315230 h 630463"/>
                <a:gd name="connsiteX20" fmla="*/ 18665 w 608483"/>
                <a:gd name="connsiteY20" fmla="*/ 296624 h 630463"/>
                <a:gd name="connsiteX21" fmla="*/ 18665 w 608483"/>
                <a:gd name="connsiteY21" fmla="*/ 148312 h 630463"/>
                <a:gd name="connsiteX22" fmla="*/ 589818 w 608483"/>
                <a:gd name="connsiteY22" fmla="*/ 148312 h 630463"/>
                <a:gd name="connsiteX23" fmla="*/ 608483 w 608483"/>
                <a:gd name="connsiteY23" fmla="*/ 166916 h 630463"/>
                <a:gd name="connsiteX24" fmla="*/ 589818 w 608483"/>
                <a:gd name="connsiteY24" fmla="*/ 185521 h 630463"/>
                <a:gd name="connsiteX25" fmla="*/ 18665 w 608483"/>
                <a:gd name="connsiteY25" fmla="*/ 185521 h 630463"/>
                <a:gd name="connsiteX26" fmla="*/ 0 w 608483"/>
                <a:gd name="connsiteY26" fmla="*/ 166916 h 630463"/>
                <a:gd name="connsiteX27" fmla="*/ 18665 w 608483"/>
                <a:gd name="connsiteY27" fmla="*/ 148312 h 630463"/>
                <a:gd name="connsiteX28" fmla="*/ 18665 w 608483"/>
                <a:gd name="connsiteY28" fmla="*/ 0 h 630463"/>
                <a:gd name="connsiteX29" fmla="*/ 589818 w 608483"/>
                <a:gd name="connsiteY29" fmla="*/ 0 h 630463"/>
                <a:gd name="connsiteX30" fmla="*/ 608483 w 608483"/>
                <a:gd name="connsiteY30" fmla="*/ 17366 h 630463"/>
                <a:gd name="connsiteX31" fmla="*/ 589818 w 608483"/>
                <a:gd name="connsiteY31" fmla="*/ 37213 h 630463"/>
                <a:gd name="connsiteX32" fmla="*/ 18665 w 608483"/>
                <a:gd name="connsiteY32" fmla="*/ 37213 h 630463"/>
                <a:gd name="connsiteX33" fmla="*/ 0 w 608483"/>
                <a:gd name="connsiteY33" fmla="*/ 17366 h 630463"/>
                <a:gd name="connsiteX34" fmla="*/ 18665 w 608483"/>
                <a:gd name="connsiteY34" fmla="*/ 0 h 63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08483" h="630463">
                  <a:moveTo>
                    <a:pt x="18665" y="593250"/>
                  </a:moveTo>
                  <a:lnTo>
                    <a:pt x="589818" y="593250"/>
                  </a:lnTo>
                  <a:cubicBezTo>
                    <a:pt x="601017" y="593250"/>
                    <a:pt x="608483" y="600693"/>
                    <a:pt x="608483" y="610616"/>
                  </a:cubicBezTo>
                  <a:cubicBezTo>
                    <a:pt x="608483" y="621780"/>
                    <a:pt x="601017" y="630463"/>
                    <a:pt x="589818" y="630463"/>
                  </a:cubicBezTo>
                  <a:lnTo>
                    <a:pt x="18665" y="630463"/>
                  </a:lnTo>
                  <a:cubicBezTo>
                    <a:pt x="8710" y="630463"/>
                    <a:pt x="0" y="621780"/>
                    <a:pt x="0" y="610616"/>
                  </a:cubicBezTo>
                  <a:cubicBezTo>
                    <a:pt x="0" y="600693"/>
                    <a:pt x="8710" y="593250"/>
                    <a:pt x="18665" y="593250"/>
                  </a:cubicBezTo>
                  <a:close/>
                  <a:moveTo>
                    <a:pt x="18665" y="444938"/>
                  </a:moveTo>
                  <a:lnTo>
                    <a:pt x="589818" y="444938"/>
                  </a:lnTo>
                  <a:cubicBezTo>
                    <a:pt x="601017" y="444938"/>
                    <a:pt x="608483" y="453620"/>
                    <a:pt x="608483" y="463542"/>
                  </a:cubicBezTo>
                  <a:cubicBezTo>
                    <a:pt x="608483" y="474705"/>
                    <a:pt x="601017" y="482147"/>
                    <a:pt x="589818" y="482147"/>
                  </a:cubicBezTo>
                  <a:lnTo>
                    <a:pt x="18665" y="482147"/>
                  </a:lnTo>
                  <a:cubicBezTo>
                    <a:pt x="8710" y="482147"/>
                    <a:pt x="0" y="474705"/>
                    <a:pt x="0" y="463542"/>
                  </a:cubicBezTo>
                  <a:cubicBezTo>
                    <a:pt x="0" y="453620"/>
                    <a:pt x="8710" y="444938"/>
                    <a:pt x="18665" y="444938"/>
                  </a:cubicBezTo>
                  <a:close/>
                  <a:moveTo>
                    <a:pt x="18665" y="296624"/>
                  </a:moveTo>
                  <a:lnTo>
                    <a:pt x="589818" y="296624"/>
                  </a:lnTo>
                  <a:cubicBezTo>
                    <a:pt x="601017" y="296624"/>
                    <a:pt x="608483" y="305307"/>
                    <a:pt x="608483" y="315230"/>
                  </a:cubicBezTo>
                  <a:cubicBezTo>
                    <a:pt x="608483" y="325154"/>
                    <a:pt x="601017" y="333837"/>
                    <a:pt x="589818" y="333837"/>
                  </a:cubicBezTo>
                  <a:lnTo>
                    <a:pt x="18665" y="333837"/>
                  </a:lnTo>
                  <a:cubicBezTo>
                    <a:pt x="8710" y="333837"/>
                    <a:pt x="0" y="325154"/>
                    <a:pt x="0" y="315230"/>
                  </a:cubicBezTo>
                  <a:cubicBezTo>
                    <a:pt x="0" y="305307"/>
                    <a:pt x="8710" y="296624"/>
                    <a:pt x="18665" y="296624"/>
                  </a:cubicBezTo>
                  <a:close/>
                  <a:moveTo>
                    <a:pt x="18665" y="148312"/>
                  </a:moveTo>
                  <a:lnTo>
                    <a:pt x="589818" y="148312"/>
                  </a:lnTo>
                  <a:cubicBezTo>
                    <a:pt x="601017" y="148312"/>
                    <a:pt x="608483" y="155754"/>
                    <a:pt x="608483" y="166916"/>
                  </a:cubicBezTo>
                  <a:cubicBezTo>
                    <a:pt x="608483" y="176839"/>
                    <a:pt x="601017" y="185521"/>
                    <a:pt x="589818" y="185521"/>
                  </a:cubicBezTo>
                  <a:lnTo>
                    <a:pt x="18665" y="185521"/>
                  </a:lnTo>
                  <a:cubicBezTo>
                    <a:pt x="8710" y="185521"/>
                    <a:pt x="0" y="176839"/>
                    <a:pt x="0" y="166916"/>
                  </a:cubicBezTo>
                  <a:cubicBezTo>
                    <a:pt x="0" y="155754"/>
                    <a:pt x="8710" y="148312"/>
                    <a:pt x="18665" y="148312"/>
                  </a:cubicBezTo>
                  <a:close/>
                  <a:moveTo>
                    <a:pt x="18665" y="0"/>
                  </a:moveTo>
                  <a:lnTo>
                    <a:pt x="589818" y="0"/>
                  </a:lnTo>
                  <a:cubicBezTo>
                    <a:pt x="601017" y="0"/>
                    <a:pt x="608483" y="7443"/>
                    <a:pt x="608483" y="17366"/>
                  </a:cubicBezTo>
                  <a:cubicBezTo>
                    <a:pt x="608483" y="28530"/>
                    <a:pt x="601017" y="37213"/>
                    <a:pt x="589818" y="37213"/>
                  </a:cubicBezTo>
                  <a:lnTo>
                    <a:pt x="18665" y="37213"/>
                  </a:lnTo>
                  <a:cubicBezTo>
                    <a:pt x="8710" y="37213"/>
                    <a:pt x="0" y="28530"/>
                    <a:pt x="0" y="17366"/>
                  </a:cubicBezTo>
                  <a:cubicBezTo>
                    <a:pt x="0" y="7443"/>
                    <a:pt x="8710" y="0"/>
                    <a:pt x="18665" y="0"/>
                  </a:cubicBezTo>
                  <a:close/>
                </a:path>
              </a:pathLst>
            </a:custGeom>
            <a:solidFill>
              <a:srgbClr val="92BD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Freeform 106">
              <a:extLst>
                <a:ext uri="{FF2B5EF4-FFF2-40B4-BE49-F238E27FC236}">
                  <a16:creationId xmlns:a16="http://schemas.microsoft.com/office/drawing/2014/main" xmlns="" id="{4310F4A6-5D00-AE40-8C44-A507BBA75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71548" y="8637750"/>
              <a:ext cx="252680" cy="252680"/>
            </a:xfrm>
            <a:custGeom>
              <a:avLst/>
              <a:gdLst>
                <a:gd name="T0" fmla="*/ 200 w 201"/>
                <a:gd name="T1" fmla="*/ 201 h 202"/>
                <a:gd name="T2" fmla="*/ 200 w 201"/>
                <a:gd name="T3" fmla="*/ 0 h 202"/>
                <a:gd name="T4" fmla="*/ 0 w 201"/>
                <a:gd name="T5" fmla="*/ 201 h 202"/>
                <a:gd name="T6" fmla="*/ 200 w 201"/>
                <a:gd name="T7" fmla="*/ 20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1" h="202">
                  <a:moveTo>
                    <a:pt x="200" y="201"/>
                  </a:moveTo>
                  <a:lnTo>
                    <a:pt x="200" y="0"/>
                  </a:lnTo>
                  <a:lnTo>
                    <a:pt x="0" y="201"/>
                  </a:lnTo>
                  <a:lnTo>
                    <a:pt x="200" y="201"/>
                  </a:lnTo>
                </a:path>
              </a:pathLst>
            </a:custGeom>
            <a:solidFill>
              <a:srgbClr val="92BD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Freeform 107">
              <a:extLst>
                <a:ext uri="{FF2B5EF4-FFF2-40B4-BE49-F238E27FC236}">
                  <a16:creationId xmlns:a16="http://schemas.microsoft.com/office/drawing/2014/main" xmlns="" id="{B1A21324-8D76-0A47-8F34-C3ECAA297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95707" y="9214521"/>
              <a:ext cx="549304" cy="637193"/>
            </a:xfrm>
            <a:custGeom>
              <a:avLst/>
              <a:gdLst>
                <a:gd name="T0" fmla="*/ 155 w 441"/>
                <a:gd name="T1" fmla="*/ 0 h 511"/>
                <a:gd name="T2" fmla="*/ 0 w 441"/>
                <a:gd name="T3" fmla="*/ 422 h 511"/>
                <a:gd name="T4" fmla="*/ 299 w 441"/>
                <a:gd name="T5" fmla="*/ 510 h 511"/>
                <a:gd name="T6" fmla="*/ 440 w 441"/>
                <a:gd name="T7" fmla="*/ 109 h 511"/>
                <a:gd name="T8" fmla="*/ 155 w 441"/>
                <a:gd name="T9" fmla="*/ 0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11">
                  <a:moveTo>
                    <a:pt x="155" y="0"/>
                  </a:moveTo>
                  <a:lnTo>
                    <a:pt x="0" y="422"/>
                  </a:lnTo>
                  <a:lnTo>
                    <a:pt x="299" y="510"/>
                  </a:lnTo>
                  <a:lnTo>
                    <a:pt x="440" y="109"/>
                  </a:lnTo>
                  <a:lnTo>
                    <a:pt x="155" y="0"/>
                  </a:lnTo>
                </a:path>
              </a:pathLst>
            </a:custGeom>
            <a:solidFill>
              <a:srgbClr val="EF7F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Freeform 108">
              <a:extLst>
                <a:ext uri="{FF2B5EF4-FFF2-40B4-BE49-F238E27FC236}">
                  <a16:creationId xmlns:a16="http://schemas.microsoft.com/office/drawing/2014/main" xmlns="" id="{B2CC4560-A55D-4949-915D-B930442A7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78102" y="8143375"/>
              <a:ext cx="747054" cy="1285373"/>
            </a:xfrm>
            <a:custGeom>
              <a:avLst/>
              <a:gdLst>
                <a:gd name="T0" fmla="*/ 598 w 599"/>
                <a:gd name="T1" fmla="*/ 0 h 1031"/>
                <a:gd name="T2" fmla="*/ 598 w 599"/>
                <a:gd name="T3" fmla="*/ 0 h 1031"/>
                <a:gd name="T4" fmla="*/ 195 w 599"/>
                <a:gd name="T5" fmla="*/ 448 h 1031"/>
                <a:gd name="T6" fmla="*/ 195 w 599"/>
                <a:gd name="T7" fmla="*/ 448 h 1031"/>
                <a:gd name="T8" fmla="*/ 0 w 599"/>
                <a:gd name="T9" fmla="*/ 884 h 1031"/>
                <a:gd name="T10" fmla="*/ 394 w 599"/>
                <a:gd name="T11" fmla="*/ 1030 h 1031"/>
                <a:gd name="T12" fmla="*/ 598 w 599"/>
                <a:gd name="T13" fmla="*/ 600 h 1031"/>
                <a:gd name="T14" fmla="*/ 598 w 599"/>
                <a:gd name="T15" fmla="*/ 0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9" h="1031">
                  <a:moveTo>
                    <a:pt x="598" y="0"/>
                  </a:moveTo>
                  <a:lnTo>
                    <a:pt x="598" y="0"/>
                  </a:lnTo>
                  <a:cubicBezTo>
                    <a:pt x="598" y="0"/>
                    <a:pt x="371" y="112"/>
                    <a:pt x="195" y="448"/>
                  </a:cubicBezTo>
                  <a:lnTo>
                    <a:pt x="195" y="448"/>
                  </a:lnTo>
                  <a:cubicBezTo>
                    <a:pt x="59" y="708"/>
                    <a:pt x="0" y="884"/>
                    <a:pt x="0" y="884"/>
                  </a:cubicBezTo>
                  <a:lnTo>
                    <a:pt x="394" y="1030"/>
                  </a:lnTo>
                  <a:lnTo>
                    <a:pt x="598" y="600"/>
                  </a:lnTo>
                  <a:lnTo>
                    <a:pt x="598" y="0"/>
                  </a:lnTo>
                </a:path>
              </a:pathLst>
            </a:custGeom>
            <a:solidFill>
              <a:srgbClr val="275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Freeform 109">
              <a:extLst>
                <a:ext uri="{FF2B5EF4-FFF2-40B4-BE49-F238E27FC236}">
                  <a16:creationId xmlns:a16="http://schemas.microsoft.com/office/drawing/2014/main" xmlns="" id="{D5E27653-16F2-0F43-9094-4838CBA39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94581" y="9181562"/>
              <a:ext cx="499866" cy="192255"/>
            </a:xfrm>
            <a:custGeom>
              <a:avLst/>
              <a:gdLst>
                <a:gd name="T0" fmla="*/ 0 w 403"/>
                <a:gd name="T1" fmla="*/ 7 h 155"/>
                <a:gd name="T2" fmla="*/ 399 w 403"/>
                <a:gd name="T3" fmla="*/ 154 h 155"/>
                <a:gd name="T4" fmla="*/ 402 w 403"/>
                <a:gd name="T5" fmla="*/ 147 h 155"/>
                <a:gd name="T6" fmla="*/ 3 w 403"/>
                <a:gd name="T7" fmla="*/ 0 h 155"/>
                <a:gd name="T8" fmla="*/ 3 w 403"/>
                <a:gd name="T9" fmla="*/ 0 h 155"/>
                <a:gd name="T10" fmla="*/ 0 w 403"/>
                <a:gd name="T11" fmla="*/ 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3" h="155">
                  <a:moveTo>
                    <a:pt x="0" y="7"/>
                  </a:moveTo>
                  <a:lnTo>
                    <a:pt x="399" y="154"/>
                  </a:lnTo>
                  <a:lnTo>
                    <a:pt x="402" y="147"/>
                  </a:lnTo>
                  <a:lnTo>
                    <a:pt x="3" y="0"/>
                  </a:lnTo>
                  <a:lnTo>
                    <a:pt x="3" y="0"/>
                  </a:lnTo>
                  <a:cubicBezTo>
                    <a:pt x="2" y="2"/>
                    <a:pt x="1" y="5"/>
                    <a:pt x="0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Freeform 110">
              <a:extLst>
                <a:ext uri="{FF2B5EF4-FFF2-40B4-BE49-F238E27FC236}">
                  <a16:creationId xmlns:a16="http://schemas.microsoft.com/office/drawing/2014/main" xmlns="" id="{D8E5AFF3-C116-5B4C-BD57-DC1CD3DFD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91207" y="10208759"/>
              <a:ext cx="1274386" cy="593250"/>
            </a:xfrm>
            <a:custGeom>
              <a:avLst/>
              <a:gdLst>
                <a:gd name="T0" fmla="*/ 1023 w 1024"/>
                <a:gd name="T1" fmla="*/ 0 h 475"/>
                <a:gd name="T2" fmla="*/ 30 w 1024"/>
                <a:gd name="T3" fmla="*/ 228 h 475"/>
                <a:gd name="T4" fmla="*/ 0 w 1024"/>
                <a:gd name="T5" fmla="*/ 419 h 475"/>
                <a:gd name="T6" fmla="*/ 0 w 1024"/>
                <a:gd name="T7" fmla="*/ 419 h 475"/>
                <a:gd name="T8" fmla="*/ 1023 w 1024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4" h="475">
                  <a:moveTo>
                    <a:pt x="1023" y="0"/>
                  </a:moveTo>
                  <a:lnTo>
                    <a:pt x="30" y="228"/>
                  </a:lnTo>
                  <a:lnTo>
                    <a:pt x="0" y="419"/>
                  </a:lnTo>
                  <a:lnTo>
                    <a:pt x="0" y="419"/>
                  </a:lnTo>
                  <a:cubicBezTo>
                    <a:pt x="187" y="444"/>
                    <a:pt x="750" y="474"/>
                    <a:pt x="1023" y="0"/>
                  </a:cubicBezTo>
                </a:path>
              </a:pathLst>
            </a:custGeom>
            <a:solidFill>
              <a:srgbClr val="172E3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Freeform 111">
              <a:extLst>
                <a:ext uri="{FF2B5EF4-FFF2-40B4-BE49-F238E27FC236}">
                  <a16:creationId xmlns:a16="http://schemas.microsoft.com/office/drawing/2014/main" xmlns="" id="{C7E00CBB-35F1-BA41-A727-63BBAF0FF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87964" y="10197774"/>
              <a:ext cx="1928061" cy="1851159"/>
            </a:xfrm>
            <a:custGeom>
              <a:avLst/>
              <a:gdLst>
                <a:gd name="T0" fmla="*/ 1221 w 1549"/>
                <a:gd name="T1" fmla="*/ 0 h 1484"/>
                <a:gd name="T2" fmla="*/ 1188 w 1549"/>
                <a:gd name="T3" fmla="*/ 7 h 1484"/>
                <a:gd name="T4" fmla="*/ 1188 w 1549"/>
                <a:gd name="T5" fmla="*/ 7 h 1484"/>
                <a:gd name="T6" fmla="*/ 165 w 1549"/>
                <a:gd name="T7" fmla="*/ 426 h 1484"/>
                <a:gd name="T8" fmla="*/ 0 w 1549"/>
                <a:gd name="T9" fmla="*/ 1483 h 1484"/>
                <a:gd name="T10" fmla="*/ 0 w 1549"/>
                <a:gd name="T11" fmla="*/ 1483 h 1484"/>
                <a:gd name="T12" fmla="*/ 1023 w 1549"/>
                <a:gd name="T13" fmla="*/ 1238 h 1484"/>
                <a:gd name="T14" fmla="*/ 1023 w 1549"/>
                <a:gd name="T15" fmla="*/ 1238 h 1484"/>
                <a:gd name="T16" fmla="*/ 1510 w 1549"/>
                <a:gd name="T17" fmla="*/ 1202 h 1484"/>
                <a:gd name="T18" fmla="*/ 1510 w 1549"/>
                <a:gd name="T19" fmla="*/ 1202 h 1484"/>
                <a:gd name="T20" fmla="*/ 1221 w 1549"/>
                <a:gd name="T21" fmla="*/ 0 h 1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9" h="1484">
                  <a:moveTo>
                    <a:pt x="1221" y="0"/>
                  </a:moveTo>
                  <a:lnTo>
                    <a:pt x="1188" y="7"/>
                  </a:lnTo>
                  <a:lnTo>
                    <a:pt x="1188" y="7"/>
                  </a:lnTo>
                  <a:cubicBezTo>
                    <a:pt x="915" y="481"/>
                    <a:pt x="352" y="451"/>
                    <a:pt x="165" y="426"/>
                  </a:cubicBezTo>
                  <a:lnTo>
                    <a:pt x="0" y="1483"/>
                  </a:lnTo>
                  <a:lnTo>
                    <a:pt x="0" y="1483"/>
                  </a:lnTo>
                  <a:cubicBezTo>
                    <a:pt x="385" y="1314"/>
                    <a:pt x="472" y="1267"/>
                    <a:pt x="1023" y="1238"/>
                  </a:cubicBezTo>
                  <a:lnTo>
                    <a:pt x="1023" y="1238"/>
                  </a:lnTo>
                  <a:cubicBezTo>
                    <a:pt x="1201" y="1228"/>
                    <a:pt x="1364" y="1217"/>
                    <a:pt x="1510" y="1202"/>
                  </a:cubicBezTo>
                  <a:lnTo>
                    <a:pt x="1510" y="1202"/>
                  </a:lnTo>
                  <a:cubicBezTo>
                    <a:pt x="1548" y="821"/>
                    <a:pt x="1532" y="290"/>
                    <a:pt x="1221" y="0"/>
                  </a:cubicBezTo>
                </a:path>
              </a:pathLst>
            </a:custGeom>
            <a:solidFill>
              <a:srgbClr val="3B5D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Freeform 112">
              <a:extLst>
                <a:ext uri="{FF2B5EF4-FFF2-40B4-BE49-F238E27FC236}">
                  <a16:creationId xmlns:a16="http://schemas.microsoft.com/office/drawing/2014/main" xmlns="" id="{2EC39250-A234-7C49-9FB0-E586964FA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87964" y="10494399"/>
              <a:ext cx="763535" cy="1554533"/>
            </a:xfrm>
            <a:custGeom>
              <a:avLst/>
              <a:gdLst>
                <a:gd name="T0" fmla="*/ 195 w 612"/>
                <a:gd name="T1" fmla="*/ 0 h 1249"/>
                <a:gd name="T2" fmla="*/ 0 w 612"/>
                <a:gd name="T3" fmla="*/ 1248 h 1249"/>
                <a:gd name="T4" fmla="*/ 0 w 612"/>
                <a:gd name="T5" fmla="*/ 1248 h 1249"/>
                <a:gd name="T6" fmla="*/ 599 w 612"/>
                <a:gd name="T7" fmla="*/ 1042 h 1249"/>
                <a:gd name="T8" fmla="*/ 611 w 612"/>
                <a:gd name="T9" fmla="*/ 726 h 1249"/>
                <a:gd name="T10" fmla="*/ 195 w 612"/>
                <a:gd name="T11" fmla="*/ 0 h 1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2" h="1249">
                  <a:moveTo>
                    <a:pt x="195" y="0"/>
                  </a:moveTo>
                  <a:lnTo>
                    <a:pt x="0" y="1248"/>
                  </a:lnTo>
                  <a:lnTo>
                    <a:pt x="0" y="1248"/>
                  </a:lnTo>
                  <a:cubicBezTo>
                    <a:pt x="257" y="1136"/>
                    <a:pt x="381" y="1077"/>
                    <a:pt x="599" y="1042"/>
                  </a:cubicBezTo>
                  <a:lnTo>
                    <a:pt x="611" y="726"/>
                  </a:lnTo>
                  <a:lnTo>
                    <a:pt x="195" y="0"/>
                  </a:lnTo>
                </a:path>
              </a:pathLst>
            </a:custGeom>
            <a:solidFill>
              <a:srgbClr val="172E3C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Freeform 113">
              <a:extLst>
                <a:ext uri="{FF2B5EF4-FFF2-40B4-BE49-F238E27FC236}">
                  <a16:creationId xmlns:a16="http://schemas.microsoft.com/office/drawing/2014/main" xmlns="" id="{D6A69DCE-8E7E-F84A-A042-D21E9AB50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5259" y="9368325"/>
              <a:ext cx="1900594" cy="697614"/>
            </a:xfrm>
            <a:custGeom>
              <a:avLst/>
              <a:gdLst>
                <a:gd name="T0" fmla="*/ 1523 w 1524"/>
                <a:gd name="T1" fmla="*/ 307 h 559"/>
                <a:gd name="T2" fmla="*/ 761 w 1524"/>
                <a:gd name="T3" fmla="*/ 558 h 559"/>
                <a:gd name="T4" fmla="*/ 0 w 1524"/>
                <a:gd name="T5" fmla="*/ 307 h 559"/>
                <a:gd name="T6" fmla="*/ 761 w 1524"/>
                <a:gd name="T7" fmla="*/ 0 h 559"/>
                <a:gd name="T8" fmla="*/ 1523 w 1524"/>
                <a:gd name="T9" fmla="*/ 307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4" h="559">
                  <a:moveTo>
                    <a:pt x="1523" y="307"/>
                  </a:moveTo>
                  <a:lnTo>
                    <a:pt x="761" y="558"/>
                  </a:lnTo>
                  <a:lnTo>
                    <a:pt x="0" y="307"/>
                  </a:lnTo>
                  <a:lnTo>
                    <a:pt x="761" y="0"/>
                  </a:lnTo>
                  <a:lnTo>
                    <a:pt x="1523" y="307"/>
                  </a:lnTo>
                </a:path>
              </a:pathLst>
            </a:custGeom>
            <a:solidFill>
              <a:srgbClr val="275D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Freeform 114">
              <a:extLst>
                <a:ext uri="{FF2B5EF4-FFF2-40B4-BE49-F238E27FC236}">
                  <a16:creationId xmlns:a16="http://schemas.microsoft.com/office/drawing/2014/main" xmlns="" id="{BA1DBEA2-6C52-E54C-884F-998EBF4E8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51763" y="7995063"/>
              <a:ext cx="1840168" cy="2812440"/>
            </a:xfrm>
            <a:custGeom>
              <a:avLst/>
              <a:gdLst>
                <a:gd name="T0" fmla="*/ 1167 w 1479"/>
                <a:gd name="T1" fmla="*/ 0 h 2256"/>
                <a:gd name="T2" fmla="*/ 819 w 1479"/>
                <a:gd name="T3" fmla="*/ 77 h 2256"/>
                <a:gd name="T4" fmla="*/ 697 w 1479"/>
                <a:gd name="T5" fmla="*/ 119 h 2256"/>
                <a:gd name="T6" fmla="*/ 697 w 1479"/>
                <a:gd name="T7" fmla="*/ 119 h 2256"/>
                <a:gd name="T8" fmla="*/ 462 w 1479"/>
                <a:gd name="T9" fmla="*/ 1071 h 2256"/>
                <a:gd name="T10" fmla="*/ 462 w 1479"/>
                <a:gd name="T11" fmla="*/ 1071 h 2256"/>
                <a:gd name="T12" fmla="*/ 382 w 1479"/>
                <a:gd name="T13" fmla="*/ 2005 h 2256"/>
                <a:gd name="T14" fmla="*/ 382 w 1479"/>
                <a:gd name="T15" fmla="*/ 2005 h 2256"/>
                <a:gd name="T16" fmla="*/ 1408 w 1479"/>
                <a:gd name="T17" fmla="*/ 1770 h 2256"/>
                <a:gd name="T18" fmla="*/ 1338 w 1479"/>
                <a:gd name="T19" fmla="*/ 1059 h 2256"/>
                <a:gd name="T20" fmla="*/ 1478 w 1479"/>
                <a:gd name="T21" fmla="*/ 39 h 2256"/>
                <a:gd name="T22" fmla="*/ 1167 w 1479"/>
                <a:gd name="T23" fmla="*/ 0 h 2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9" h="2256">
                  <a:moveTo>
                    <a:pt x="1167" y="0"/>
                  </a:moveTo>
                  <a:lnTo>
                    <a:pt x="819" y="77"/>
                  </a:lnTo>
                  <a:lnTo>
                    <a:pt x="697" y="119"/>
                  </a:lnTo>
                  <a:lnTo>
                    <a:pt x="697" y="119"/>
                  </a:lnTo>
                  <a:cubicBezTo>
                    <a:pt x="697" y="119"/>
                    <a:pt x="0" y="843"/>
                    <a:pt x="462" y="1071"/>
                  </a:cubicBezTo>
                  <a:lnTo>
                    <a:pt x="462" y="1071"/>
                  </a:lnTo>
                  <a:cubicBezTo>
                    <a:pt x="462" y="1071"/>
                    <a:pt x="410" y="1730"/>
                    <a:pt x="382" y="2005"/>
                  </a:cubicBezTo>
                  <a:lnTo>
                    <a:pt x="382" y="2005"/>
                  </a:lnTo>
                  <a:cubicBezTo>
                    <a:pt x="382" y="2005"/>
                    <a:pt x="761" y="2255"/>
                    <a:pt x="1408" y="1770"/>
                  </a:cubicBezTo>
                  <a:lnTo>
                    <a:pt x="1338" y="1059"/>
                  </a:lnTo>
                  <a:lnTo>
                    <a:pt x="1478" y="39"/>
                  </a:lnTo>
                  <a:lnTo>
                    <a:pt x="1167" y="0"/>
                  </a:lnTo>
                </a:path>
              </a:pathLst>
            </a:custGeom>
            <a:solidFill>
              <a:srgbClr val="1472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Freeform 55">
              <a:extLst>
                <a:ext uri="{FF2B5EF4-FFF2-40B4-BE49-F238E27FC236}">
                  <a16:creationId xmlns:a16="http://schemas.microsoft.com/office/drawing/2014/main" xmlns="" id="{8E3465F8-4E74-4C4B-B55F-78331F3B3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98684" y="6170519"/>
              <a:ext cx="1403441" cy="2148816"/>
            </a:xfrm>
            <a:custGeom>
              <a:avLst/>
              <a:gdLst>
                <a:gd name="connsiteX0" fmla="*/ 762933 w 1403441"/>
                <a:gd name="connsiteY0" fmla="*/ 50 h 2148816"/>
                <a:gd name="connsiteX1" fmla="*/ 1059833 w 1403441"/>
                <a:gd name="connsiteY1" fmla="*/ 60289 h 2148816"/>
                <a:gd name="connsiteX2" fmla="*/ 1086017 w 1403441"/>
                <a:gd name="connsiteY2" fmla="*/ 1337164 h 2148816"/>
                <a:gd name="connsiteX3" fmla="*/ 1189507 w 1403441"/>
                <a:gd name="connsiteY3" fmla="*/ 2131166 h 2148816"/>
                <a:gd name="connsiteX4" fmla="*/ 499992 w 1403441"/>
                <a:gd name="connsiteY4" fmla="*/ 1237603 h 2148816"/>
                <a:gd name="connsiteX5" fmla="*/ 91021 w 1403441"/>
                <a:gd name="connsiteY5" fmla="*/ 458535 h 2148816"/>
                <a:gd name="connsiteX6" fmla="*/ 0 w 1403441"/>
                <a:gd name="connsiteY6" fmla="*/ 353995 h 2148816"/>
                <a:gd name="connsiteX7" fmla="*/ 762933 w 1403441"/>
                <a:gd name="connsiteY7" fmla="*/ 50 h 214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3441" h="2148816">
                  <a:moveTo>
                    <a:pt x="762933" y="50"/>
                  </a:moveTo>
                  <a:cubicBezTo>
                    <a:pt x="859215" y="-1052"/>
                    <a:pt x="959305" y="16187"/>
                    <a:pt x="1059833" y="60289"/>
                  </a:cubicBezTo>
                  <a:cubicBezTo>
                    <a:pt x="1597231" y="295503"/>
                    <a:pt x="1423917" y="809489"/>
                    <a:pt x="1086017" y="1337164"/>
                  </a:cubicBezTo>
                  <a:cubicBezTo>
                    <a:pt x="857842" y="1695585"/>
                    <a:pt x="1248110" y="2050273"/>
                    <a:pt x="1189507" y="2131166"/>
                  </a:cubicBezTo>
                  <a:cubicBezTo>
                    <a:pt x="1132151" y="2213305"/>
                    <a:pt x="281791" y="2024138"/>
                    <a:pt x="499992" y="1237603"/>
                  </a:cubicBezTo>
                  <a:cubicBezTo>
                    <a:pt x="718193" y="451068"/>
                    <a:pt x="91021" y="458535"/>
                    <a:pt x="91021" y="458535"/>
                  </a:cubicBezTo>
                  <a:lnTo>
                    <a:pt x="0" y="353995"/>
                  </a:lnTo>
                  <a:cubicBezTo>
                    <a:pt x="0" y="353995"/>
                    <a:pt x="345712" y="4825"/>
                    <a:pt x="762933" y="50"/>
                  </a:cubicBezTo>
                  <a:close/>
                </a:path>
              </a:pathLst>
            </a:custGeom>
            <a:gradFill>
              <a:gsLst>
                <a:gs pos="1000">
                  <a:srgbClr val="3B5D80"/>
                </a:gs>
                <a:gs pos="90000">
                  <a:srgbClr val="172E3C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Freeform 116">
              <a:extLst>
                <a:ext uri="{FF2B5EF4-FFF2-40B4-BE49-F238E27FC236}">
                  <a16:creationId xmlns:a16="http://schemas.microsoft.com/office/drawing/2014/main" xmlns="" id="{11B06F68-B09C-074E-AA2B-331F04D68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2197" y="7368856"/>
              <a:ext cx="615221" cy="1010721"/>
            </a:xfrm>
            <a:custGeom>
              <a:avLst/>
              <a:gdLst>
                <a:gd name="T0" fmla="*/ 0 w 495"/>
                <a:gd name="T1" fmla="*/ 118 h 811"/>
                <a:gd name="T2" fmla="*/ 146 w 495"/>
                <a:gd name="T3" fmla="*/ 580 h 811"/>
                <a:gd name="T4" fmla="*/ 100 w 495"/>
                <a:gd name="T5" fmla="*/ 723 h 811"/>
                <a:gd name="T6" fmla="*/ 100 w 495"/>
                <a:gd name="T7" fmla="*/ 723 h 811"/>
                <a:gd name="T8" fmla="*/ 143 w 495"/>
                <a:gd name="T9" fmla="*/ 780 h 811"/>
                <a:gd name="T10" fmla="*/ 143 w 495"/>
                <a:gd name="T11" fmla="*/ 780 h 811"/>
                <a:gd name="T12" fmla="*/ 494 w 495"/>
                <a:gd name="T13" fmla="*/ 503 h 811"/>
                <a:gd name="T14" fmla="*/ 308 w 495"/>
                <a:gd name="T15" fmla="*/ 0 h 811"/>
                <a:gd name="T16" fmla="*/ 0 w 495"/>
                <a:gd name="T17" fmla="*/ 118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5" h="811">
                  <a:moveTo>
                    <a:pt x="0" y="118"/>
                  </a:moveTo>
                  <a:lnTo>
                    <a:pt x="146" y="580"/>
                  </a:lnTo>
                  <a:lnTo>
                    <a:pt x="100" y="723"/>
                  </a:lnTo>
                  <a:lnTo>
                    <a:pt x="100" y="723"/>
                  </a:lnTo>
                  <a:cubicBezTo>
                    <a:pt x="91" y="751"/>
                    <a:pt x="112" y="781"/>
                    <a:pt x="143" y="780"/>
                  </a:cubicBezTo>
                  <a:lnTo>
                    <a:pt x="143" y="780"/>
                  </a:lnTo>
                  <a:cubicBezTo>
                    <a:pt x="234" y="778"/>
                    <a:pt x="431" y="810"/>
                    <a:pt x="494" y="503"/>
                  </a:cubicBezTo>
                  <a:lnTo>
                    <a:pt x="308" y="0"/>
                  </a:lnTo>
                  <a:lnTo>
                    <a:pt x="0" y="118"/>
                  </a:lnTo>
                </a:path>
              </a:pathLst>
            </a:custGeom>
            <a:solidFill>
              <a:srgbClr val="F3A2A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Freeform 117">
              <a:extLst>
                <a:ext uri="{FF2B5EF4-FFF2-40B4-BE49-F238E27FC236}">
                  <a16:creationId xmlns:a16="http://schemas.microsoft.com/office/drawing/2014/main" xmlns="" id="{F32CB3F1-E367-E74A-A51D-694083668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1892" y="9714387"/>
              <a:ext cx="1307345" cy="390007"/>
            </a:xfrm>
            <a:custGeom>
              <a:avLst/>
              <a:gdLst>
                <a:gd name="T0" fmla="*/ 877 w 1049"/>
                <a:gd name="T1" fmla="*/ 60 h 312"/>
                <a:gd name="T2" fmla="*/ 436 w 1049"/>
                <a:gd name="T3" fmla="*/ 205 h 312"/>
                <a:gd name="T4" fmla="*/ 446 w 1049"/>
                <a:gd name="T5" fmla="*/ 137 h 312"/>
                <a:gd name="T6" fmla="*/ 446 w 1049"/>
                <a:gd name="T7" fmla="*/ 137 h 312"/>
                <a:gd name="T8" fmla="*/ 438 w 1049"/>
                <a:gd name="T9" fmla="*/ 78 h 312"/>
                <a:gd name="T10" fmla="*/ 402 w 1049"/>
                <a:gd name="T11" fmla="*/ 0 h 312"/>
                <a:gd name="T12" fmla="*/ 402 w 1049"/>
                <a:gd name="T13" fmla="*/ 0 h 312"/>
                <a:gd name="T14" fmla="*/ 384 w 1049"/>
                <a:gd name="T15" fmla="*/ 89 h 312"/>
                <a:gd name="T16" fmla="*/ 354 w 1049"/>
                <a:gd name="T17" fmla="*/ 128 h 312"/>
                <a:gd name="T18" fmla="*/ 245 w 1049"/>
                <a:gd name="T19" fmla="*/ 96 h 312"/>
                <a:gd name="T20" fmla="*/ 245 w 1049"/>
                <a:gd name="T21" fmla="*/ 96 h 312"/>
                <a:gd name="T22" fmla="*/ 93 w 1049"/>
                <a:gd name="T23" fmla="*/ 21 h 312"/>
                <a:gd name="T24" fmla="*/ 93 w 1049"/>
                <a:gd name="T25" fmla="*/ 21 h 312"/>
                <a:gd name="T26" fmla="*/ 124 w 1049"/>
                <a:gd name="T27" fmla="*/ 84 h 312"/>
                <a:gd name="T28" fmla="*/ 124 w 1049"/>
                <a:gd name="T29" fmla="*/ 84 h 312"/>
                <a:gd name="T30" fmla="*/ 18 w 1049"/>
                <a:gd name="T31" fmla="*/ 64 h 312"/>
                <a:gd name="T32" fmla="*/ 18 w 1049"/>
                <a:gd name="T33" fmla="*/ 64 h 312"/>
                <a:gd name="T34" fmla="*/ 65 w 1049"/>
                <a:gd name="T35" fmla="*/ 110 h 312"/>
                <a:gd name="T36" fmla="*/ 65 w 1049"/>
                <a:gd name="T37" fmla="*/ 110 h 312"/>
                <a:gd name="T38" fmla="*/ 72 w 1049"/>
                <a:gd name="T39" fmla="*/ 156 h 312"/>
                <a:gd name="T40" fmla="*/ 107 w 1049"/>
                <a:gd name="T41" fmla="*/ 175 h 312"/>
                <a:gd name="T42" fmla="*/ 107 w 1049"/>
                <a:gd name="T43" fmla="*/ 175 h 312"/>
                <a:gd name="T44" fmla="*/ 76 w 1049"/>
                <a:gd name="T45" fmla="*/ 197 h 312"/>
                <a:gd name="T46" fmla="*/ 76 w 1049"/>
                <a:gd name="T47" fmla="*/ 197 h 312"/>
                <a:gd name="T48" fmla="*/ 212 w 1049"/>
                <a:gd name="T49" fmla="*/ 264 h 312"/>
                <a:gd name="T50" fmla="*/ 403 w 1049"/>
                <a:gd name="T51" fmla="*/ 311 h 312"/>
                <a:gd name="T52" fmla="*/ 808 w 1049"/>
                <a:gd name="T53" fmla="*/ 311 h 312"/>
                <a:gd name="T54" fmla="*/ 808 w 1049"/>
                <a:gd name="T55" fmla="*/ 311 h 312"/>
                <a:gd name="T56" fmla="*/ 1019 w 1049"/>
                <a:gd name="T57" fmla="*/ 176 h 312"/>
                <a:gd name="T58" fmla="*/ 1048 w 1049"/>
                <a:gd name="T59" fmla="*/ 110 h 312"/>
                <a:gd name="T60" fmla="*/ 877 w 1049"/>
                <a:gd name="T61" fmla="*/ 6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9" h="312">
                  <a:moveTo>
                    <a:pt x="877" y="60"/>
                  </a:moveTo>
                  <a:lnTo>
                    <a:pt x="436" y="205"/>
                  </a:lnTo>
                  <a:lnTo>
                    <a:pt x="446" y="137"/>
                  </a:lnTo>
                  <a:lnTo>
                    <a:pt x="446" y="137"/>
                  </a:lnTo>
                  <a:cubicBezTo>
                    <a:pt x="449" y="117"/>
                    <a:pt x="446" y="96"/>
                    <a:pt x="438" y="78"/>
                  </a:cubicBezTo>
                  <a:lnTo>
                    <a:pt x="402" y="0"/>
                  </a:lnTo>
                  <a:lnTo>
                    <a:pt x="402" y="0"/>
                  </a:lnTo>
                  <a:cubicBezTo>
                    <a:pt x="402" y="0"/>
                    <a:pt x="353" y="19"/>
                    <a:pt x="384" y="89"/>
                  </a:cubicBezTo>
                  <a:lnTo>
                    <a:pt x="354" y="128"/>
                  </a:lnTo>
                  <a:lnTo>
                    <a:pt x="245" y="96"/>
                  </a:lnTo>
                  <a:lnTo>
                    <a:pt x="245" y="96"/>
                  </a:lnTo>
                  <a:cubicBezTo>
                    <a:pt x="245" y="96"/>
                    <a:pt x="118" y="22"/>
                    <a:pt x="93" y="21"/>
                  </a:cubicBezTo>
                  <a:lnTo>
                    <a:pt x="93" y="21"/>
                  </a:lnTo>
                  <a:cubicBezTo>
                    <a:pt x="44" y="18"/>
                    <a:pt x="124" y="84"/>
                    <a:pt x="124" y="84"/>
                  </a:cubicBezTo>
                  <a:lnTo>
                    <a:pt x="124" y="84"/>
                  </a:lnTo>
                  <a:cubicBezTo>
                    <a:pt x="124" y="84"/>
                    <a:pt x="35" y="48"/>
                    <a:pt x="18" y="64"/>
                  </a:cubicBezTo>
                  <a:lnTo>
                    <a:pt x="18" y="64"/>
                  </a:lnTo>
                  <a:cubicBezTo>
                    <a:pt x="0" y="80"/>
                    <a:pt x="65" y="110"/>
                    <a:pt x="65" y="110"/>
                  </a:cubicBezTo>
                  <a:lnTo>
                    <a:pt x="65" y="110"/>
                  </a:lnTo>
                  <a:cubicBezTo>
                    <a:pt x="65" y="110"/>
                    <a:pt x="24" y="129"/>
                    <a:pt x="72" y="156"/>
                  </a:cubicBezTo>
                  <a:lnTo>
                    <a:pt x="107" y="175"/>
                  </a:lnTo>
                  <a:lnTo>
                    <a:pt x="107" y="175"/>
                  </a:lnTo>
                  <a:cubicBezTo>
                    <a:pt x="107" y="175"/>
                    <a:pt x="70" y="175"/>
                    <a:pt x="76" y="197"/>
                  </a:cubicBezTo>
                  <a:lnTo>
                    <a:pt x="76" y="197"/>
                  </a:lnTo>
                  <a:cubicBezTo>
                    <a:pt x="78" y="207"/>
                    <a:pt x="212" y="264"/>
                    <a:pt x="212" y="264"/>
                  </a:cubicBezTo>
                  <a:lnTo>
                    <a:pt x="403" y="311"/>
                  </a:lnTo>
                  <a:lnTo>
                    <a:pt x="808" y="311"/>
                  </a:lnTo>
                  <a:lnTo>
                    <a:pt x="808" y="311"/>
                  </a:lnTo>
                  <a:cubicBezTo>
                    <a:pt x="899" y="311"/>
                    <a:pt x="981" y="258"/>
                    <a:pt x="1019" y="176"/>
                  </a:cubicBezTo>
                  <a:lnTo>
                    <a:pt x="1048" y="110"/>
                  </a:lnTo>
                  <a:lnTo>
                    <a:pt x="877" y="60"/>
                  </a:lnTo>
                </a:path>
              </a:pathLst>
            </a:custGeom>
            <a:solidFill>
              <a:srgbClr val="EF7F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Freeform 118">
              <a:extLst>
                <a:ext uri="{FF2B5EF4-FFF2-40B4-BE49-F238E27FC236}">
                  <a16:creationId xmlns:a16="http://schemas.microsoft.com/office/drawing/2014/main" xmlns="" id="{71D487B6-71A9-7848-88E4-EF4711003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69367" y="9225506"/>
              <a:ext cx="2345532" cy="725082"/>
            </a:xfrm>
            <a:custGeom>
              <a:avLst/>
              <a:gdLst>
                <a:gd name="T0" fmla="*/ 1528 w 1885"/>
                <a:gd name="T1" fmla="*/ 0 h 583"/>
                <a:gd name="T2" fmla="*/ 1528 w 1885"/>
                <a:gd name="T3" fmla="*/ 229 h 583"/>
                <a:gd name="T4" fmla="*/ 505 w 1885"/>
                <a:gd name="T5" fmla="*/ 281 h 583"/>
                <a:gd name="T6" fmla="*/ 271 w 1885"/>
                <a:gd name="T7" fmla="*/ 159 h 583"/>
                <a:gd name="T8" fmla="*/ 86 w 1885"/>
                <a:gd name="T9" fmla="*/ 194 h 583"/>
                <a:gd name="T10" fmla="*/ 0 w 1885"/>
                <a:gd name="T11" fmla="*/ 263 h 583"/>
                <a:gd name="T12" fmla="*/ 136 w 1885"/>
                <a:gd name="T13" fmla="*/ 316 h 583"/>
                <a:gd name="T14" fmla="*/ 161 w 1885"/>
                <a:gd name="T15" fmla="*/ 298 h 583"/>
                <a:gd name="T16" fmla="*/ 249 w 1885"/>
                <a:gd name="T17" fmla="*/ 290 h 583"/>
                <a:gd name="T18" fmla="*/ 249 w 1885"/>
                <a:gd name="T19" fmla="*/ 290 h 583"/>
                <a:gd name="T20" fmla="*/ 467 w 1885"/>
                <a:gd name="T21" fmla="*/ 415 h 583"/>
                <a:gd name="T22" fmla="*/ 467 w 1885"/>
                <a:gd name="T23" fmla="*/ 415 h 583"/>
                <a:gd name="T24" fmla="*/ 1828 w 1885"/>
                <a:gd name="T25" fmla="*/ 526 h 583"/>
                <a:gd name="T26" fmla="*/ 1828 w 1885"/>
                <a:gd name="T27" fmla="*/ 526 h 583"/>
                <a:gd name="T28" fmla="*/ 1852 w 1885"/>
                <a:gd name="T29" fmla="*/ 19 h 583"/>
                <a:gd name="T30" fmla="*/ 1528 w 1885"/>
                <a:gd name="T31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85" h="583">
                  <a:moveTo>
                    <a:pt x="1528" y="0"/>
                  </a:moveTo>
                  <a:lnTo>
                    <a:pt x="1528" y="229"/>
                  </a:lnTo>
                  <a:lnTo>
                    <a:pt x="505" y="281"/>
                  </a:lnTo>
                  <a:lnTo>
                    <a:pt x="271" y="159"/>
                  </a:lnTo>
                  <a:lnTo>
                    <a:pt x="86" y="194"/>
                  </a:lnTo>
                  <a:lnTo>
                    <a:pt x="0" y="263"/>
                  </a:lnTo>
                  <a:lnTo>
                    <a:pt x="136" y="316"/>
                  </a:lnTo>
                  <a:lnTo>
                    <a:pt x="161" y="298"/>
                  </a:lnTo>
                  <a:lnTo>
                    <a:pt x="249" y="290"/>
                  </a:lnTo>
                  <a:lnTo>
                    <a:pt x="249" y="290"/>
                  </a:lnTo>
                  <a:cubicBezTo>
                    <a:pt x="249" y="290"/>
                    <a:pt x="263" y="448"/>
                    <a:pt x="467" y="415"/>
                  </a:cubicBezTo>
                  <a:lnTo>
                    <a:pt x="467" y="415"/>
                  </a:lnTo>
                  <a:cubicBezTo>
                    <a:pt x="467" y="415"/>
                    <a:pt x="1772" y="582"/>
                    <a:pt x="1828" y="526"/>
                  </a:cubicBezTo>
                  <a:lnTo>
                    <a:pt x="1828" y="526"/>
                  </a:lnTo>
                  <a:cubicBezTo>
                    <a:pt x="1884" y="470"/>
                    <a:pt x="1852" y="19"/>
                    <a:pt x="1852" y="19"/>
                  </a:cubicBezTo>
                  <a:lnTo>
                    <a:pt x="1528" y="0"/>
                  </a:lnTo>
                </a:path>
              </a:pathLst>
            </a:custGeom>
            <a:solidFill>
              <a:srgbClr val="F3A2A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Freeform 119">
              <a:extLst>
                <a:ext uri="{FF2B5EF4-FFF2-40B4-BE49-F238E27FC236}">
                  <a16:creationId xmlns:a16="http://schemas.microsoft.com/office/drawing/2014/main" xmlns="" id="{23BBF570-09F5-6A40-82B9-9E4AFEB3B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1314" y="8044501"/>
              <a:ext cx="560291" cy="1290868"/>
            </a:xfrm>
            <a:custGeom>
              <a:avLst/>
              <a:gdLst>
                <a:gd name="T0" fmla="*/ 90 w 449"/>
                <a:gd name="T1" fmla="*/ 0 h 1035"/>
                <a:gd name="T2" fmla="*/ 90 w 449"/>
                <a:gd name="T3" fmla="*/ 0 h 1035"/>
                <a:gd name="T4" fmla="*/ 414 w 449"/>
                <a:gd name="T5" fmla="*/ 538 h 1035"/>
                <a:gd name="T6" fmla="*/ 414 w 449"/>
                <a:gd name="T7" fmla="*/ 538 h 1035"/>
                <a:gd name="T8" fmla="*/ 448 w 449"/>
                <a:gd name="T9" fmla="*/ 1034 h 1035"/>
                <a:gd name="T10" fmla="*/ 31 w 449"/>
                <a:gd name="T11" fmla="*/ 999 h 1035"/>
                <a:gd name="T12" fmla="*/ 0 w 449"/>
                <a:gd name="T13" fmla="*/ 650 h 1035"/>
                <a:gd name="T14" fmla="*/ 90 w 449"/>
                <a:gd name="T15" fmla="*/ 0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9" h="1035">
                  <a:moveTo>
                    <a:pt x="90" y="0"/>
                  </a:moveTo>
                  <a:lnTo>
                    <a:pt x="90" y="0"/>
                  </a:lnTo>
                  <a:cubicBezTo>
                    <a:pt x="90" y="0"/>
                    <a:pt x="381" y="56"/>
                    <a:pt x="414" y="538"/>
                  </a:cubicBezTo>
                  <a:lnTo>
                    <a:pt x="414" y="538"/>
                  </a:lnTo>
                  <a:cubicBezTo>
                    <a:pt x="448" y="1019"/>
                    <a:pt x="448" y="1034"/>
                    <a:pt x="448" y="1034"/>
                  </a:cubicBezTo>
                  <a:lnTo>
                    <a:pt x="31" y="999"/>
                  </a:lnTo>
                  <a:lnTo>
                    <a:pt x="0" y="650"/>
                  </a:lnTo>
                  <a:lnTo>
                    <a:pt x="90" y="0"/>
                  </a:lnTo>
                </a:path>
              </a:pathLst>
            </a:custGeom>
            <a:solidFill>
              <a:srgbClr val="1472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Freeform 120">
              <a:extLst>
                <a:ext uri="{FF2B5EF4-FFF2-40B4-BE49-F238E27FC236}">
                  <a16:creationId xmlns:a16="http://schemas.microsoft.com/office/drawing/2014/main" xmlns="" id="{AB8EE3CB-B6E7-A940-9A3E-C07DE8A71C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0186" y="8346621"/>
              <a:ext cx="1235933" cy="1323822"/>
            </a:xfrm>
            <a:custGeom>
              <a:avLst/>
              <a:gdLst>
                <a:gd name="T0" fmla="*/ 991 w 992"/>
                <a:gd name="T1" fmla="*/ 775 h 1062"/>
                <a:gd name="T2" fmla="*/ 286 w 992"/>
                <a:gd name="T3" fmla="*/ 1061 h 1062"/>
                <a:gd name="T4" fmla="*/ 0 w 992"/>
                <a:gd name="T5" fmla="*/ 286 h 1062"/>
                <a:gd name="T6" fmla="*/ 706 w 992"/>
                <a:gd name="T7" fmla="*/ 0 h 1062"/>
                <a:gd name="T8" fmla="*/ 991 w 992"/>
                <a:gd name="T9" fmla="*/ 775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2" h="1062">
                  <a:moveTo>
                    <a:pt x="991" y="775"/>
                  </a:moveTo>
                  <a:lnTo>
                    <a:pt x="286" y="1061"/>
                  </a:lnTo>
                  <a:lnTo>
                    <a:pt x="0" y="286"/>
                  </a:lnTo>
                  <a:lnTo>
                    <a:pt x="706" y="0"/>
                  </a:lnTo>
                  <a:lnTo>
                    <a:pt x="991" y="775"/>
                  </a:lnTo>
                </a:path>
              </a:pathLst>
            </a:custGeom>
            <a:solidFill>
              <a:srgbClr val="4C87C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Freeform 121">
              <a:extLst>
                <a:ext uri="{FF2B5EF4-FFF2-40B4-BE49-F238E27FC236}">
                  <a16:creationId xmlns:a16="http://schemas.microsoft.com/office/drawing/2014/main" xmlns="" id="{6630F023-2222-8E4C-9511-05D8BBC27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9071" y="8341125"/>
              <a:ext cx="411977" cy="977763"/>
            </a:xfrm>
            <a:custGeom>
              <a:avLst/>
              <a:gdLst>
                <a:gd name="T0" fmla="*/ 330 w 331"/>
                <a:gd name="T1" fmla="*/ 775 h 783"/>
                <a:gd name="T2" fmla="*/ 285 w 331"/>
                <a:gd name="T3" fmla="*/ 782 h 783"/>
                <a:gd name="T4" fmla="*/ 0 w 331"/>
                <a:gd name="T5" fmla="*/ 7 h 783"/>
                <a:gd name="T6" fmla="*/ 44 w 331"/>
                <a:gd name="T7" fmla="*/ 0 h 783"/>
                <a:gd name="T8" fmla="*/ 330 w 331"/>
                <a:gd name="T9" fmla="*/ 775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783">
                  <a:moveTo>
                    <a:pt x="330" y="775"/>
                  </a:moveTo>
                  <a:lnTo>
                    <a:pt x="285" y="782"/>
                  </a:lnTo>
                  <a:lnTo>
                    <a:pt x="0" y="7"/>
                  </a:lnTo>
                  <a:lnTo>
                    <a:pt x="44" y="0"/>
                  </a:lnTo>
                  <a:lnTo>
                    <a:pt x="330" y="775"/>
                  </a:lnTo>
                </a:path>
              </a:pathLst>
            </a:custGeom>
            <a:solidFill>
              <a:srgbClr val="9CCBE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Freeform 122">
              <a:extLst>
                <a:ext uri="{FF2B5EF4-FFF2-40B4-BE49-F238E27FC236}">
                  <a16:creationId xmlns:a16="http://schemas.microsoft.com/office/drawing/2014/main" xmlns="" id="{68E46DAC-8241-304E-8A50-A8CE5A2F5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994" y="8906912"/>
              <a:ext cx="153804" cy="203240"/>
            </a:xfrm>
            <a:custGeom>
              <a:avLst/>
              <a:gdLst>
                <a:gd name="T0" fmla="*/ 119 w 123"/>
                <a:gd name="T1" fmla="*/ 107 h 164"/>
                <a:gd name="T2" fmla="*/ 119 w 123"/>
                <a:gd name="T3" fmla="*/ 107 h 164"/>
                <a:gd name="T4" fmla="*/ 57 w 123"/>
                <a:gd name="T5" fmla="*/ 149 h 164"/>
                <a:gd name="T6" fmla="*/ 57 w 123"/>
                <a:gd name="T7" fmla="*/ 149 h 164"/>
                <a:gd name="T8" fmla="*/ 2 w 123"/>
                <a:gd name="T9" fmla="*/ 56 h 164"/>
                <a:gd name="T10" fmla="*/ 2 w 123"/>
                <a:gd name="T11" fmla="*/ 56 h 164"/>
                <a:gd name="T12" fmla="*/ 65 w 123"/>
                <a:gd name="T13" fmla="*/ 14 h 164"/>
                <a:gd name="T14" fmla="*/ 65 w 123"/>
                <a:gd name="T15" fmla="*/ 14 h 164"/>
                <a:gd name="T16" fmla="*/ 119 w 123"/>
                <a:gd name="T17" fmla="*/ 10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164">
                  <a:moveTo>
                    <a:pt x="119" y="107"/>
                  </a:moveTo>
                  <a:lnTo>
                    <a:pt x="119" y="107"/>
                  </a:lnTo>
                  <a:cubicBezTo>
                    <a:pt x="117" y="145"/>
                    <a:pt x="89" y="163"/>
                    <a:pt x="57" y="149"/>
                  </a:cubicBezTo>
                  <a:lnTo>
                    <a:pt x="57" y="149"/>
                  </a:lnTo>
                  <a:cubicBezTo>
                    <a:pt x="24" y="135"/>
                    <a:pt x="0" y="94"/>
                    <a:pt x="2" y="56"/>
                  </a:cubicBezTo>
                  <a:lnTo>
                    <a:pt x="2" y="56"/>
                  </a:lnTo>
                  <a:cubicBezTo>
                    <a:pt x="5" y="19"/>
                    <a:pt x="33" y="0"/>
                    <a:pt x="65" y="14"/>
                  </a:cubicBezTo>
                  <a:lnTo>
                    <a:pt x="65" y="14"/>
                  </a:lnTo>
                  <a:cubicBezTo>
                    <a:pt x="98" y="28"/>
                    <a:pt x="122" y="70"/>
                    <a:pt x="119" y="107"/>
                  </a:cubicBezTo>
                </a:path>
              </a:pathLst>
            </a:custGeom>
            <a:solidFill>
              <a:srgbClr val="B5DF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Freeform 123">
              <a:extLst>
                <a:ext uri="{FF2B5EF4-FFF2-40B4-BE49-F238E27FC236}">
                  <a16:creationId xmlns:a16="http://schemas.microsoft.com/office/drawing/2014/main" xmlns="" id="{25D92A47-CE0D-FC46-8ADA-108415F41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5257" y="9296915"/>
              <a:ext cx="950298" cy="450430"/>
            </a:xfrm>
            <a:custGeom>
              <a:avLst/>
              <a:gdLst>
                <a:gd name="T0" fmla="*/ 742 w 762"/>
                <a:gd name="T1" fmla="*/ 4 h 363"/>
                <a:gd name="T2" fmla="*/ 33 w 762"/>
                <a:gd name="T3" fmla="*/ 289 h 363"/>
                <a:gd name="T4" fmla="*/ 33 w 762"/>
                <a:gd name="T5" fmla="*/ 289 h 363"/>
                <a:gd name="T6" fmla="*/ 0 w 762"/>
                <a:gd name="T7" fmla="*/ 338 h 363"/>
                <a:gd name="T8" fmla="*/ 0 w 762"/>
                <a:gd name="T9" fmla="*/ 362 h 363"/>
                <a:gd name="T10" fmla="*/ 761 w 762"/>
                <a:gd name="T11" fmla="*/ 55 h 363"/>
                <a:gd name="T12" fmla="*/ 761 w 762"/>
                <a:gd name="T13" fmla="*/ 0 h 363"/>
                <a:gd name="T14" fmla="*/ 761 w 762"/>
                <a:gd name="T15" fmla="*/ 0 h 363"/>
                <a:gd name="T16" fmla="*/ 742 w 762"/>
                <a:gd name="T17" fmla="*/ 4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2" h="363">
                  <a:moveTo>
                    <a:pt x="742" y="4"/>
                  </a:moveTo>
                  <a:lnTo>
                    <a:pt x="33" y="289"/>
                  </a:lnTo>
                  <a:lnTo>
                    <a:pt x="33" y="289"/>
                  </a:lnTo>
                  <a:cubicBezTo>
                    <a:pt x="13" y="297"/>
                    <a:pt x="0" y="316"/>
                    <a:pt x="0" y="338"/>
                  </a:cubicBezTo>
                  <a:lnTo>
                    <a:pt x="0" y="362"/>
                  </a:lnTo>
                  <a:lnTo>
                    <a:pt x="761" y="55"/>
                  </a:lnTo>
                  <a:lnTo>
                    <a:pt x="761" y="0"/>
                  </a:lnTo>
                  <a:lnTo>
                    <a:pt x="761" y="0"/>
                  </a:lnTo>
                  <a:cubicBezTo>
                    <a:pt x="755" y="0"/>
                    <a:pt x="748" y="1"/>
                    <a:pt x="742" y="4"/>
                  </a:cubicBezTo>
                </a:path>
              </a:pathLst>
            </a:custGeom>
            <a:solidFill>
              <a:srgbClr val="B5DFF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Freeform 124">
              <a:extLst>
                <a:ext uri="{FF2B5EF4-FFF2-40B4-BE49-F238E27FC236}">
                  <a16:creationId xmlns:a16="http://schemas.microsoft.com/office/drawing/2014/main" xmlns="" id="{6DD171C8-0D47-1A4B-BDF9-977EECB9B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0061" y="9296915"/>
              <a:ext cx="950298" cy="450430"/>
            </a:xfrm>
            <a:custGeom>
              <a:avLst/>
              <a:gdLst>
                <a:gd name="T0" fmla="*/ 729 w 763"/>
                <a:gd name="T1" fmla="*/ 289 h 363"/>
                <a:gd name="T2" fmla="*/ 20 w 763"/>
                <a:gd name="T3" fmla="*/ 4 h 363"/>
                <a:gd name="T4" fmla="*/ 20 w 763"/>
                <a:gd name="T5" fmla="*/ 4 h 363"/>
                <a:gd name="T6" fmla="*/ 0 w 763"/>
                <a:gd name="T7" fmla="*/ 0 h 363"/>
                <a:gd name="T8" fmla="*/ 0 w 763"/>
                <a:gd name="T9" fmla="*/ 55 h 363"/>
                <a:gd name="T10" fmla="*/ 762 w 763"/>
                <a:gd name="T11" fmla="*/ 362 h 363"/>
                <a:gd name="T12" fmla="*/ 762 w 763"/>
                <a:gd name="T13" fmla="*/ 338 h 363"/>
                <a:gd name="T14" fmla="*/ 762 w 763"/>
                <a:gd name="T15" fmla="*/ 338 h 363"/>
                <a:gd name="T16" fmla="*/ 729 w 763"/>
                <a:gd name="T17" fmla="*/ 28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3" h="363">
                  <a:moveTo>
                    <a:pt x="729" y="289"/>
                  </a:moveTo>
                  <a:lnTo>
                    <a:pt x="20" y="4"/>
                  </a:lnTo>
                  <a:lnTo>
                    <a:pt x="20" y="4"/>
                  </a:lnTo>
                  <a:cubicBezTo>
                    <a:pt x="14" y="1"/>
                    <a:pt x="7" y="0"/>
                    <a:pt x="0" y="0"/>
                  </a:cubicBezTo>
                  <a:lnTo>
                    <a:pt x="0" y="55"/>
                  </a:lnTo>
                  <a:lnTo>
                    <a:pt x="762" y="362"/>
                  </a:lnTo>
                  <a:lnTo>
                    <a:pt x="762" y="338"/>
                  </a:lnTo>
                  <a:lnTo>
                    <a:pt x="762" y="338"/>
                  </a:lnTo>
                  <a:cubicBezTo>
                    <a:pt x="762" y="316"/>
                    <a:pt x="748" y="297"/>
                    <a:pt x="729" y="289"/>
                  </a:cubicBezTo>
                </a:path>
              </a:pathLst>
            </a:custGeom>
            <a:solidFill>
              <a:srgbClr val="9CCBE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Freeform 65">
              <a:extLst>
                <a:ext uri="{FF2B5EF4-FFF2-40B4-BE49-F238E27FC236}">
                  <a16:creationId xmlns:a16="http://schemas.microsoft.com/office/drawing/2014/main" xmlns="" id="{BA929CD9-883B-FB45-BCE8-F926B20B7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40422" y="8006051"/>
              <a:ext cx="1389712" cy="1229222"/>
            </a:xfrm>
            <a:custGeom>
              <a:avLst/>
              <a:gdLst>
                <a:gd name="connsiteX0" fmla="*/ 869114 w 1389712"/>
                <a:gd name="connsiteY0" fmla="*/ 1175513 h 1229222"/>
                <a:gd name="connsiteX1" fmla="*/ 1388473 w 1389712"/>
                <a:gd name="connsiteY1" fmla="*/ 1218236 h 1229222"/>
                <a:gd name="connsiteX2" fmla="*/ 1389712 w 1389712"/>
                <a:gd name="connsiteY2" fmla="*/ 1229222 h 1229222"/>
                <a:gd name="connsiteX3" fmla="*/ 870354 w 1389712"/>
                <a:gd name="connsiteY3" fmla="*/ 1185278 h 1229222"/>
                <a:gd name="connsiteX4" fmla="*/ 638178 w 1389712"/>
                <a:gd name="connsiteY4" fmla="*/ 0 h 1229222"/>
                <a:gd name="connsiteX5" fmla="*/ 648147 w 1389712"/>
                <a:gd name="connsiteY5" fmla="*/ 0 h 1229222"/>
                <a:gd name="connsiteX6" fmla="*/ 179629 w 1389712"/>
                <a:gd name="connsiteY6" fmla="*/ 418001 h 1229222"/>
                <a:gd name="connsiteX7" fmla="*/ 144739 w 1389712"/>
                <a:gd name="connsiteY7" fmla="*/ 421722 h 1229222"/>
                <a:gd name="connsiteX8" fmla="*/ 37578 w 1389712"/>
                <a:gd name="connsiteY8" fmla="*/ 373347 h 1229222"/>
                <a:gd name="connsiteX9" fmla="*/ 8919 w 1389712"/>
                <a:gd name="connsiteY9" fmla="*/ 229466 h 1229222"/>
                <a:gd name="connsiteX10" fmla="*/ 48793 w 1389712"/>
                <a:gd name="connsiteY10" fmla="*/ 114113 h 1229222"/>
                <a:gd name="connsiteX11" fmla="*/ 61253 w 1389712"/>
                <a:gd name="connsiteY11" fmla="*/ 110392 h 1229222"/>
                <a:gd name="connsiteX12" fmla="*/ 17641 w 1389712"/>
                <a:gd name="connsiteY12" fmla="*/ 231947 h 1229222"/>
                <a:gd name="connsiteX13" fmla="*/ 45055 w 1389712"/>
                <a:gd name="connsiteY13" fmla="*/ 367146 h 1229222"/>
                <a:gd name="connsiteX14" fmla="*/ 177137 w 1389712"/>
                <a:gd name="connsiteY14" fmla="*/ 408078 h 1229222"/>
                <a:gd name="connsiteX15" fmla="*/ 638178 w 1389712"/>
                <a:gd name="connsiteY15" fmla="*/ 0 h 1229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89712" h="1229222">
                  <a:moveTo>
                    <a:pt x="869114" y="1175513"/>
                  </a:moveTo>
                  <a:lnTo>
                    <a:pt x="1388473" y="1218236"/>
                  </a:lnTo>
                  <a:cubicBezTo>
                    <a:pt x="1388473" y="1221898"/>
                    <a:pt x="1389712" y="1225560"/>
                    <a:pt x="1389712" y="1229222"/>
                  </a:cubicBezTo>
                  <a:lnTo>
                    <a:pt x="870354" y="1185278"/>
                  </a:lnTo>
                  <a:close/>
                  <a:moveTo>
                    <a:pt x="638178" y="0"/>
                  </a:moveTo>
                  <a:lnTo>
                    <a:pt x="648147" y="0"/>
                  </a:lnTo>
                  <a:cubicBezTo>
                    <a:pt x="607027" y="262956"/>
                    <a:pt x="372768" y="372107"/>
                    <a:pt x="179629" y="418001"/>
                  </a:cubicBezTo>
                  <a:cubicBezTo>
                    <a:pt x="168414" y="421722"/>
                    <a:pt x="157200" y="421722"/>
                    <a:pt x="144739" y="421722"/>
                  </a:cubicBezTo>
                  <a:cubicBezTo>
                    <a:pt x="104865" y="421722"/>
                    <a:pt x="66238" y="405597"/>
                    <a:pt x="37578" y="373347"/>
                  </a:cubicBezTo>
                  <a:cubicBezTo>
                    <a:pt x="1443" y="333656"/>
                    <a:pt x="-9772" y="280321"/>
                    <a:pt x="8919" y="229466"/>
                  </a:cubicBezTo>
                  <a:lnTo>
                    <a:pt x="48793" y="114113"/>
                  </a:lnTo>
                  <a:lnTo>
                    <a:pt x="61253" y="110392"/>
                  </a:lnTo>
                  <a:lnTo>
                    <a:pt x="17641" y="231947"/>
                  </a:lnTo>
                  <a:cubicBezTo>
                    <a:pt x="1443" y="280321"/>
                    <a:pt x="11411" y="329935"/>
                    <a:pt x="45055" y="367146"/>
                  </a:cubicBezTo>
                  <a:cubicBezTo>
                    <a:pt x="78698" y="404357"/>
                    <a:pt x="128540" y="419241"/>
                    <a:pt x="177137" y="408078"/>
                  </a:cubicBezTo>
                  <a:cubicBezTo>
                    <a:pt x="367784" y="363425"/>
                    <a:pt x="598305" y="255513"/>
                    <a:pt x="638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Freeform 127">
              <a:extLst>
                <a:ext uri="{FF2B5EF4-FFF2-40B4-BE49-F238E27FC236}">
                  <a16:creationId xmlns:a16="http://schemas.microsoft.com/office/drawing/2014/main" xmlns="" id="{62B37658-C3E1-B440-96EA-DCC134FD2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2199" y="7412800"/>
              <a:ext cx="362541" cy="609727"/>
            </a:xfrm>
            <a:custGeom>
              <a:avLst/>
              <a:gdLst>
                <a:gd name="T0" fmla="*/ 220 w 290"/>
                <a:gd name="T1" fmla="*/ 0 h 488"/>
                <a:gd name="T2" fmla="*/ 0 w 290"/>
                <a:gd name="T3" fmla="*/ 84 h 488"/>
                <a:gd name="T4" fmla="*/ 128 w 290"/>
                <a:gd name="T5" fmla="*/ 487 h 488"/>
                <a:gd name="T6" fmla="*/ 128 w 290"/>
                <a:gd name="T7" fmla="*/ 487 h 488"/>
                <a:gd name="T8" fmla="*/ 220 w 290"/>
                <a:gd name="T9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488">
                  <a:moveTo>
                    <a:pt x="220" y="0"/>
                  </a:moveTo>
                  <a:lnTo>
                    <a:pt x="0" y="84"/>
                  </a:lnTo>
                  <a:lnTo>
                    <a:pt x="128" y="487"/>
                  </a:lnTo>
                  <a:lnTo>
                    <a:pt x="128" y="487"/>
                  </a:lnTo>
                  <a:cubicBezTo>
                    <a:pt x="289" y="342"/>
                    <a:pt x="243" y="89"/>
                    <a:pt x="220" y="0"/>
                  </a:cubicBezTo>
                </a:path>
              </a:pathLst>
            </a:custGeom>
            <a:solidFill>
              <a:srgbClr val="EF7F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Freeform 128">
              <a:extLst>
                <a:ext uri="{FF2B5EF4-FFF2-40B4-BE49-F238E27FC236}">
                  <a16:creationId xmlns:a16="http://schemas.microsoft.com/office/drawing/2014/main" xmlns="" id="{E0C4265E-F7AE-0E42-9E5C-68230A917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03318" y="6676735"/>
              <a:ext cx="878887" cy="1213962"/>
            </a:xfrm>
            <a:custGeom>
              <a:avLst/>
              <a:gdLst>
                <a:gd name="T0" fmla="*/ 695 w 706"/>
                <a:gd name="T1" fmla="*/ 378 h 973"/>
                <a:gd name="T2" fmla="*/ 695 w 706"/>
                <a:gd name="T3" fmla="*/ 378 h 973"/>
                <a:gd name="T4" fmla="*/ 573 w 706"/>
                <a:gd name="T5" fmla="*/ 764 h 973"/>
                <a:gd name="T6" fmla="*/ 573 w 706"/>
                <a:gd name="T7" fmla="*/ 764 h 973"/>
                <a:gd name="T8" fmla="*/ 314 w 706"/>
                <a:gd name="T9" fmla="*/ 956 h 973"/>
                <a:gd name="T10" fmla="*/ 314 w 706"/>
                <a:gd name="T11" fmla="*/ 956 h 973"/>
                <a:gd name="T12" fmla="*/ 3 w 706"/>
                <a:gd name="T13" fmla="*/ 409 h 973"/>
                <a:gd name="T14" fmla="*/ 3 w 706"/>
                <a:gd name="T15" fmla="*/ 409 h 973"/>
                <a:gd name="T16" fmla="*/ 330 w 706"/>
                <a:gd name="T17" fmla="*/ 0 h 973"/>
                <a:gd name="T18" fmla="*/ 330 w 706"/>
                <a:gd name="T19" fmla="*/ 0 h 973"/>
                <a:gd name="T20" fmla="*/ 695 w 706"/>
                <a:gd name="T21" fmla="*/ 378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973">
                  <a:moveTo>
                    <a:pt x="695" y="378"/>
                  </a:moveTo>
                  <a:lnTo>
                    <a:pt x="695" y="378"/>
                  </a:lnTo>
                  <a:cubicBezTo>
                    <a:pt x="689" y="517"/>
                    <a:pt x="641" y="661"/>
                    <a:pt x="573" y="764"/>
                  </a:cubicBezTo>
                  <a:lnTo>
                    <a:pt x="573" y="764"/>
                  </a:lnTo>
                  <a:cubicBezTo>
                    <a:pt x="481" y="901"/>
                    <a:pt x="375" y="946"/>
                    <a:pt x="314" y="956"/>
                  </a:cubicBezTo>
                  <a:lnTo>
                    <a:pt x="314" y="956"/>
                  </a:lnTo>
                  <a:cubicBezTo>
                    <a:pt x="210" y="972"/>
                    <a:pt x="10" y="844"/>
                    <a:pt x="3" y="409"/>
                  </a:cubicBezTo>
                  <a:lnTo>
                    <a:pt x="3" y="409"/>
                  </a:lnTo>
                  <a:cubicBezTo>
                    <a:pt x="0" y="116"/>
                    <a:pt x="115" y="0"/>
                    <a:pt x="330" y="0"/>
                  </a:cubicBezTo>
                  <a:lnTo>
                    <a:pt x="330" y="0"/>
                  </a:lnTo>
                  <a:cubicBezTo>
                    <a:pt x="543" y="0"/>
                    <a:pt x="705" y="164"/>
                    <a:pt x="695" y="378"/>
                  </a:cubicBezTo>
                </a:path>
              </a:pathLst>
            </a:custGeom>
            <a:solidFill>
              <a:srgbClr val="F3A2A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Freeform 131">
              <a:extLst>
                <a:ext uri="{FF2B5EF4-FFF2-40B4-BE49-F238E27FC236}">
                  <a16:creationId xmlns:a16="http://schemas.microsoft.com/office/drawing/2014/main" xmlns="" id="{FCFC0189-55EB-3C48-BE97-7C740B970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6560" y="7550127"/>
              <a:ext cx="236203" cy="148314"/>
            </a:xfrm>
            <a:custGeom>
              <a:avLst/>
              <a:gdLst>
                <a:gd name="T0" fmla="*/ 0 w 191"/>
                <a:gd name="T1" fmla="*/ 45 h 120"/>
                <a:gd name="T2" fmla="*/ 0 w 191"/>
                <a:gd name="T3" fmla="*/ 45 h 120"/>
                <a:gd name="T4" fmla="*/ 92 w 191"/>
                <a:gd name="T5" fmla="*/ 44 h 120"/>
                <a:gd name="T6" fmla="*/ 92 w 191"/>
                <a:gd name="T7" fmla="*/ 44 h 120"/>
                <a:gd name="T8" fmla="*/ 190 w 191"/>
                <a:gd name="T9" fmla="*/ 0 h 120"/>
                <a:gd name="T10" fmla="*/ 190 w 191"/>
                <a:gd name="T11" fmla="*/ 0 h 120"/>
                <a:gd name="T12" fmla="*/ 80 w 191"/>
                <a:gd name="T13" fmla="*/ 119 h 120"/>
                <a:gd name="T14" fmla="*/ 80 w 191"/>
                <a:gd name="T15" fmla="*/ 119 h 120"/>
                <a:gd name="T16" fmla="*/ 0 w 191"/>
                <a:gd name="T17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20">
                  <a:moveTo>
                    <a:pt x="0" y="45"/>
                  </a:moveTo>
                  <a:lnTo>
                    <a:pt x="0" y="45"/>
                  </a:lnTo>
                  <a:cubicBezTo>
                    <a:pt x="0" y="45"/>
                    <a:pt x="31" y="49"/>
                    <a:pt x="92" y="44"/>
                  </a:cubicBezTo>
                  <a:lnTo>
                    <a:pt x="92" y="44"/>
                  </a:lnTo>
                  <a:cubicBezTo>
                    <a:pt x="156" y="38"/>
                    <a:pt x="190" y="0"/>
                    <a:pt x="190" y="0"/>
                  </a:cubicBezTo>
                  <a:lnTo>
                    <a:pt x="190" y="0"/>
                  </a:lnTo>
                  <a:cubicBezTo>
                    <a:pt x="190" y="0"/>
                    <a:pt x="165" y="119"/>
                    <a:pt x="80" y="119"/>
                  </a:cubicBezTo>
                  <a:lnTo>
                    <a:pt x="80" y="119"/>
                  </a:lnTo>
                  <a:cubicBezTo>
                    <a:pt x="14" y="119"/>
                    <a:pt x="0" y="45"/>
                    <a:pt x="0" y="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Freeform 69">
              <a:extLst>
                <a:ext uri="{FF2B5EF4-FFF2-40B4-BE49-F238E27FC236}">
                  <a16:creationId xmlns:a16="http://schemas.microsoft.com/office/drawing/2014/main" xmlns="" id="{AAF35332-2974-5A45-B4B9-EF7AE9E09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2756" y="7177721"/>
              <a:ext cx="405243" cy="167928"/>
            </a:xfrm>
            <a:custGeom>
              <a:avLst/>
              <a:gdLst>
                <a:gd name="connsiteX0" fmla="*/ 263667 w 405243"/>
                <a:gd name="connsiteY0" fmla="*/ 70290 h 167928"/>
                <a:gd name="connsiteX1" fmla="*/ 307362 w 405243"/>
                <a:gd name="connsiteY1" fmla="*/ 76470 h 167928"/>
                <a:gd name="connsiteX2" fmla="*/ 332331 w 405243"/>
                <a:gd name="connsiteY2" fmla="*/ 82649 h 167928"/>
                <a:gd name="connsiteX3" fmla="*/ 344816 w 405243"/>
                <a:gd name="connsiteY3" fmla="*/ 120963 h 167928"/>
                <a:gd name="connsiteX4" fmla="*/ 314853 w 405243"/>
                <a:gd name="connsiteY4" fmla="*/ 167928 h 167928"/>
                <a:gd name="connsiteX5" fmla="*/ 286139 w 405243"/>
                <a:gd name="connsiteY5" fmla="*/ 120963 h 167928"/>
                <a:gd name="connsiteX6" fmla="*/ 288497 w 405243"/>
                <a:gd name="connsiteY6" fmla="*/ 102293 h 167928"/>
                <a:gd name="connsiteX7" fmla="*/ 288636 w 405243"/>
                <a:gd name="connsiteY7" fmla="*/ 102424 h 167928"/>
                <a:gd name="connsiteX8" fmla="*/ 288636 w 405243"/>
                <a:gd name="connsiteY8" fmla="*/ 101188 h 167928"/>
                <a:gd name="connsiteX9" fmla="*/ 288497 w 405243"/>
                <a:gd name="connsiteY9" fmla="*/ 102293 h 167928"/>
                <a:gd name="connsiteX10" fmla="*/ 268193 w 405243"/>
                <a:gd name="connsiteY10" fmla="*/ 83113 h 167928"/>
                <a:gd name="connsiteX11" fmla="*/ 263667 w 405243"/>
                <a:gd name="connsiteY11" fmla="*/ 70290 h 167928"/>
                <a:gd name="connsiteX12" fmla="*/ 21971 w 405243"/>
                <a:gd name="connsiteY12" fmla="*/ 70290 h 167928"/>
                <a:gd name="connsiteX13" fmla="*/ 66339 w 405243"/>
                <a:gd name="connsiteY13" fmla="*/ 76470 h 167928"/>
                <a:gd name="connsiteX14" fmla="*/ 91692 w 405243"/>
                <a:gd name="connsiteY14" fmla="*/ 82649 h 167928"/>
                <a:gd name="connsiteX15" fmla="*/ 103100 w 405243"/>
                <a:gd name="connsiteY15" fmla="*/ 120963 h 167928"/>
                <a:gd name="connsiteX16" fmla="*/ 73944 w 405243"/>
                <a:gd name="connsiteY16" fmla="*/ 167928 h 167928"/>
                <a:gd name="connsiteX17" fmla="*/ 44789 w 405243"/>
                <a:gd name="connsiteY17" fmla="*/ 120963 h 167928"/>
                <a:gd name="connsiteX18" fmla="*/ 45981 w 405243"/>
                <a:gd name="connsiteY18" fmla="*/ 102353 h 167928"/>
                <a:gd name="connsiteX19" fmla="*/ 46056 w 405243"/>
                <a:gd name="connsiteY19" fmla="*/ 102424 h 167928"/>
                <a:gd name="connsiteX20" fmla="*/ 46056 w 405243"/>
                <a:gd name="connsiteY20" fmla="*/ 101188 h 167928"/>
                <a:gd name="connsiteX21" fmla="*/ 45981 w 405243"/>
                <a:gd name="connsiteY21" fmla="*/ 102353 h 167928"/>
                <a:gd name="connsiteX22" fmla="*/ 25932 w 405243"/>
                <a:gd name="connsiteY22" fmla="*/ 83113 h 167928"/>
                <a:gd name="connsiteX23" fmla="*/ 21971 w 405243"/>
                <a:gd name="connsiteY23" fmla="*/ 70290 h 167928"/>
                <a:gd name="connsiteX24" fmla="*/ 91316 w 405243"/>
                <a:gd name="connsiteY24" fmla="*/ 6889 h 167928"/>
                <a:gd name="connsiteX25" fmla="*/ 108829 w 405243"/>
                <a:gd name="connsiteY25" fmla="*/ 13183 h 167928"/>
                <a:gd name="connsiteX26" fmla="*/ 125091 w 405243"/>
                <a:gd name="connsiteY26" fmla="*/ 24512 h 167928"/>
                <a:gd name="connsiteX27" fmla="*/ 106327 w 405243"/>
                <a:gd name="connsiteY27" fmla="*/ 23253 h 167928"/>
                <a:gd name="connsiteX28" fmla="*/ 88815 w 405243"/>
                <a:gd name="connsiteY28" fmla="*/ 23253 h 167928"/>
                <a:gd name="connsiteX29" fmla="*/ 57542 w 405243"/>
                <a:gd name="connsiteY29" fmla="*/ 28288 h 167928"/>
                <a:gd name="connsiteX30" fmla="*/ 27520 w 405243"/>
                <a:gd name="connsiteY30" fmla="*/ 40876 h 167928"/>
                <a:gd name="connsiteX31" fmla="*/ 0 w 405243"/>
                <a:gd name="connsiteY31" fmla="*/ 63534 h 167928"/>
                <a:gd name="connsiteX32" fmla="*/ 17513 w 405243"/>
                <a:gd name="connsiteY32" fmla="*/ 28288 h 167928"/>
                <a:gd name="connsiteX33" fmla="*/ 51287 w 405243"/>
                <a:gd name="connsiteY33" fmla="*/ 8148 h 167928"/>
                <a:gd name="connsiteX34" fmla="*/ 91316 w 405243"/>
                <a:gd name="connsiteY34" fmla="*/ 6889 h 167928"/>
                <a:gd name="connsiteX35" fmla="*/ 314825 w 405243"/>
                <a:gd name="connsiteY35" fmla="*/ 1344 h 167928"/>
                <a:gd name="connsiteX36" fmla="*/ 354460 w 405243"/>
                <a:gd name="connsiteY36" fmla="*/ 2577 h 167928"/>
                <a:gd name="connsiteX37" fmla="*/ 386664 w 405243"/>
                <a:gd name="connsiteY37" fmla="*/ 23541 h 167928"/>
                <a:gd name="connsiteX38" fmla="*/ 405243 w 405243"/>
                <a:gd name="connsiteY38" fmla="*/ 58070 h 167928"/>
                <a:gd name="connsiteX39" fmla="*/ 376755 w 405243"/>
                <a:gd name="connsiteY39" fmla="*/ 35873 h 167928"/>
                <a:gd name="connsiteX40" fmla="*/ 348267 w 405243"/>
                <a:gd name="connsiteY40" fmla="*/ 22308 h 167928"/>
                <a:gd name="connsiteX41" fmla="*/ 316064 w 405243"/>
                <a:gd name="connsiteY41" fmla="*/ 17375 h 167928"/>
                <a:gd name="connsiteX42" fmla="*/ 298723 w 405243"/>
                <a:gd name="connsiteY42" fmla="*/ 17375 h 167928"/>
                <a:gd name="connsiteX43" fmla="*/ 280144 w 405243"/>
                <a:gd name="connsiteY43" fmla="*/ 18608 h 167928"/>
                <a:gd name="connsiteX44" fmla="*/ 296246 w 405243"/>
                <a:gd name="connsiteY44" fmla="*/ 7510 h 167928"/>
                <a:gd name="connsiteX45" fmla="*/ 314825 w 405243"/>
                <a:gd name="connsiteY45" fmla="*/ 1344 h 167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05243" h="167928">
                  <a:moveTo>
                    <a:pt x="263667" y="70290"/>
                  </a:moveTo>
                  <a:cubicBezTo>
                    <a:pt x="271158" y="80178"/>
                    <a:pt x="294878" y="80178"/>
                    <a:pt x="307362" y="76470"/>
                  </a:cubicBezTo>
                  <a:cubicBezTo>
                    <a:pt x="314853" y="73998"/>
                    <a:pt x="326089" y="76470"/>
                    <a:pt x="332331" y="82649"/>
                  </a:cubicBezTo>
                  <a:cubicBezTo>
                    <a:pt x="339822" y="91301"/>
                    <a:pt x="344816" y="104896"/>
                    <a:pt x="344816" y="120963"/>
                  </a:cubicBezTo>
                  <a:cubicBezTo>
                    <a:pt x="344816" y="146918"/>
                    <a:pt x="331083" y="167928"/>
                    <a:pt x="314853" y="167928"/>
                  </a:cubicBezTo>
                  <a:cubicBezTo>
                    <a:pt x="298623" y="167928"/>
                    <a:pt x="286139" y="146918"/>
                    <a:pt x="286139" y="120963"/>
                  </a:cubicBezTo>
                  <a:lnTo>
                    <a:pt x="288497" y="102293"/>
                  </a:lnTo>
                  <a:lnTo>
                    <a:pt x="288636" y="102424"/>
                  </a:lnTo>
                  <a:lnTo>
                    <a:pt x="288636" y="101188"/>
                  </a:lnTo>
                  <a:lnTo>
                    <a:pt x="288497" y="102293"/>
                  </a:lnTo>
                  <a:lnTo>
                    <a:pt x="268193" y="83113"/>
                  </a:lnTo>
                  <a:cubicBezTo>
                    <a:pt x="264603" y="76161"/>
                    <a:pt x="263667" y="70290"/>
                    <a:pt x="263667" y="70290"/>
                  </a:cubicBezTo>
                  <a:close/>
                  <a:moveTo>
                    <a:pt x="21971" y="70290"/>
                  </a:moveTo>
                  <a:cubicBezTo>
                    <a:pt x="28309" y="80178"/>
                    <a:pt x="53662" y="80178"/>
                    <a:pt x="66339" y="76470"/>
                  </a:cubicBezTo>
                  <a:cubicBezTo>
                    <a:pt x="73944" y="73998"/>
                    <a:pt x="85353" y="76470"/>
                    <a:pt x="91692" y="82649"/>
                  </a:cubicBezTo>
                  <a:cubicBezTo>
                    <a:pt x="98030" y="91301"/>
                    <a:pt x="103100" y="104896"/>
                    <a:pt x="103100" y="120963"/>
                  </a:cubicBezTo>
                  <a:cubicBezTo>
                    <a:pt x="103100" y="146918"/>
                    <a:pt x="90424" y="167928"/>
                    <a:pt x="73944" y="167928"/>
                  </a:cubicBezTo>
                  <a:cubicBezTo>
                    <a:pt x="57465" y="167928"/>
                    <a:pt x="44789" y="146918"/>
                    <a:pt x="44789" y="120963"/>
                  </a:cubicBezTo>
                  <a:lnTo>
                    <a:pt x="45981" y="102353"/>
                  </a:lnTo>
                  <a:lnTo>
                    <a:pt x="46056" y="102424"/>
                  </a:lnTo>
                  <a:lnTo>
                    <a:pt x="46056" y="101188"/>
                  </a:lnTo>
                  <a:lnTo>
                    <a:pt x="45981" y="102353"/>
                  </a:lnTo>
                  <a:lnTo>
                    <a:pt x="25932" y="83113"/>
                  </a:lnTo>
                  <a:cubicBezTo>
                    <a:pt x="22605" y="76161"/>
                    <a:pt x="21971" y="70290"/>
                    <a:pt x="21971" y="70290"/>
                  </a:cubicBezTo>
                  <a:close/>
                  <a:moveTo>
                    <a:pt x="91316" y="6889"/>
                  </a:moveTo>
                  <a:cubicBezTo>
                    <a:pt x="96320" y="8148"/>
                    <a:pt x="102575" y="11924"/>
                    <a:pt x="108829" y="13183"/>
                  </a:cubicBezTo>
                  <a:cubicBezTo>
                    <a:pt x="113833" y="16959"/>
                    <a:pt x="120087" y="20736"/>
                    <a:pt x="125091" y="24512"/>
                  </a:cubicBezTo>
                  <a:cubicBezTo>
                    <a:pt x="117586" y="24512"/>
                    <a:pt x="112582" y="23253"/>
                    <a:pt x="106327" y="23253"/>
                  </a:cubicBezTo>
                  <a:cubicBezTo>
                    <a:pt x="100073" y="23253"/>
                    <a:pt x="93818" y="23253"/>
                    <a:pt x="88815" y="23253"/>
                  </a:cubicBezTo>
                  <a:cubicBezTo>
                    <a:pt x="77556" y="23253"/>
                    <a:pt x="66298" y="25771"/>
                    <a:pt x="57542" y="28288"/>
                  </a:cubicBezTo>
                  <a:cubicBezTo>
                    <a:pt x="46284" y="30806"/>
                    <a:pt x="37527" y="35841"/>
                    <a:pt x="27520" y="40876"/>
                  </a:cubicBezTo>
                  <a:cubicBezTo>
                    <a:pt x="17513" y="47170"/>
                    <a:pt x="8756" y="54723"/>
                    <a:pt x="0" y="63534"/>
                  </a:cubicBezTo>
                  <a:cubicBezTo>
                    <a:pt x="1251" y="50946"/>
                    <a:pt x="7505" y="38359"/>
                    <a:pt x="17513" y="28288"/>
                  </a:cubicBezTo>
                  <a:cubicBezTo>
                    <a:pt x="26269" y="19477"/>
                    <a:pt x="37527" y="11924"/>
                    <a:pt x="51287" y="8148"/>
                  </a:cubicBezTo>
                  <a:cubicBezTo>
                    <a:pt x="63796" y="5631"/>
                    <a:pt x="77556" y="4372"/>
                    <a:pt x="91316" y="6889"/>
                  </a:cubicBezTo>
                  <a:close/>
                  <a:moveTo>
                    <a:pt x="314825" y="1344"/>
                  </a:moveTo>
                  <a:cubicBezTo>
                    <a:pt x="327211" y="-1122"/>
                    <a:pt x="340836" y="111"/>
                    <a:pt x="354460" y="2577"/>
                  </a:cubicBezTo>
                  <a:cubicBezTo>
                    <a:pt x="366847" y="6277"/>
                    <a:pt x="377994" y="13676"/>
                    <a:pt x="386664" y="23541"/>
                  </a:cubicBezTo>
                  <a:cubicBezTo>
                    <a:pt x="396573" y="33406"/>
                    <a:pt x="402766" y="44505"/>
                    <a:pt x="405243" y="58070"/>
                  </a:cubicBezTo>
                  <a:cubicBezTo>
                    <a:pt x="395335" y="49437"/>
                    <a:pt x="386664" y="40805"/>
                    <a:pt x="376755" y="35873"/>
                  </a:cubicBezTo>
                  <a:cubicBezTo>
                    <a:pt x="368085" y="29707"/>
                    <a:pt x="358176" y="26007"/>
                    <a:pt x="348267" y="22308"/>
                  </a:cubicBezTo>
                  <a:cubicBezTo>
                    <a:pt x="338359" y="19842"/>
                    <a:pt x="327211" y="17375"/>
                    <a:pt x="316064" y="17375"/>
                  </a:cubicBezTo>
                  <a:cubicBezTo>
                    <a:pt x="311109" y="17375"/>
                    <a:pt x="304916" y="17375"/>
                    <a:pt x="298723" y="17375"/>
                  </a:cubicBezTo>
                  <a:cubicBezTo>
                    <a:pt x="293769" y="17375"/>
                    <a:pt x="287576" y="18608"/>
                    <a:pt x="280144" y="18608"/>
                  </a:cubicBezTo>
                  <a:cubicBezTo>
                    <a:pt x="286337" y="14909"/>
                    <a:pt x="291291" y="11209"/>
                    <a:pt x="296246" y="7510"/>
                  </a:cubicBezTo>
                  <a:cubicBezTo>
                    <a:pt x="302439" y="6277"/>
                    <a:pt x="308632" y="2577"/>
                    <a:pt x="314825" y="1344"/>
                  </a:cubicBezTo>
                  <a:close/>
                </a:path>
              </a:pathLst>
            </a:custGeom>
            <a:solidFill>
              <a:srgbClr val="172E3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Freeform 134">
              <a:extLst>
                <a:ext uri="{FF2B5EF4-FFF2-40B4-BE49-F238E27FC236}">
                  <a16:creationId xmlns:a16="http://schemas.microsoft.com/office/drawing/2014/main" xmlns="" id="{A1353262-4FCC-B84D-9D9E-2BD896415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7541" y="6325179"/>
              <a:ext cx="1609461" cy="1307345"/>
            </a:xfrm>
            <a:custGeom>
              <a:avLst/>
              <a:gdLst>
                <a:gd name="T0" fmla="*/ 916 w 1292"/>
                <a:gd name="T1" fmla="*/ 1050 h 1051"/>
                <a:gd name="T2" fmla="*/ 916 w 1292"/>
                <a:gd name="T3" fmla="*/ 1050 h 1051"/>
                <a:gd name="T4" fmla="*/ 794 w 1292"/>
                <a:gd name="T5" fmla="*/ 876 h 1051"/>
                <a:gd name="T6" fmla="*/ 794 w 1292"/>
                <a:gd name="T7" fmla="*/ 876 h 1051"/>
                <a:gd name="T8" fmla="*/ 714 w 1292"/>
                <a:gd name="T9" fmla="*/ 821 h 1051"/>
                <a:gd name="T10" fmla="*/ 714 w 1292"/>
                <a:gd name="T11" fmla="*/ 821 h 1051"/>
                <a:gd name="T12" fmla="*/ 738 w 1292"/>
                <a:gd name="T13" fmla="*/ 607 h 1051"/>
                <a:gd name="T14" fmla="*/ 738 w 1292"/>
                <a:gd name="T15" fmla="*/ 607 h 1051"/>
                <a:gd name="T16" fmla="*/ 644 w 1292"/>
                <a:gd name="T17" fmla="*/ 735 h 1051"/>
                <a:gd name="T18" fmla="*/ 644 w 1292"/>
                <a:gd name="T19" fmla="*/ 735 h 1051"/>
                <a:gd name="T20" fmla="*/ 580 w 1292"/>
                <a:gd name="T21" fmla="*/ 390 h 1051"/>
                <a:gd name="T22" fmla="*/ 580 w 1292"/>
                <a:gd name="T23" fmla="*/ 390 h 1051"/>
                <a:gd name="T24" fmla="*/ 543 w 1292"/>
                <a:gd name="T25" fmla="*/ 623 h 1051"/>
                <a:gd name="T26" fmla="*/ 71 w 1292"/>
                <a:gd name="T27" fmla="*/ 623 h 1051"/>
                <a:gd name="T28" fmla="*/ 71 w 1292"/>
                <a:gd name="T29" fmla="*/ 623 h 1051"/>
                <a:gd name="T30" fmla="*/ 221 w 1292"/>
                <a:gd name="T31" fmla="*/ 245 h 1051"/>
                <a:gd name="T32" fmla="*/ 221 w 1292"/>
                <a:gd name="T33" fmla="*/ 245 h 1051"/>
                <a:gd name="T34" fmla="*/ 374 w 1292"/>
                <a:gd name="T35" fmla="*/ 93 h 1051"/>
                <a:gd name="T36" fmla="*/ 374 w 1292"/>
                <a:gd name="T37" fmla="*/ 93 h 1051"/>
                <a:gd name="T38" fmla="*/ 964 w 1292"/>
                <a:gd name="T39" fmla="*/ 782 h 1051"/>
                <a:gd name="T40" fmla="*/ 902 w 1292"/>
                <a:gd name="T41" fmla="*/ 915 h 1051"/>
                <a:gd name="T42" fmla="*/ 916 w 1292"/>
                <a:gd name="T43" fmla="*/ 1050 h 1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92" h="1051">
                  <a:moveTo>
                    <a:pt x="916" y="1050"/>
                  </a:moveTo>
                  <a:lnTo>
                    <a:pt x="916" y="1050"/>
                  </a:lnTo>
                  <a:cubicBezTo>
                    <a:pt x="848" y="1040"/>
                    <a:pt x="811" y="854"/>
                    <a:pt x="794" y="876"/>
                  </a:cubicBezTo>
                  <a:lnTo>
                    <a:pt x="794" y="876"/>
                  </a:lnTo>
                  <a:cubicBezTo>
                    <a:pt x="766" y="914"/>
                    <a:pt x="714" y="821"/>
                    <a:pt x="714" y="821"/>
                  </a:cubicBezTo>
                  <a:lnTo>
                    <a:pt x="714" y="821"/>
                  </a:lnTo>
                  <a:cubicBezTo>
                    <a:pt x="800" y="800"/>
                    <a:pt x="784" y="638"/>
                    <a:pt x="738" y="607"/>
                  </a:cubicBezTo>
                  <a:lnTo>
                    <a:pt x="738" y="607"/>
                  </a:lnTo>
                  <a:cubicBezTo>
                    <a:pt x="690" y="575"/>
                    <a:pt x="644" y="735"/>
                    <a:pt x="644" y="735"/>
                  </a:cubicBezTo>
                  <a:lnTo>
                    <a:pt x="644" y="735"/>
                  </a:lnTo>
                  <a:cubicBezTo>
                    <a:pt x="552" y="665"/>
                    <a:pt x="580" y="390"/>
                    <a:pt x="580" y="390"/>
                  </a:cubicBezTo>
                  <a:lnTo>
                    <a:pt x="580" y="390"/>
                  </a:lnTo>
                  <a:cubicBezTo>
                    <a:pt x="503" y="429"/>
                    <a:pt x="543" y="623"/>
                    <a:pt x="543" y="623"/>
                  </a:cubicBezTo>
                  <a:lnTo>
                    <a:pt x="71" y="623"/>
                  </a:lnTo>
                  <a:lnTo>
                    <a:pt x="71" y="623"/>
                  </a:lnTo>
                  <a:cubicBezTo>
                    <a:pt x="71" y="623"/>
                    <a:pt x="0" y="255"/>
                    <a:pt x="221" y="245"/>
                  </a:cubicBezTo>
                  <a:lnTo>
                    <a:pt x="221" y="245"/>
                  </a:lnTo>
                  <a:cubicBezTo>
                    <a:pt x="221" y="245"/>
                    <a:pt x="230" y="151"/>
                    <a:pt x="374" y="93"/>
                  </a:cubicBezTo>
                  <a:lnTo>
                    <a:pt x="374" y="93"/>
                  </a:lnTo>
                  <a:cubicBezTo>
                    <a:pt x="603" y="0"/>
                    <a:pt x="1291" y="98"/>
                    <a:pt x="964" y="782"/>
                  </a:cubicBezTo>
                  <a:lnTo>
                    <a:pt x="902" y="915"/>
                  </a:lnTo>
                  <a:lnTo>
                    <a:pt x="916" y="1050"/>
                  </a:lnTo>
                </a:path>
              </a:pathLst>
            </a:custGeom>
            <a:solidFill>
              <a:srgbClr val="172E3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Freeform 71">
              <a:extLst>
                <a:ext uri="{FF2B5EF4-FFF2-40B4-BE49-F238E27FC236}">
                  <a16:creationId xmlns:a16="http://schemas.microsoft.com/office/drawing/2014/main" xmlns="" id="{0BF26719-04A1-0241-BE2B-9AAFED5C3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8247" y="7379845"/>
              <a:ext cx="383294" cy="97638"/>
            </a:xfrm>
            <a:custGeom>
              <a:avLst/>
              <a:gdLst>
                <a:gd name="connsiteX0" fmla="*/ 323481 w 383294"/>
                <a:gd name="connsiteY0" fmla="*/ 0 h 97638"/>
                <a:gd name="connsiteX1" fmla="*/ 383294 w 383294"/>
                <a:gd name="connsiteY1" fmla="*/ 49437 h 97638"/>
                <a:gd name="connsiteX2" fmla="*/ 323481 w 383294"/>
                <a:gd name="connsiteY2" fmla="*/ 97638 h 97638"/>
                <a:gd name="connsiteX3" fmla="*/ 263667 w 383294"/>
                <a:gd name="connsiteY3" fmla="*/ 49437 h 97638"/>
                <a:gd name="connsiteX4" fmla="*/ 323481 w 383294"/>
                <a:gd name="connsiteY4" fmla="*/ 0 h 97638"/>
                <a:gd name="connsiteX5" fmla="*/ 64649 w 383294"/>
                <a:gd name="connsiteY5" fmla="*/ 0 h 97638"/>
                <a:gd name="connsiteX6" fmla="*/ 130565 w 383294"/>
                <a:gd name="connsiteY6" fmla="*/ 49437 h 97638"/>
                <a:gd name="connsiteX7" fmla="*/ 64649 w 383294"/>
                <a:gd name="connsiteY7" fmla="*/ 97638 h 97638"/>
                <a:gd name="connsiteX8" fmla="*/ 0 w 383294"/>
                <a:gd name="connsiteY8" fmla="*/ 49437 h 97638"/>
                <a:gd name="connsiteX9" fmla="*/ 64649 w 383294"/>
                <a:gd name="connsiteY9" fmla="*/ 0 h 9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3294" h="97638">
                  <a:moveTo>
                    <a:pt x="323481" y="0"/>
                  </a:moveTo>
                  <a:cubicBezTo>
                    <a:pt x="356439" y="0"/>
                    <a:pt x="383294" y="22247"/>
                    <a:pt x="383294" y="49437"/>
                  </a:cubicBezTo>
                  <a:cubicBezTo>
                    <a:pt x="383294" y="75392"/>
                    <a:pt x="356439" y="97638"/>
                    <a:pt x="323481" y="97638"/>
                  </a:cubicBezTo>
                  <a:cubicBezTo>
                    <a:pt x="290522" y="97638"/>
                    <a:pt x="263667" y="75392"/>
                    <a:pt x="263667" y="49437"/>
                  </a:cubicBezTo>
                  <a:cubicBezTo>
                    <a:pt x="263667" y="22247"/>
                    <a:pt x="290522" y="0"/>
                    <a:pt x="323481" y="0"/>
                  </a:cubicBezTo>
                  <a:close/>
                  <a:moveTo>
                    <a:pt x="64649" y="0"/>
                  </a:moveTo>
                  <a:cubicBezTo>
                    <a:pt x="100142" y="0"/>
                    <a:pt x="130565" y="22247"/>
                    <a:pt x="130565" y="49437"/>
                  </a:cubicBezTo>
                  <a:cubicBezTo>
                    <a:pt x="130565" y="75392"/>
                    <a:pt x="100142" y="97638"/>
                    <a:pt x="64649" y="97638"/>
                  </a:cubicBezTo>
                  <a:cubicBezTo>
                    <a:pt x="29155" y="97638"/>
                    <a:pt x="0" y="75392"/>
                    <a:pt x="0" y="49437"/>
                  </a:cubicBezTo>
                  <a:cubicBezTo>
                    <a:pt x="0" y="22247"/>
                    <a:pt x="29155" y="0"/>
                    <a:pt x="64649" y="0"/>
                  </a:cubicBezTo>
                  <a:close/>
                </a:path>
              </a:pathLst>
            </a:custGeom>
            <a:solidFill>
              <a:srgbClr val="EF7F8A">
                <a:alpha val="40000"/>
              </a:srgb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Freeform 139">
              <a:extLst>
                <a:ext uri="{FF2B5EF4-FFF2-40B4-BE49-F238E27FC236}">
                  <a16:creationId xmlns:a16="http://schemas.microsoft.com/office/drawing/2014/main" xmlns="" id="{E0BA2FB9-CA5B-7649-B788-615A9D1C2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4586" y="7302941"/>
              <a:ext cx="131833" cy="203240"/>
            </a:xfrm>
            <a:custGeom>
              <a:avLst/>
              <a:gdLst>
                <a:gd name="T0" fmla="*/ 100 w 106"/>
                <a:gd name="T1" fmla="*/ 134 h 165"/>
                <a:gd name="T2" fmla="*/ 100 w 106"/>
                <a:gd name="T3" fmla="*/ 134 h 165"/>
                <a:gd name="T4" fmla="*/ 76 w 106"/>
                <a:gd name="T5" fmla="*/ 118 h 165"/>
                <a:gd name="T6" fmla="*/ 76 w 106"/>
                <a:gd name="T7" fmla="*/ 118 h 165"/>
                <a:gd name="T8" fmla="*/ 73 w 106"/>
                <a:gd name="T9" fmla="*/ 113 h 165"/>
                <a:gd name="T10" fmla="*/ 70 w 106"/>
                <a:gd name="T11" fmla="*/ 38 h 165"/>
                <a:gd name="T12" fmla="*/ 70 w 106"/>
                <a:gd name="T13" fmla="*/ 38 h 165"/>
                <a:gd name="T14" fmla="*/ 33 w 106"/>
                <a:gd name="T15" fmla="*/ 3 h 165"/>
                <a:gd name="T16" fmla="*/ 33 w 106"/>
                <a:gd name="T17" fmla="*/ 3 h 165"/>
                <a:gd name="T18" fmla="*/ 10 w 106"/>
                <a:gd name="T19" fmla="*/ 134 h 165"/>
                <a:gd name="T20" fmla="*/ 10 w 106"/>
                <a:gd name="T21" fmla="*/ 134 h 165"/>
                <a:gd name="T22" fmla="*/ 67 w 106"/>
                <a:gd name="T23" fmla="*/ 164 h 165"/>
                <a:gd name="T24" fmla="*/ 67 w 106"/>
                <a:gd name="T25" fmla="*/ 164 h 165"/>
                <a:gd name="T26" fmla="*/ 100 w 106"/>
                <a:gd name="T27" fmla="*/ 13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165">
                  <a:moveTo>
                    <a:pt x="100" y="134"/>
                  </a:moveTo>
                  <a:lnTo>
                    <a:pt x="100" y="134"/>
                  </a:lnTo>
                  <a:cubicBezTo>
                    <a:pt x="98" y="127"/>
                    <a:pt x="84" y="121"/>
                    <a:pt x="76" y="118"/>
                  </a:cubicBezTo>
                  <a:lnTo>
                    <a:pt x="76" y="118"/>
                  </a:lnTo>
                  <a:cubicBezTo>
                    <a:pt x="74" y="118"/>
                    <a:pt x="73" y="116"/>
                    <a:pt x="73" y="113"/>
                  </a:cubicBezTo>
                  <a:lnTo>
                    <a:pt x="70" y="38"/>
                  </a:lnTo>
                  <a:lnTo>
                    <a:pt x="70" y="38"/>
                  </a:lnTo>
                  <a:cubicBezTo>
                    <a:pt x="68" y="14"/>
                    <a:pt x="56" y="0"/>
                    <a:pt x="33" y="3"/>
                  </a:cubicBezTo>
                  <a:lnTo>
                    <a:pt x="33" y="3"/>
                  </a:lnTo>
                  <a:cubicBezTo>
                    <a:pt x="33" y="3"/>
                    <a:pt x="42" y="73"/>
                    <a:pt x="10" y="134"/>
                  </a:cubicBezTo>
                  <a:lnTo>
                    <a:pt x="10" y="134"/>
                  </a:lnTo>
                  <a:cubicBezTo>
                    <a:pt x="0" y="151"/>
                    <a:pt x="25" y="164"/>
                    <a:pt x="67" y="164"/>
                  </a:cubicBezTo>
                  <a:lnTo>
                    <a:pt x="67" y="164"/>
                  </a:lnTo>
                  <a:cubicBezTo>
                    <a:pt x="67" y="164"/>
                    <a:pt x="105" y="164"/>
                    <a:pt x="100" y="134"/>
                  </a:cubicBezTo>
                </a:path>
              </a:pathLst>
            </a:custGeom>
            <a:solidFill>
              <a:srgbClr val="EF7F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Freeform 73">
              <a:extLst>
                <a:ext uri="{FF2B5EF4-FFF2-40B4-BE49-F238E27FC236}">
                  <a16:creationId xmlns:a16="http://schemas.microsoft.com/office/drawing/2014/main" xmlns="" id="{221CF76F-A5F2-F545-8087-2C134E4C9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5858" y="7127589"/>
              <a:ext cx="579958" cy="388316"/>
            </a:xfrm>
            <a:custGeom>
              <a:avLst/>
              <a:gdLst>
                <a:gd name="connsiteX0" fmla="*/ 38213 w 579958"/>
                <a:gd name="connsiteY0" fmla="*/ 176609 h 388316"/>
                <a:gd name="connsiteX1" fmla="*/ 44582 w 579958"/>
                <a:gd name="connsiteY1" fmla="*/ 180390 h 388316"/>
                <a:gd name="connsiteX2" fmla="*/ 12738 w 579958"/>
                <a:gd name="connsiteY2" fmla="*/ 346731 h 388316"/>
                <a:gd name="connsiteX3" fmla="*/ 12738 w 579958"/>
                <a:gd name="connsiteY3" fmla="*/ 359332 h 388316"/>
                <a:gd name="connsiteX4" fmla="*/ 81521 w 579958"/>
                <a:gd name="connsiteY4" fmla="*/ 378235 h 388316"/>
                <a:gd name="connsiteX5" fmla="*/ 85342 w 579958"/>
                <a:gd name="connsiteY5" fmla="*/ 383275 h 388316"/>
                <a:gd name="connsiteX6" fmla="*/ 81521 w 579958"/>
                <a:gd name="connsiteY6" fmla="*/ 388316 h 388316"/>
                <a:gd name="connsiteX7" fmla="*/ 3822 w 579958"/>
                <a:gd name="connsiteY7" fmla="*/ 364373 h 388316"/>
                <a:gd name="connsiteX8" fmla="*/ 3822 w 579958"/>
                <a:gd name="connsiteY8" fmla="*/ 342950 h 388316"/>
                <a:gd name="connsiteX9" fmla="*/ 34392 w 579958"/>
                <a:gd name="connsiteY9" fmla="*/ 181650 h 388316"/>
                <a:gd name="connsiteX10" fmla="*/ 38213 w 579958"/>
                <a:gd name="connsiteY10" fmla="*/ 176609 h 388316"/>
                <a:gd name="connsiteX11" fmla="*/ 524122 w 579958"/>
                <a:gd name="connsiteY11" fmla="*/ 81968 h 388316"/>
                <a:gd name="connsiteX12" fmla="*/ 528000 w 579958"/>
                <a:gd name="connsiteY12" fmla="*/ 88210 h 388316"/>
                <a:gd name="connsiteX13" fmla="*/ 526707 w 579958"/>
                <a:gd name="connsiteY13" fmla="*/ 100694 h 388316"/>
                <a:gd name="connsiteX14" fmla="*/ 534462 w 579958"/>
                <a:gd name="connsiteY14" fmla="*/ 113178 h 388316"/>
                <a:gd name="connsiteX15" fmla="*/ 525415 w 579958"/>
                <a:gd name="connsiteY15" fmla="*/ 134401 h 388316"/>
                <a:gd name="connsiteX16" fmla="*/ 521537 w 579958"/>
                <a:gd name="connsiteY16" fmla="*/ 135649 h 388316"/>
                <a:gd name="connsiteX17" fmla="*/ 518952 w 579958"/>
                <a:gd name="connsiteY17" fmla="*/ 134401 h 388316"/>
                <a:gd name="connsiteX18" fmla="*/ 518952 w 579958"/>
                <a:gd name="connsiteY18" fmla="*/ 126910 h 388316"/>
                <a:gd name="connsiteX19" fmla="*/ 524122 w 579958"/>
                <a:gd name="connsiteY19" fmla="*/ 114426 h 388316"/>
                <a:gd name="connsiteX20" fmla="*/ 518952 w 579958"/>
                <a:gd name="connsiteY20" fmla="*/ 106936 h 388316"/>
                <a:gd name="connsiteX21" fmla="*/ 515075 w 579958"/>
                <a:gd name="connsiteY21" fmla="*/ 101942 h 388316"/>
                <a:gd name="connsiteX22" fmla="*/ 518952 w 579958"/>
                <a:gd name="connsiteY22" fmla="*/ 85713 h 388316"/>
                <a:gd name="connsiteX23" fmla="*/ 524122 w 579958"/>
                <a:gd name="connsiteY23" fmla="*/ 81968 h 388316"/>
                <a:gd name="connsiteX24" fmla="*/ 549275 w 579958"/>
                <a:gd name="connsiteY24" fmla="*/ 816 h 388316"/>
                <a:gd name="connsiteX25" fmla="*/ 555477 w 579958"/>
                <a:gd name="connsiteY25" fmla="*/ 2059 h 388316"/>
                <a:gd name="connsiteX26" fmla="*/ 579044 w 579958"/>
                <a:gd name="connsiteY26" fmla="*/ 84092 h 388316"/>
                <a:gd name="connsiteX27" fmla="*/ 579044 w 579958"/>
                <a:gd name="connsiteY27" fmla="*/ 89064 h 388316"/>
                <a:gd name="connsiteX28" fmla="*/ 579044 w 579958"/>
                <a:gd name="connsiteY28" fmla="*/ 91550 h 388316"/>
                <a:gd name="connsiteX29" fmla="*/ 526949 w 579958"/>
                <a:gd name="connsiteY29" fmla="*/ 167369 h 388316"/>
                <a:gd name="connsiteX30" fmla="*/ 524468 w 579958"/>
                <a:gd name="connsiteY30" fmla="*/ 168612 h 388316"/>
                <a:gd name="connsiteX31" fmla="*/ 520747 w 579958"/>
                <a:gd name="connsiteY31" fmla="*/ 166126 h 388316"/>
                <a:gd name="connsiteX32" fmla="*/ 520747 w 579958"/>
                <a:gd name="connsiteY32" fmla="*/ 159911 h 388316"/>
                <a:gd name="connsiteX33" fmla="*/ 567881 w 579958"/>
                <a:gd name="connsiteY33" fmla="*/ 89064 h 388316"/>
                <a:gd name="connsiteX34" fmla="*/ 548035 w 579958"/>
                <a:gd name="connsiteY34" fmla="*/ 60477 h 388316"/>
                <a:gd name="connsiteX35" fmla="*/ 517026 w 579958"/>
                <a:gd name="connsiteY35" fmla="*/ 59234 h 388316"/>
                <a:gd name="connsiteX36" fmla="*/ 509584 w 579958"/>
                <a:gd name="connsiteY36" fmla="*/ 55505 h 388316"/>
                <a:gd name="connsiteX37" fmla="*/ 513305 w 579958"/>
                <a:gd name="connsiteY37" fmla="*/ 49290 h 388316"/>
                <a:gd name="connsiteX38" fmla="*/ 551756 w 579958"/>
                <a:gd name="connsiteY38" fmla="*/ 51776 h 388316"/>
                <a:gd name="connsiteX39" fmla="*/ 570361 w 579958"/>
                <a:gd name="connsiteY39" fmla="*/ 69177 h 388316"/>
                <a:gd name="connsiteX40" fmla="*/ 548035 w 579958"/>
                <a:gd name="connsiteY40" fmla="*/ 8273 h 388316"/>
                <a:gd name="connsiteX41" fmla="*/ 549275 w 579958"/>
                <a:gd name="connsiteY41" fmla="*/ 816 h 38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79958" h="388316">
                  <a:moveTo>
                    <a:pt x="38213" y="176609"/>
                  </a:moveTo>
                  <a:cubicBezTo>
                    <a:pt x="40761" y="175349"/>
                    <a:pt x="44582" y="177870"/>
                    <a:pt x="44582" y="180390"/>
                  </a:cubicBezTo>
                  <a:cubicBezTo>
                    <a:pt x="44582" y="184170"/>
                    <a:pt x="53498" y="271121"/>
                    <a:pt x="12738" y="346731"/>
                  </a:cubicBezTo>
                  <a:cubicBezTo>
                    <a:pt x="10191" y="351771"/>
                    <a:pt x="10191" y="355552"/>
                    <a:pt x="12738" y="359332"/>
                  </a:cubicBezTo>
                  <a:cubicBezTo>
                    <a:pt x="17833" y="368154"/>
                    <a:pt x="38213" y="378235"/>
                    <a:pt x="81521" y="378235"/>
                  </a:cubicBezTo>
                  <a:cubicBezTo>
                    <a:pt x="82795" y="378235"/>
                    <a:pt x="85342" y="380755"/>
                    <a:pt x="85342" y="383275"/>
                  </a:cubicBezTo>
                  <a:cubicBezTo>
                    <a:pt x="85342" y="387056"/>
                    <a:pt x="82795" y="388316"/>
                    <a:pt x="81521" y="388316"/>
                  </a:cubicBezTo>
                  <a:cubicBezTo>
                    <a:pt x="42035" y="388316"/>
                    <a:pt x="12738" y="379495"/>
                    <a:pt x="3822" y="364373"/>
                  </a:cubicBezTo>
                  <a:cubicBezTo>
                    <a:pt x="-1273" y="358072"/>
                    <a:pt x="-1273" y="350511"/>
                    <a:pt x="3822" y="342950"/>
                  </a:cubicBezTo>
                  <a:cubicBezTo>
                    <a:pt x="43308" y="268601"/>
                    <a:pt x="34392" y="181650"/>
                    <a:pt x="34392" y="181650"/>
                  </a:cubicBezTo>
                  <a:cubicBezTo>
                    <a:pt x="33118" y="179130"/>
                    <a:pt x="35666" y="176609"/>
                    <a:pt x="38213" y="176609"/>
                  </a:cubicBezTo>
                  <a:close/>
                  <a:moveTo>
                    <a:pt x="524122" y="81968"/>
                  </a:moveTo>
                  <a:cubicBezTo>
                    <a:pt x="526707" y="83216"/>
                    <a:pt x="528000" y="84465"/>
                    <a:pt x="528000" y="88210"/>
                  </a:cubicBezTo>
                  <a:lnTo>
                    <a:pt x="526707" y="100694"/>
                  </a:lnTo>
                  <a:cubicBezTo>
                    <a:pt x="529292" y="101942"/>
                    <a:pt x="533170" y="106936"/>
                    <a:pt x="534462" y="113178"/>
                  </a:cubicBezTo>
                  <a:cubicBezTo>
                    <a:pt x="535755" y="119420"/>
                    <a:pt x="533170" y="126910"/>
                    <a:pt x="525415" y="134401"/>
                  </a:cubicBezTo>
                  <a:cubicBezTo>
                    <a:pt x="525415" y="134401"/>
                    <a:pt x="522830" y="135649"/>
                    <a:pt x="521537" y="135649"/>
                  </a:cubicBezTo>
                  <a:cubicBezTo>
                    <a:pt x="520245" y="135649"/>
                    <a:pt x="518952" y="134401"/>
                    <a:pt x="518952" y="134401"/>
                  </a:cubicBezTo>
                  <a:cubicBezTo>
                    <a:pt x="516367" y="131904"/>
                    <a:pt x="516367" y="128159"/>
                    <a:pt x="518952" y="126910"/>
                  </a:cubicBezTo>
                  <a:cubicBezTo>
                    <a:pt x="521537" y="123165"/>
                    <a:pt x="525415" y="118172"/>
                    <a:pt x="524122" y="114426"/>
                  </a:cubicBezTo>
                  <a:cubicBezTo>
                    <a:pt x="522830" y="110681"/>
                    <a:pt x="518952" y="106936"/>
                    <a:pt x="518952" y="106936"/>
                  </a:cubicBezTo>
                  <a:cubicBezTo>
                    <a:pt x="516367" y="106936"/>
                    <a:pt x="515075" y="104439"/>
                    <a:pt x="515075" y="101942"/>
                  </a:cubicBezTo>
                  <a:lnTo>
                    <a:pt x="518952" y="85713"/>
                  </a:lnTo>
                  <a:cubicBezTo>
                    <a:pt x="518952" y="83216"/>
                    <a:pt x="521537" y="81968"/>
                    <a:pt x="524122" y="81968"/>
                  </a:cubicBezTo>
                  <a:close/>
                  <a:moveTo>
                    <a:pt x="549275" y="816"/>
                  </a:moveTo>
                  <a:cubicBezTo>
                    <a:pt x="551756" y="-427"/>
                    <a:pt x="554237" y="-427"/>
                    <a:pt x="555477" y="2059"/>
                  </a:cubicBezTo>
                  <a:cubicBezTo>
                    <a:pt x="557958" y="3302"/>
                    <a:pt x="585246" y="38104"/>
                    <a:pt x="579044" y="84092"/>
                  </a:cubicBezTo>
                  <a:cubicBezTo>
                    <a:pt x="579044" y="85335"/>
                    <a:pt x="579044" y="86578"/>
                    <a:pt x="579044" y="89064"/>
                  </a:cubicBezTo>
                  <a:cubicBezTo>
                    <a:pt x="579044" y="89064"/>
                    <a:pt x="579044" y="90307"/>
                    <a:pt x="579044" y="91550"/>
                  </a:cubicBezTo>
                  <a:cubicBezTo>
                    <a:pt x="572842" y="118894"/>
                    <a:pt x="555477" y="144996"/>
                    <a:pt x="526949" y="167369"/>
                  </a:cubicBezTo>
                  <a:cubicBezTo>
                    <a:pt x="525709" y="168612"/>
                    <a:pt x="525709" y="168612"/>
                    <a:pt x="524468" y="168612"/>
                  </a:cubicBezTo>
                  <a:cubicBezTo>
                    <a:pt x="523228" y="168612"/>
                    <a:pt x="520747" y="167369"/>
                    <a:pt x="520747" y="166126"/>
                  </a:cubicBezTo>
                  <a:cubicBezTo>
                    <a:pt x="518266" y="164883"/>
                    <a:pt x="518266" y="161154"/>
                    <a:pt x="520747" y="159911"/>
                  </a:cubicBezTo>
                  <a:cubicBezTo>
                    <a:pt x="548035" y="138781"/>
                    <a:pt x="564160" y="115166"/>
                    <a:pt x="567881" y="89064"/>
                  </a:cubicBezTo>
                  <a:cubicBezTo>
                    <a:pt x="564160" y="75392"/>
                    <a:pt x="556717" y="65448"/>
                    <a:pt x="548035" y="60477"/>
                  </a:cubicBezTo>
                  <a:cubicBezTo>
                    <a:pt x="531910" y="53019"/>
                    <a:pt x="517026" y="59234"/>
                    <a:pt x="517026" y="59234"/>
                  </a:cubicBezTo>
                  <a:cubicBezTo>
                    <a:pt x="513305" y="60477"/>
                    <a:pt x="510824" y="59234"/>
                    <a:pt x="509584" y="55505"/>
                  </a:cubicBezTo>
                  <a:cubicBezTo>
                    <a:pt x="509584" y="54262"/>
                    <a:pt x="510824" y="50533"/>
                    <a:pt x="513305" y="49290"/>
                  </a:cubicBezTo>
                  <a:cubicBezTo>
                    <a:pt x="513305" y="49290"/>
                    <a:pt x="533151" y="41833"/>
                    <a:pt x="551756" y="51776"/>
                  </a:cubicBezTo>
                  <a:cubicBezTo>
                    <a:pt x="559198" y="55505"/>
                    <a:pt x="565400" y="61719"/>
                    <a:pt x="570361" y="69177"/>
                  </a:cubicBezTo>
                  <a:cubicBezTo>
                    <a:pt x="569121" y="34375"/>
                    <a:pt x="548035" y="8273"/>
                    <a:pt x="548035" y="8273"/>
                  </a:cubicBezTo>
                  <a:cubicBezTo>
                    <a:pt x="546795" y="7030"/>
                    <a:pt x="546795" y="3302"/>
                    <a:pt x="549275" y="816"/>
                  </a:cubicBezTo>
                  <a:close/>
                </a:path>
              </a:pathLst>
            </a:custGeom>
            <a:solidFill>
              <a:srgbClr val="D25C6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Freeform 141">
              <a:extLst>
                <a:ext uri="{FF2B5EF4-FFF2-40B4-BE49-F238E27FC236}">
                  <a16:creationId xmlns:a16="http://schemas.microsoft.com/office/drawing/2014/main" xmlns="" id="{C4536250-7A8E-B44A-8E75-1A553791E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0569" y="9302408"/>
              <a:ext cx="1532561" cy="1340304"/>
            </a:xfrm>
            <a:custGeom>
              <a:avLst/>
              <a:gdLst>
                <a:gd name="T0" fmla="*/ 1231 w 1232"/>
                <a:gd name="T1" fmla="*/ 530 h 1075"/>
                <a:gd name="T2" fmla="*/ 316 w 1232"/>
                <a:gd name="T3" fmla="*/ 1074 h 1075"/>
                <a:gd name="T4" fmla="*/ 0 w 1232"/>
                <a:gd name="T5" fmla="*/ 543 h 1075"/>
                <a:gd name="T6" fmla="*/ 916 w 1232"/>
                <a:gd name="T7" fmla="*/ 0 h 1075"/>
                <a:gd name="T8" fmla="*/ 1231 w 1232"/>
                <a:gd name="T9" fmla="*/ 530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2" h="1075">
                  <a:moveTo>
                    <a:pt x="1231" y="530"/>
                  </a:moveTo>
                  <a:lnTo>
                    <a:pt x="316" y="1074"/>
                  </a:lnTo>
                  <a:lnTo>
                    <a:pt x="0" y="543"/>
                  </a:lnTo>
                  <a:lnTo>
                    <a:pt x="916" y="0"/>
                  </a:lnTo>
                  <a:lnTo>
                    <a:pt x="1231" y="530"/>
                  </a:lnTo>
                </a:path>
              </a:pathLst>
            </a:custGeom>
            <a:solidFill>
              <a:srgbClr val="92BDE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Freeform 142">
              <a:extLst>
                <a:ext uri="{FF2B5EF4-FFF2-40B4-BE49-F238E27FC236}">
                  <a16:creationId xmlns:a16="http://schemas.microsoft.com/office/drawing/2014/main" xmlns="" id="{B5239319-8CEC-804E-BA13-26D3261DA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0567" y="9302410"/>
              <a:ext cx="1142554" cy="675642"/>
            </a:xfrm>
            <a:custGeom>
              <a:avLst/>
              <a:gdLst>
                <a:gd name="T0" fmla="*/ 619 w 917"/>
                <a:gd name="T1" fmla="*/ 543 h 544"/>
                <a:gd name="T2" fmla="*/ 0 w 917"/>
                <a:gd name="T3" fmla="*/ 543 h 544"/>
                <a:gd name="T4" fmla="*/ 916 w 917"/>
                <a:gd name="T5" fmla="*/ 0 h 544"/>
                <a:gd name="T6" fmla="*/ 619 w 917"/>
                <a:gd name="T7" fmla="*/ 543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7" h="544">
                  <a:moveTo>
                    <a:pt x="619" y="543"/>
                  </a:moveTo>
                  <a:lnTo>
                    <a:pt x="0" y="543"/>
                  </a:lnTo>
                  <a:lnTo>
                    <a:pt x="916" y="0"/>
                  </a:lnTo>
                  <a:lnTo>
                    <a:pt x="619" y="543"/>
                  </a:lnTo>
                </a:path>
              </a:pathLst>
            </a:custGeom>
            <a:solidFill>
              <a:srgbClr val="1472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Freeform 143">
              <a:extLst>
                <a:ext uri="{FF2B5EF4-FFF2-40B4-BE49-F238E27FC236}">
                  <a16:creationId xmlns:a16="http://schemas.microsoft.com/office/drawing/2014/main" xmlns="" id="{FEECD46F-8C5D-8749-ACF6-B606327C9D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0575" y="9961575"/>
              <a:ext cx="1142554" cy="681137"/>
            </a:xfrm>
            <a:custGeom>
              <a:avLst/>
              <a:gdLst>
                <a:gd name="T0" fmla="*/ 303 w 916"/>
                <a:gd name="T1" fmla="*/ 13 h 545"/>
                <a:gd name="T2" fmla="*/ 915 w 916"/>
                <a:gd name="T3" fmla="*/ 0 h 545"/>
                <a:gd name="T4" fmla="*/ 0 w 916"/>
                <a:gd name="T5" fmla="*/ 544 h 545"/>
                <a:gd name="T6" fmla="*/ 303 w 916"/>
                <a:gd name="T7" fmla="*/ 13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6" h="545">
                  <a:moveTo>
                    <a:pt x="303" y="13"/>
                  </a:moveTo>
                  <a:lnTo>
                    <a:pt x="915" y="0"/>
                  </a:lnTo>
                  <a:lnTo>
                    <a:pt x="0" y="544"/>
                  </a:lnTo>
                  <a:lnTo>
                    <a:pt x="303" y="13"/>
                  </a:lnTo>
                </a:path>
              </a:pathLst>
            </a:custGeom>
            <a:solidFill>
              <a:srgbClr val="1472B8">
                <a:alpha val="2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Freeform 144">
              <a:extLst>
                <a:ext uri="{FF2B5EF4-FFF2-40B4-BE49-F238E27FC236}">
                  <a16:creationId xmlns:a16="http://schemas.microsoft.com/office/drawing/2014/main" xmlns="" id="{071609B8-F34D-A945-8B41-847894287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7188" y="10516371"/>
              <a:ext cx="1603969" cy="450430"/>
            </a:xfrm>
            <a:custGeom>
              <a:avLst/>
              <a:gdLst>
                <a:gd name="T0" fmla="*/ 1140 w 1289"/>
                <a:gd name="T1" fmla="*/ 0 h 361"/>
                <a:gd name="T2" fmla="*/ 1140 w 1289"/>
                <a:gd name="T3" fmla="*/ 212 h 361"/>
                <a:gd name="T4" fmla="*/ 148 w 1289"/>
                <a:gd name="T5" fmla="*/ 212 h 361"/>
                <a:gd name="T6" fmla="*/ 148 w 1289"/>
                <a:gd name="T7" fmla="*/ 0 h 361"/>
                <a:gd name="T8" fmla="*/ 0 w 1289"/>
                <a:gd name="T9" fmla="*/ 0 h 361"/>
                <a:gd name="T10" fmla="*/ 0 w 1289"/>
                <a:gd name="T11" fmla="*/ 212 h 361"/>
                <a:gd name="T12" fmla="*/ 0 w 1289"/>
                <a:gd name="T13" fmla="*/ 360 h 361"/>
                <a:gd name="T14" fmla="*/ 148 w 1289"/>
                <a:gd name="T15" fmla="*/ 360 h 361"/>
                <a:gd name="T16" fmla="*/ 1140 w 1289"/>
                <a:gd name="T17" fmla="*/ 360 h 361"/>
                <a:gd name="T18" fmla="*/ 1288 w 1289"/>
                <a:gd name="T19" fmla="*/ 360 h 361"/>
                <a:gd name="T20" fmla="*/ 1288 w 1289"/>
                <a:gd name="T21" fmla="*/ 212 h 361"/>
                <a:gd name="T22" fmla="*/ 1288 w 1289"/>
                <a:gd name="T23" fmla="*/ 0 h 361"/>
                <a:gd name="T24" fmla="*/ 1140 w 1289"/>
                <a:gd name="T25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9" h="361">
                  <a:moveTo>
                    <a:pt x="1140" y="0"/>
                  </a:moveTo>
                  <a:lnTo>
                    <a:pt x="1140" y="212"/>
                  </a:lnTo>
                  <a:lnTo>
                    <a:pt x="148" y="212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212"/>
                  </a:lnTo>
                  <a:lnTo>
                    <a:pt x="0" y="360"/>
                  </a:lnTo>
                  <a:lnTo>
                    <a:pt x="148" y="360"/>
                  </a:lnTo>
                  <a:lnTo>
                    <a:pt x="1140" y="360"/>
                  </a:lnTo>
                  <a:lnTo>
                    <a:pt x="1288" y="360"/>
                  </a:lnTo>
                  <a:lnTo>
                    <a:pt x="1288" y="212"/>
                  </a:lnTo>
                  <a:lnTo>
                    <a:pt x="1288" y="0"/>
                  </a:lnTo>
                  <a:lnTo>
                    <a:pt x="1140" y="0"/>
                  </a:lnTo>
                </a:path>
              </a:pathLst>
            </a:custGeom>
            <a:solidFill>
              <a:srgbClr val="1472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Freeform 145">
              <a:extLst>
                <a:ext uri="{FF2B5EF4-FFF2-40B4-BE49-F238E27FC236}">
                  <a16:creationId xmlns:a16="http://schemas.microsoft.com/office/drawing/2014/main" xmlns="" id="{65714E89-4B25-DD42-AB02-A62143D1D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5776" y="8923387"/>
              <a:ext cx="329582" cy="329582"/>
            </a:xfrm>
            <a:custGeom>
              <a:avLst/>
              <a:gdLst>
                <a:gd name="T0" fmla="*/ 47 w 266"/>
                <a:gd name="T1" fmla="*/ 217 h 266"/>
                <a:gd name="T2" fmla="*/ 47 w 266"/>
                <a:gd name="T3" fmla="*/ 217 h 266"/>
                <a:gd name="T4" fmla="*/ 47 w 266"/>
                <a:gd name="T5" fmla="*/ 217 h 266"/>
                <a:gd name="T6" fmla="*/ 47 w 266"/>
                <a:gd name="T7" fmla="*/ 47 h 266"/>
                <a:gd name="T8" fmla="*/ 47 w 266"/>
                <a:gd name="T9" fmla="*/ 47 h 266"/>
                <a:gd name="T10" fmla="*/ 218 w 266"/>
                <a:gd name="T11" fmla="*/ 47 h 266"/>
                <a:gd name="T12" fmla="*/ 218 w 266"/>
                <a:gd name="T13" fmla="*/ 47 h 266"/>
                <a:gd name="T14" fmla="*/ 218 w 266"/>
                <a:gd name="T15" fmla="*/ 217 h 266"/>
                <a:gd name="T16" fmla="*/ 218 w 266"/>
                <a:gd name="T17" fmla="*/ 217 h 266"/>
                <a:gd name="T18" fmla="*/ 47 w 266"/>
                <a:gd name="T19" fmla="*/ 217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6" h="266">
                  <a:moveTo>
                    <a:pt x="47" y="217"/>
                  </a:moveTo>
                  <a:lnTo>
                    <a:pt x="47" y="217"/>
                  </a:lnTo>
                  <a:lnTo>
                    <a:pt x="47" y="217"/>
                  </a:lnTo>
                  <a:cubicBezTo>
                    <a:pt x="0" y="170"/>
                    <a:pt x="0" y="94"/>
                    <a:pt x="47" y="47"/>
                  </a:cubicBezTo>
                  <a:lnTo>
                    <a:pt x="47" y="47"/>
                  </a:lnTo>
                  <a:cubicBezTo>
                    <a:pt x="94" y="0"/>
                    <a:pt x="171" y="0"/>
                    <a:pt x="218" y="47"/>
                  </a:cubicBezTo>
                  <a:lnTo>
                    <a:pt x="218" y="47"/>
                  </a:lnTo>
                  <a:cubicBezTo>
                    <a:pt x="265" y="94"/>
                    <a:pt x="265" y="170"/>
                    <a:pt x="218" y="217"/>
                  </a:cubicBezTo>
                  <a:lnTo>
                    <a:pt x="218" y="217"/>
                  </a:lnTo>
                  <a:cubicBezTo>
                    <a:pt x="171" y="265"/>
                    <a:pt x="94" y="265"/>
                    <a:pt x="47" y="217"/>
                  </a:cubicBezTo>
                </a:path>
              </a:pathLst>
            </a:custGeom>
            <a:solidFill>
              <a:srgbClr val="9CCBE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Freeform 146">
              <a:extLst>
                <a:ext uri="{FF2B5EF4-FFF2-40B4-BE49-F238E27FC236}">
                  <a16:creationId xmlns:a16="http://schemas.microsoft.com/office/drawing/2014/main" xmlns="" id="{99D3CA64-F13A-3C42-8DE5-2F09DB176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7066" y="11082157"/>
              <a:ext cx="318598" cy="318598"/>
            </a:xfrm>
            <a:custGeom>
              <a:avLst/>
              <a:gdLst>
                <a:gd name="T0" fmla="*/ 45 w 255"/>
                <a:gd name="T1" fmla="*/ 208 h 254"/>
                <a:gd name="T2" fmla="*/ 45 w 255"/>
                <a:gd name="T3" fmla="*/ 208 h 254"/>
                <a:gd name="T4" fmla="*/ 45 w 255"/>
                <a:gd name="T5" fmla="*/ 208 h 254"/>
                <a:gd name="T6" fmla="*/ 45 w 255"/>
                <a:gd name="T7" fmla="*/ 45 h 254"/>
                <a:gd name="T8" fmla="*/ 45 w 255"/>
                <a:gd name="T9" fmla="*/ 45 h 254"/>
                <a:gd name="T10" fmla="*/ 208 w 255"/>
                <a:gd name="T11" fmla="*/ 45 h 254"/>
                <a:gd name="T12" fmla="*/ 208 w 255"/>
                <a:gd name="T13" fmla="*/ 45 h 254"/>
                <a:gd name="T14" fmla="*/ 208 w 255"/>
                <a:gd name="T15" fmla="*/ 208 h 254"/>
                <a:gd name="T16" fmla="*/ 208 w 255"/>
                <a:gd name="T17" fmla="*/ 208 h 254"/>
                <a:gd name="T18" fmla="*/ 45 w 255"/>
                <a:gd name="T19" fmla="*/ 208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5" h="254">
                  <a:moveTo>
                    <a:pt x="45" y="208"/>
                  </a:moveTo>
                  <a:lnTo>
                    <a:pt x="45" y="208"/>
                  </a:lnTo>
                  <a:lnTo>
                    <a:pt x="45" y="208"/>
                  </a:lnTo>
                  <a:cubicBezTo>
                    <a:pt x="0" y="163"/>
                    <a:pt x="0" y="90"/>
                    <a:pt x="45" y="45"/>
                  </a:cubicBezTo>
                  <a:lnTo>
                    <a:pt x="45" y="45"/>
                  </a:lnTo>
                  <a:cubicBezTo>
                    <a:pt x="90" y="0"/>
                    <a:pt x="164" y="0"/>
                    <a:pt x="208" y="45"/>
                  </a:cubicBezTo>
                  <a:lnTo>
                    <a:pt x="208" y="45"/>
                  </a:lnTo>
                  <a:cubicBezTo>
                    <a:pt x="254" y="90"/>
                    <a:pt x="254" y="163"/>
                    <a:pt x="208" y="208"/>
                  </a:cubicBezTo>
                  <a:lnTo>
                    <a:pt x="208" y="208"/>
                  </a:lnTo>
                  <a:cubicBezTo>
                    <a:pt x="164" y="253"/>
                    <a:pt x="90" y="253"/>
                    <a:pt x="45" y="208"/>
                  </a:cubicBezTo>
                </a:path>
              </a:pathLst>
            </a:custGeom>
            <a:solidFill>
              <a:srgbClr val="9CCBE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7" name="Freeform 80">
            <a:extLst>
              <a:ext uri="{FF2B5EF4-FFF2-40B4-BE49-F238E27FC236}">
                <a16:creationId xmlns:a16="http://schemas.microsoft.com/office/drawing/2014/main" xmlns="" id="{8C2494A8-A1E2-7648-9DFE-07CEBD10A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3558" y="4033658"/>
            <a:ext cx="468561" cy="580395"/>
          </a:xfrm>
          <a:custGeom>
            <a:avLst/>
            <a:gdLst>
              <a:gd name="connsiteX0" fmla="*/ 183020 w 270830"/>
              <a:gd name="connsiteY0" fmla="*/ 233965 h 335470"/>
              <a:gd name="connsiteX1" fmla="*/ 155224 w 270830"/>
              <a:gd name="connsiteY1" fmla="*/ 323592 h 335470"/>
              <a:gd name="connsiteX2" fmla="*/ 247276 w 270830"/>
              <a:gd name="connsiteY2" fmla="*/ 233965 h 335470"/>
              <a:gd name="connsiteX3" fmla="*/ 230705 w 270830"/>
              <a:gd name="connsiteY3" fmla="*/ 233965 h 335470"/>
              <a:gd name="connsiteX4" fmla="*/ 93857 w 270830"/>
              <a:gd name="connsiteY4" fmla="*/ 233965 h 335470"/>
              <a:gd name="connsiteX5" fmla="*/ 133565 w 270830"/>
              <a:gd name="connsiteY5" fmla="*/ 325752 h 335470"/>
              <a:gd name="connsiteX6" fmla="*/ 173274 w 270830"/>
              <a:gd name="connsiteY6" fmla="*/ 233965 h 335470"/>
              <a:gd name="connsiteX7" fmla="*/ 19854 w 270830"/>
              <a:gd name="connsiteY7" fmla="*/ 233965 h 335470"/>
              <a:gd name="connsiteX8" fmla="*/ 111906 w 270830"/>
              <a:gd name="connsiteY8" fmla="*/ 323592 h 335470"/>
              <a:gd name="connsiteX9" fmla="*/ 84110 w 270830"/>
              <a:gd name="connsiteY9" fmla="*/ 233965 h 335470"/>
              <a:gd name="connsiteX10" fmla="*/ 166776 w 270830"/>
              <a:gd name="connsiteY10" fmla="*/ 147578 h 335470"/>
              <a:gd name="connsiteX11" fmla="*/ 157029 w 270830"/>
              <a:gd name="connsiteY11" fmla="*/ 151178 h 335470"/>
              <a:gd name="connsiteX12" fmla="*/ 130677 w 270830"/>
              <a:gd name="connsiteY12" fmla="*/ 156577 h 335470"/>
              <a:gd name="connsiteX13" fmla="*/ 129594 w 270830"/>
              <a:gd name="connsiteY13" fmla="*/ 156217 h 335470"/>
              <a:gd name="connsiteX14" fmla="*/ 129233 w 270830"/>
              <a:gd name="connsiteY14" fmla="*/ 156217 h 335470"/>
              <a:gd name="connsiteX15" fmla="*/ 105408 w 270830"/>
              <a:gd name="connsiteY15" fmla="*/ 151538 h 335470"/>
              <a:gd name="connsiteX16" fmla="*/ 99993 w 270830"/>
              <a:gd name="connsiteY16" fmla="*/ 149378 h 335470"/>
              <a:gd name="connsiteX17" fmla="*/ 93135 w 270830"/>
              <a:gd name="connsiteY17" fmla="*/ 211289 h 335470"/>
              <a:gd name="connsiteX18" fmla="*/ 93496 w 270830"/>
              <a:gd name="connsiteY18" fmla="*/ 224247 h 335470"/>
              <a:gd name="connsiteX19" fmla="*/ 173996 w 270830"/>
              <a:gd name="connsiteY19" fmla="*/ 224247 h 335470"/>
              <a:gd name="connsiteX20" fmla="*/ 173996 w 270830"/>
              <a:gd name="connsiteY20" fmla="*/ 211289 h 335470"/>
              <a:gd name="connsiteX21" fmla="*/ 166776 w 270830"/>
              <a:gd name="connsiteY21" fmla="*/ 147578 h 335470"/>
              <a:gd name="connsiteX22" fmla="*/ 51621 w 270830"/>
              <a:gd name="connsiteY22" fmla="*/ 129941 h 335470"/>
              <a:gd name="connsiteX23" fmla="*/ 17327 w 270830"/>
              <a:gd name="connsiteY23" fmla="*/ 211289 h 335470"/>
              <a:gd name="connsiteX24" fmla="*/ 18049 w 270830"/>
              <a:gd name="connsiteY24" fmla="*/ 224247 h 335470"/>
              <a:gd name="connsiteX25" fmla="*/ 83749 w 270830"/>
              <a:gd name="connsiteY25" fmla="*/ 224247 h 335470"/>
              <a:gd name="connsiteX26" fmla="*/ 83388 w 270830"/>
              <a:gd name="connsiteY26" fmla="*/ 211289 h 335470"/>
              <a:gd name="connsiteX27" fmla="*/ 90608 w 270830"/>
              <a:gd name="connsiteY27" fmla="*/ 145778 h 335470"/>
              <a:gd name="connsiteX28" fmla="*/ 214065 w 270830"/>
              <a:gd name="connsiteY28" fmla="*/ 128861 h 335470"/>
              <a:gd name="connsiteX29" fmla="*/ 176162 w 270830"/>
              <a:gd name="connsiteY29" fmla="*/ 143619 h 335470"/>
              <a:gd name="connsiteX30" fmla="*/ 183742 w 270830"/>
              <a:gd name="connsiteY30" fmla="*/ 211289 h 335470"/>
              <a:gd name="connsiteX31" fmla="*/ 183381 w 270830"/>
              <a:gd name="connsiteY31" fmla="*/ 224247 h 335470"/>
              <a:gd name="connsiteX32" fmla="*/ 238890 w 270830"/>
              <a:gd name="connsiteY32" fmla="*/ 224247 h 335470"/>
              <a:gd name="connsiteX33" fmla="*/ 249081 w 270830"/>
              <a:gd name="connsiteY33" fmla="*/ 224247 h 335470"/>
              <a:gd name="connsiteX34" fmla="*/ 249803 w 270830"/>
              <a:gd name="connsiteY34" fmla="*/ 211289 h 335470"/>
              <a:gd name="connsiteX35" fmla="*/ 214065 w 270830"/>
              <a:gd name="connsiteY35" fmla="*/ 128861 h 335470"/>
              <a:gd name="connsiteX36" fmla="*/ 255579 w 270830"/>
              <a:gd name="connsiteY36" fmla="*/ 120222 h 335470"/>
              <a:gd name="connsiteX37" fmla="*/ 251969 w 270830"/>
              <a:gd name="connsiteY37" fmla="*/ 126701 h 335470"/>
              <a:gd name="connsiteX38" fmla="*/ 259189 w 270830"/>
              <a:gd name="connsiteY38" fmla="*/ 126701 h 335470"/>
              <a:gd name="connsiteX39" fmla="*/ 210455 w 270830"/>
              <a:gd name="connsiteY39" fmla="*/ 76669 h 335470"/>
              <a:gd name="connsiteX40" fmla="*/ 141146 w 270830"/>
              <a:gd name="connsiteY40" fmla="*/ 102585 h 335470"/>
              <a:gd name="connsiteX41" fmla="*/ 131038 w 270830"/>
              <a:gd name="connsiteY41" fmla="*/ 104385 h 335470"/>
              <a:gd name="connsiteX42" fmla="*/ 121292 w 270830"/>
              <a:gd name="connsiteY42" fmla="*/ 102585 h 335470"/>
              <a:gd name="connsiteX43" fmla="*/ 55231 w 270830"/>
              <a:gd name="connsiteY43" fmla="*/ 78109 h 335470"/>
              <a:gd name="connsiteX44" fmla="*/ 55231 w 270830"/>
              <a:gd name="connsiteY44" fmla="*/ 120942 h 335470"/>
              <a:gd name="connsiteX45" fmla="*/ 109018 w 270830"/>
              <a:gd name="connsiteY45" fmla="*/ 142179 h 335470"/>
              <a:gd name="connsiteX46" fmla="*/ 129233 w 270830"/>
              <a:gd name="connsiteY46" fmla="*/ 146858 h 335470"/>
              <a:gd name="connsiteX47" fmla="*/ 153419 w 270830"/>
              <a:gd name="connsiteY47" fmla="*/ 142179 h 335470"/>
              <a:gd name="connsiteX48" fmla="*/ 210455 w 270830"/>
              <a:gd name="connsiteY48" fmla="*/ 119502 h 335470"/>
              <a:gd name="connsiteX49" fmla="*/ 130786 w 270830"/>
              <a:gd name="connsiteY49" fmla="*/ 34205 h 335470"/>
              <a:gd name="connsiteX50" fmla="*/ 135529 w 270830"/>
              <a:gd name="connsiteY50" fmla="*/ 39217 h 335470"/>
              <a:gd name="connsiteX51" fmla="*/ 130786 w 270830"/>
              <a:gd name="connsiteY51" fmla="*/ 44228 h 335470"/>
              <a:gd name="connsiteX52" fmla="*/ 111815 w 270830"/>
              <a:gd name="connsiteY52" fmla="*/ 52104 h 335470"/>
              <a:gd name="connsiteX53" fmla="*/ 130786 w 270830"/>
              <a:gd name="connsiteY53" fmla="*/ 60337 h 335470"/>
              <a:gd name="connsiteX54" fmla="*/ 150122 w 270830"/>
              <a:gd name="connsiteY54" fmla="*/ 52104 h 335470"/>
              <a:gd name="connsiteX55" fmla="*/ 154865 w 270830"/>
              <a:gd name="connsiteY55" fmla="*/ 47450 h 335470"/>
              <a:gd name="connsiteX56" fmla="*/ 159972 w 270830"/>
              <a:gd name="connsiteY56" fmla="*/ 52104 h 335470"/>
              <a:gd name="connsiteX57" fmla="*/ 130786 w 270830"/>
              <a:gd name="connsiteY57" fmla="*/ 70360 h 335470"/>
              <a:gd name="connsiteX58" fmla="*/ 101600 w 270830"/>
              <a:gd name="connsiteY58" fmla="*/ 52104 h 335470"/>
              <a:gd name="connsiteX59" fmla="*/ 130786 w 270830"/>
              <a:gd name="connsiteY59" fmla="*/ 34205 h 335470"/>
              <a:gd name="connsiteX60" fmla="*/ 123819 w 270830"/>
              <a:gd name="connsiteY60" fmla="*/ 11518 h 335470"/>
              <a:gd name="connsiteX61" fmla="*/ 10830 w 270830"/>
              <a:gd name="connsiteY61" fmla="*/ 51113 h 335470"/>
              <a:gd name="connsiteX62" fmla="*/ 52343 w 270830"/>
              <a:gd name="connsiteY62" fmla="*/ 66590 h 335470"/>
              <a:gd name="connsiteX63" fmla="*/ 124901 w 270830"/>
              <a:gd name="connsiteY63" fmla="*/ 93586 h 335470"/>
              <a:gd name="connsiteX64" fmla="*/ 137536 w 270830"/>
              <a:gd name="connsiteY64" fmla="*/ 93586 h 335470"/>
              <a:gd name="connsiteX65" fmla="*/ 249442 w 270830"/>
              <a:gd name="connsiteY65" fmla="*/ 51832 h 335470"/>
              <a:gd name="connsiteX66" fmla="*/ 138258 w 270830"/>
              <a:gd name="connsiteY66" fmla="*/ 11518 h 335470"/>
              <a:gd name="connsiteX67" fmla="*/ 123819 w 270830"/>
              <a:gd name="connsiteY67" fmla="*/ 11518 h 335470"/>
              <a:gd name="connsiteX68" fmla="*/ 120570 w 270830"/>
              <a:gd name="connsiteY68" fmla="*/ 2160 h 335470"/>
              <a:gd name="connsiteX69" fmla="*/ 141868 w 270830"/>
              <a:gd name="connsiteY69" fmla="*/ 2160 h 335470"/>
              <a:gd name="connsiteX70" fmla="*/ 254857 w 270830"/>
              <a:gd name="connsiteY70" fmla="*/ 43194 h 335470"/>
              <a:gd name="connsiteX71" fmla="*/ 260271 w 270830"/>
              <a:gd name="connsiteY71" fmla="*/ 51832 h 335470"/>
              <a:gd name="connsiteX72" fmla="*/ 260271 w 270830"/>
              <a:gd name="connsiteY72" fmla="*/ 52192 h 335470"/>
              <a:gd name="connsiteX73" fmla="*/ 260271 w 270830"/>
              <a:gd name="connsiteY73" fmla="*/ 109424 h 335470"/>
              <a:gd name="connsiteX74" fmla="*/ 270018 w 270830"/>
              <a:gd name="connsiteY74" fmla="*/ 125621 h 335470"/>
              <a:gd name="connsiteX75" fmla="*/ 270018 w 270830"/>
              <a:gd name="connsiteY75" fmla="*/ 132820 h 335470"/>
              <a:gd name="connsiteX76" fmla="*/ 263881 w 270830"/>
              <a:gd name="connsiteY76" fmla="*/ 136420 h 335470"/>
              <a:gd name="connsiteX77" fmla="*/ 247276 w 270830"/>
              <a:gd name="connsiteY77" fmla="*/ 136420 h 335470"/>
              <a:gd name="connsiteX78" fmla="*/ 241139 w 270830"/>
              <a:gd name="connsiteY78" fmla="*/ 132820 h 335470"/>
              <a:gd name="connsiteX79" fmla="*/ 241139 w 270830"/>
              <a:gd name="connsiteY79" fmla="*/ 125621 h 335470"/>
              <a:gd name="connsiteX80" fmla="*/ 250525 w 270830"/>
              <a:gd name="connsiteY80" fmla="*/ 109424 h 335470"/>
              <a:gd name="connsiteX81" fmla="*/ 250525 w 270830"/>
              <a:gd name="connsiteY81" fmla="*/ 61911 h 335470"/>
              <a:gd name="connsiteX82" fmla="*/ 220202 w 270830"/>
              <a:gd name="connsiteY82" fmla="*/ 73069 h 335470"/>
              <a:gd name="connsiteX83" fmla="*/ 220202 w 270830"/>
              <a:gd name="connsiteY83" fmla="*/ 120942 h 335470"/>
              <a:gd name="connsiteX84" fmla="*/ 259550 w 270830"/>
              <a:gd name="connsiteY84" fmla="*/ 211289 h 335470"/>
              <a:gd name="connsiteX85" fmla="*/ 258106 w 270830"/>
              <a:gd name="connsiteY85" fmla="*/ 230006 h 335470"/>
              <a:gd name="connsiteX86" fmla="*/ 133565 w 270830"/>
              <a:gd name="connsiteY86" fmla="*/ 335470 h 335470"/>
              <a:gd name="connsiteX87" fmla="*/ 9025 w 270830"/>
              <a:gd name="connsiteY87" fmla="*/ 230006 h 335470"/>
              <a:gd name="connsiteX88" fmla="*/ 7581 w 270830"/>
              <a:gd name="connsiteY88" fmla="*/ 211289 h 335470"/>
              <a:gd name="connsiteX89" fmla="*/ 45484 w 270830"/>
              <a:gd name="connsiteY89" fmla="*/ 122382 h 335470"/>
              <a:gd name="connsiteX90" fmla="*/ 45484 w 270830"/>
              <a:gd name="connsiteY90" fmla="*/ 74509 h 335470"/>
              <a:gd name="connsiteX91" fmla="*/ 5415 w 270830"/>
              <a:gd name="connsiteY91" fmla="*/ 59391 h 335470"/>
              <a:gd name="connsiteX92" fmla="*/ 0 w 270830"/>
              <a:gd name="connsiteY92" fmla="*/ 51113 h 335470"/>
              <a:gd name="connsiteX93" fmla="*/ 5415 w 270830"/>
              <a:gd name="connsiteY93" fmla="*/ 42474 h 335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270830" h="335470">
                <a:moveTo>
                  <a:pt x="183020" y="233965"/>
                </a:moveTo>
                <a:cubicBezTo>
                  <a:pt x="180132" y="274279"/>
                  <a:pt x="169664" y="307035"/>
                  <a:pt x="155224" y="323592"/>
                </a:cubicBezTo>
                <a:cubicBezTo>
                  <a:pt x="201792" y="315313"/>
                  <a:pt x="238251" y="279319"/>
                  <a:pt x="247276" y="233965"/>
                </a:cubicBezTo>
                <a:lnTo>
                  <a:pt x="230705" y="233965"/>
                </a:lnTo>
                <a:close/>
                <a:moveTo>
                  <a:pt x="93857" y="233965"/>
                </a:moveTo>
                <a:cubicBezTo>
                  <a:pt x="97827" y="281118"/>
                  <a:pt x="112989" y="325752"/>
                  <a:pt x="133565" y="325752"/>
                </a:cubicBezTo>
                <a:cubicBezTo>
                  <a:pt x="154141" y="325752"/>
                  <a:pt x="169303" y="281118"/>
                  <a:pt x="173274" y="233965"/>
                </a:cubicBezTo>
                <a:close/>
                <a:moveTo>
                  <a:pt x="19854" y="233965"/>
                </a:moveTo>
                <a:cubicBezTo>
                  <a:pt x="28879" y="279319"/>
                  <a:pt x="65700" y="315313"/>
                  <a:pt x="111906" y="323592"/>
                </a:cubicBezTo>
                <a:cubicBezTo>
                  <a:pt x="97466" y="307035"/>
                  <a:pt x="86998" y="274279"/>
                  <a:pt x="84110" y="233965"/>
                </a:cubicBezTo>
                <a:close/>
                <a:moveTo>
                  <a:pt x="166776" y="147578"/>
                </a:moveTo>
                <a:lnTo>
                  <a:pt x="157029" y="151178"/>
                </a:lnTo>
                <a:cubicBezTo>
                  <a:pt x="148366" y="154777"/>
                  <a:pt x="139341" y="156577"/>
                  <a:pt x="130677" y="156577"/>
                </a:cubicBezTo>
                <a:cubicBezTo>
                  <a:pt x="130316" y="156577"/>
                  <a:pt x="129955" y="156577"/>
                  <a:pt x="129594" y="156217"/>
                </a:cubicBezTo>
                <a:lnTo>
                  <a:pt x="129233" y="156217"/>
                </a:lnTo>
                <a:cubicBezTo>
                  <a:pt x="121653" y="156217"/>
                  <a:pt x="113711" y="154777"/>
                  <a:pt x="105408" y="151538"/>
                </a:cubicBezTo>
                <a:lnTo>
                  <a:pt x="99993" y="149378"/>
                </a:lnTo>
                <a:cubicBezTo>
                  <a:pt x="95662" y="167735"/>
                  <a:pt x="93135" y="188972"/>
                  <a:pt x="93135" y="211289"/>
                </a:cubicBezTo>
                <a:cubicBezTo>
                  <a:pt x="93135" y="215608"/>
                  <a:pt x="93135" y="219927"/>
                  <a:pt x="93496" y="224247"/>
                </a:cubicBezTo>
                <a:lnTo>
                  <a:pt x="173996" y="224247"/>
                </a:lnTo>
                <a:cubicBezTo>
                  <a:pt x="173996" y="219927"/>
                  <a:pt x="173996" y="215608"/>
                  <a:pt x="173996" y="211289"/>
                </a:cubicBezTo>
                <a:cubicBezTo>
                  <a:pt x="173996" y="188252"/>
                  <a:pt x="171469" y="166295"/>
                  <a:pt x="166776" y="147578"/>
                </a:cubicBezTo>
                <a:close/>
                <a:moveTo>
                  <a:pt x="51621" y="129941"/>
                </a:moveTo>
                <a:cubicBezTo>
                  <a:pt x="29601" y="151898"/>
                  <a:pt x="17327" y="180333"/>
                  <a:pt x="17327" y="211289"/>
                </a:cubicBezTo>
                <a:cubicBezTo>
                  <a:pt x="17327" y="215608"/>
                  <a:pt x="17688" y="219927"/>
                  <a:pt x="18049" y="224247"/>
                </a:cubicBezTo>
                <a:lnTo>
                  <a:pt x="83749" y="224247"/>
                </a:lnTo>
                <a:cubicBezTo>
                  <a:pt x="83388" y="219927"/>
                  <a:pt x="83388" y="215608"/>
                  <a:pt x="83388" y="211289"/>
                </a:cubicBezTo>
                <a:cubicBezTo>
                  <a:pt x="83388" y="187892"/>
                  <a:pt x="85915" y="165216"/>
                  <a:pt x="90608" y="145778"/>
                </a:cubicBezTo>
                <a:close/>
                <a:moveTo>
                  <a:pt x="214065" y="128861"/>
                </a:moveTo>
                <a:lnTo>
                  <a:pt x="176162" y="143619"/>
                </a:lnTo>
                <a:cubicBezTo>
                  <a:pt x="181215" y="163776"/>
                  <a:pt x="183742" y="187172"/>
                  <a:pt x="183742" y="211289"/>
                </a:cubicBezTo>
                <a:cubicBezTo>
                  <a:pt x="183742" y="215608"/>
                  <a:pt x="183742" y="219927"/>
                  <a:pt x="183381" y="224247"/>
                </a:cubicBezTo>
                <a:lnTo>
                  <a:pt x="238890" y="224247"/>
                </a:lnTo>
                <a:lnTo>
                  <a:pt x="249081" y="224247"/>
                </a:lnTo>
                <a:cubicBezTo>
                  <a:pt x="249442" y="219927"/>
                  <a:pt x="249803" y="215608"/>
                  <a:pt x="249803" y="211289"/>
                </a:cubicBezTo>
                <a:cubicBezTo>
                  <a:pt x="249803" y="180333"/>
                  <a:pt x="236807" y="150098"/>
                  <a:pt x="214065" y="128861"/>
                </a:cubicBezTo>
                <a:close/>
                <a:moveTo>
                  <a:pt x="255579" y="120222"/>
                </a:moveTo>
                <a:lnTo>
                  <a:pt x="251969" y="126701"/>
                </a:lnTo>
                <a:lnTo>
                  <a:pt x="259189" y="126701"/>
                </a:lnTo>
                <a:close/>
                <a:moveTo>
                  <a:pt x="210455" y="76669"/>
                </a:moveTo>
                <a:lnTo>
                  <a:pt x="141146" y="102585"/>
                </a:lnTo>
                <a:cubicBezTo>
                  <a:pt x="137536" y="104025"/>
                  <a:pt x="134287" y="104385"/>
                  <a:pt x="131038" y="104385"/>
                </a:cubicBezTo>
                <a:cubicBezTo>
                  <a:pt x="127789" y="104385"/>
                  <a:pt x="124540" y="104025"/>
                  <a:pt x="121292" y="102585"/>
                </a:cubicBezTo>
                <a:lnTo>
                  <a:pt x="55231" y="78109"/>
                </a:lnTo>
                <a:lnTo>
                  <a:pt x="55231" y="120942"/>
                </a:lnTo>
                <a:lnTo>
                  <a:pt x="109018" y="142179"/>
                </a:lnTo>
                <a:cubicBezTo>
                  <a:pt x="115877" y="145059"/>
                  <a:pt x="122736" y="146498"/>
                  <a:pt x="129233" y="146858"/>
                </a:cubicBezTo>
                <a:cubicBezTo>
                  <a:pt x="137175" y="146858"/>
                  <a:pt x="145478" y="145419"/>
                  <a:pt x="153419" y="142179"/>
                </a:cubicBezTo>
                <a:lnTo>
                  <a:pt x="210455" y="119502"/>
                </a:lnTo>
                <a:close/>
                <a:moveTo>
                  <a:pt x="130786" y="34205"/>
                </a:moveTo>
                <a:cubicBezTo>
                  <a:pt x="133705" y="34205"/>
                  <a:pt x="135529" y="36353"/>
                  <a:pt x="135529" y="39217"/>
                </a:cubicBezTo>
                <a:cubicBezTo>
                  <a:pt x="135529" y="42081"/>
                  <a:pt x="133705" y="44228"/>
                  <a:pt x="130786" y="44228"/>
                </a:cubicBezTo>
                <a:cubicBezTo>
                  <a:pt x="119112" y="44228"/>
                  <a:pt x="111815" y="48882"/>
                  <a:pt x="111815" y="52104"/>
                </a:cubicBezTo>
                <a:cubicBezTo>
                  <a:pt x="111815" y="55683"/>
                  <a:pt x="119112" y="60337"/>
                  <a:pt x="130786" y="60337"/>
                </a:cubicBezTo>
                <a:cubicBezTo>
                  <a:pt x="142461" y="60337"/>
                  <a:pt x="150122" y="55683"/>
                  <a:pt x="150122" y="52104"/>
                </a:cubicBezTo>
                <a:cubicBezTo>
                  <a:pt x="150122" y="49598"/>
                  <a:pt x="152311" y="47450"/>
                  <a:pt x="154865" y="47450"/>
                </a:cubicBezTo>
                <a:cubicBezTo>
                  <a:pt x="157418" y="47450"/>
                  <a:pt x="159972" y="49598"/>
                  <a:pt x="159972" y="52104"/>
                </a:cubicBezTo>
                <a:cubicBezTo>
                  <a:pt x="159972" y="62485"/>
                  <a:pt x="147203" y="70360"/>
                  <a:pt x="130786" y="70360"/>
                </a:cubicBezTo>
                <a:cubicBezTo>
                  <a:pt x="114369" y="70360"/>
                  <a:pt x="101600" y="62485"/>
                  <a:pt x="101600" y="52104"/>
                </a:cubicBezTo>
                <a:cubicBezTo>
                  <a:pt x="101600" y="42081"/>
                  <a:pt x="114369" y="34205"/>
                  <a:pt x="130786" y="34205"/>
                </a:cubicBezTo>
                <a:close/>
                <a:moveTo>
                  <a:pt x="123819" y="11518"/>
                </a:moveTo>
                <a:lnTo>
                  <a:pt x="10830" y="51113"/>
                </a:lnTo>
                <a:lnTo>
                  <a:pt x="52343" y="66590"/>
                </a:lnTo>
                <a:lnTo>
                  <a:pt x="124901" y="93586"/>
                </a:lnTo>
                <a:cubicBezTo>
                  <a:pt x="129233" y="95386"/>
                  <a:pt x="133204" y="95386"/>
                  <a:pt x="137536" y="93586"/>
                </a:cubicBezTo>
                <a:lnTo>
                  <a:pt x="249442" y="51832"/>
                </a:lnTo>
                <a:lnTo>
                  <a:pt x="138258" y="11518"/>
                </a:lnTo>
                <a:cubicBezTo>
                  <a:pt x="133565" y="9359"/>
                  <a:pt x="128511" y="9359"/>
                  <a:pt x="123819" y="11518"/>
                </a:cubicBezTo>
                <a:close/>
                <a:moveTo>
                  <a:pt x="120570" y="2160"/>
                </a:moveTo>
                <a:cubicBezTo>
                  <a:pt x="127428" y="-720"/>
                  <a:pt x="135009" y="-720"/>
                  <a:pt x="141868" y="2160"/>
                </a:cubicBezTo>
                <a:lnTo>
                  <a:pt x="254857" y="43194"/>
                </a:lnTo>
                <a:cubicBezTo>
                  <a:pt x="258467" y="44634"/>
                  <a:pt x="260271" y="47873"/>
                  <a:pt x="260271" y="51832"/>
                </a:cubicBezTo>
                <a:cubicBezTo>
                  <a:pt x="260271" y="51832"/>
                  <a:pt x="260271" y="51832"/>
                  <a:pt x="260271" y="52192"/>
                </a:cubicBezTo>
                <a:lnTo>
                  <a:pt x="260271" y="109424"/>
                </a:lnTo>
                <a:lnTo>
                  <a:pt x="270018" y="125621"/>
                </a:lnTo>
                <a:cubicBezTo>
                  <a:pt x="271101" y="127781"/>
                  <a:pt x="271101" y="130661"/>
                  <a:pt x="270018" y="132820"/>
                </a:cubicBezTo>
                <a:cubicBezTo>
                  <a:pt x="268574" y="134980"/>
                  <a:pt x="266408" y="136420"/>
                  <a:pt x="263881" y="136420"/>
                </a:cubicBezTo>
                <a:lnTo>
                  <a:pt x="247276" y="136420"/>
                </a:lnTo>
                <a:cubicBezTo>
                  <a:pt x="244749" y="136420"/>
                  <a:pt x="242583" y="134980"/>
                  <a:pt x="241139" y="132820"/>
                </a:cubicBezTo>
                <a:cubicBezTo>
                  <a:pt x="239695" y="130661"/>
                  <a:pt x="239695" y="127781"/>
                  <a:pt x="241139" y="125621"/>
                </a:cubicBezTo>
                <a:lnTo>
                  <a:pt x="250525" y="109424"/>
                </a:lnTo>
                <a:lnTo>
                  <a:pt x="250525" y="61911"/>
                </a:lnTo>
                <a:lnTo>
                  <a:pt x="220202" y="73069"/>
                </a:lnTo>
                <a:lnTo>
                  <a:pt x="220202" y="120942"/>
                </a:lnTo>
                <a:cubicBezTo>
                  <a:pt x="245110" y="144699"/>
                  <a:pt x="259550" y="177094"/>
                  <a:pt x="259550" y="211289"/>
                </a:cubicBezTo>
                <a:cubicBezTo>
                  <a:pt x="259550" y="217768"/>
                  <a:pt x="259189" y="223887"/>
                  <a:pt x="258106" y="230006"/>
                </a:cubicBezTo>
                <a:cubicBezTo>
                  <a:pt x="249081" y="289757"/>
                  <a:pt x="196738" y="335470"/>
                  <a:pt x="133565" y="335470"/>
                </a:cubicBezTo>
                <a:cubicBezTo>
                  <a:pt x="70392" y="335470"/>
                  <a:pt x="18049" y="289757"/>
                  <a:pt x="9025" y="230006"/>
                </a:cubicBezTo>
                <a:cubicBezTo>
                  <a:pt x="7942" y="223887"/>
                  <a:pt x="7581" y="217768"/>
                  <a:pt x="7581" y="211289"/>
                </a:cubicBezTo>
                <a:cubicBezTo>
                  <a:pt x="7581" y="177454"/>
                  <a:pt x="21298" y="146138"/>
                  <a:pt x="45484" y="122382"/>
                </a:cubicBezTo>
                <a:lnTo>
                  <a:pt x="45484" y="74509"/>
                </a:lnTo>
                <a:lnTo>
                  <a:pt x="5415" y="59391"/>
                </a:lnTo>
                <a:cubicBezTo>
                  <a:pt x="2166" y="57952"/>
                  <a:pt x="0" y="54712"/>
                  <a:pt x="0" y="51113"/>
                </a:cubicBezTo>
                <a:cubicBezTo>
                  <a:pt x="0" y="47153"/>
                  <a:pt x="2166" y="43914"/>
                  <a:pt x="5415" y="42474"/>
                </a:cubicBezTo>
                <a:close/>
              </a:path>
            </a:pathLst>
          </a:custGeom>
          <a:solidFill>
            <a:srgbClr val="1113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Freeform 81">
            <a:extLst>
              <a:ext uri="{FF2B5EF4-FFF2-40B4-BE49-F238E27FC236}">
                <a16:creationId xmlns:a16="http://schemas.microsoft.com/office/drawing/2014/main" xmlns="" id="{6269BB92-016E-6D45-ADE0-CA6729A73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7362" y="3966495"/>
            <a:ext cx="570656" cy="650304"/>
          </a:xfrm>
          <a:custGeom>
            <a:avLst/>
            <a:gdLst>
              <a:gd name="connsiteX0" fmla="*/ 16887 w 329841"/>
              <a:gd name="connsiteY0" fmla="*/ 343412 h 375878"/>
              <a:gd name="connsiteX1" fmla="*/ 10060 w 329841"/>
              <a:gd name="connsiteY1" fmla="*/ 350627 h 375878"/>
              <a:gd name="connsiteX2" fmla="*/ 10060 w 329841"/>
              <a:gd name="connsiteY2" fmla="*/ 359645 h 375878"/>
              <a:gd name="connsiteX3" fmla="*/ 16887 w 329841"/>
              <a:gd name="connsiteY3" fmla="*/ 366138 h 375878"/>
              <a:gd name="connsiteX4" fmla="*/ 138332 w 329841"/>
              <a:gd name="connsiteY4" fmla="*/ 366138 h 375878"/>
              <a:gd name="connsiteX5" fmla="*/ 135817 w 329841"/>
              <a:gd name="connsiteY5" fmla="*/ 354234 h 375878"/>
              <a:gd name="connsiteX6" fmla="*/ 138332 w 329841"/>
              <a:gd name="connsiteY6" fmla="*/ 343412 h 375878"/>
              <a:gd name="connsiteX7" fmla="*/ 39548 w 329841"/>
              <a:gd name="connsiteY7" fmla="*/ 263525 h 375878"/>
              <a:gd name="connsiteX8" fmla="*/ 74397 w 329841"/>
              <a:gd name="connsiteY8" fmla="*/ 263525 h 375878"/>
              <a:gd name="connsiteX9" fmla="*/ 79020 w 329841"/>
              <a:gd name="connsiteY9" fmla="*/ 268507 h 375878"/>
              <a:gd name="connsiteX10" fmla="*/ 74397 w 329841"/>
              <a:gd name="connsiteY10" fmla="*/ 274255 h 375878"/>
              <a:gd name="connsiteX11" fmla="*/ 39548 w 329841"/>
              <a:gd name="connsiteY11" fmla="*/ 274255 h 375878"/>
              <a:gd name="connsiteX12" fmla="*/ 34925 w 329841"/>
              <a:gd name="connsiteY12" fmla="*/ 268507 h 375878"/>
              <a:gd name="connsiteX13" fmla="*/ 39548 w 329841"/>
              <a:gd name="connsiteY13" fmla="*/ 263525 h 375878"/>
              <a:gd name="connsiteX14" fmla="*/ 39645 w 329841"/>
              <a:gd name="connsiteY14" fmla="*/ 239713 h 375878"/>
              <a:gd name="connsiteX15" fmla="*/ 110441 w 329841"/>
              <a:gd name="connsiteY15" fmla="*/ 239713 h 375878"/>
              <a:gd name="connsiteX16" fmla="*/ 115524 w 329841"/>
              <a:gd name="connsiteY16" fmla="*/ 244135 h 375878"/>
              <a:gd name="connsiteX17" fmla="*/ 110441 w 329841"/>
              <a:gd name="connsiteY17" fmla="*/ 248898 h 375878"/>
              <a:gd name="connsiteX18" fmla="*/ 39645 w 329841"/>
              <a:gd name="connsiteY18" fmla="*/ 248898 h 375878"/>
              <a:gd name="connsiteX19" fmla="*/ 34925 w 329841"/>
              <a:gd name="connsiteY19" fmla="*/ 244135 h 375878"/>
              <a:gd name="connsiteX20" fmla="*/ 39645 w 329841"/>
              <a:gd name="connsiteY20" fmla="*/ 239713 h 375878"/>
              <a:gd name="connsiteX21" fmla="*/ 39548 w 329841"/>
              <a:gd name="connsiteY21" fmla="*/ 215900 h 375878"/>
              <a:gd name="connsiteX22" fmla="*/ 74397 w 329841"/>
              <a:gd name="connsiteY22" fmla="*/ 215900 h 375878"/>
              <a:gd name="connsiteX23" fmla="*/ 79020 w 329841"/>
              <a:gd name="connsiteY23" fmla="*/ 220322 h 375878"/>
              <a:gd name="connsiteX24" fmla="*/ 74397 w 329841"/>
              <a:gd name="connsiteY24" fmla="*/ 225085 h 375878"/>
              <a:gd name="connsiteX25" fmla="*/ 39548 w 329841"/>
              <a:gd name="connsiteY25" fmla="*/ 225085 h 375878"/>
              <a:gd name="connsiteX26" fmla="*/ 34925 w 329841"/>
              <a:gd name="connsiteY26" fmla="*/ 220322 h 375878"/>
              <a:gd name="connsiteX27" fmla="*/ 39548 w 329841"/>
              <a:gd name="connsiteY27" fmla="*/ 215900 h 375878"/>
              <a:gd name="connsiteX28" fmla="*/ 39481 w 329841"/>
              <a:gd name="connsiteY28" fmla="*/ 192088 h 375878"/>
              <a:gd name="connsiteX29" fmla="*/ 56655 w 329841"/>
              <a:gd name="connsiteY29" fmla="*/ 192088 h 375878"/>
              <a:gd name="connsiteX30" fmla="*/ 61562 w 329841"/>
              <a:gd name="connsiteY30" fmla="*/ 197835 h 375878"/>
              <a:gd name="connsiteX31" fmla="*/ 56655 w 329841"/>
              <a:gd name="connsiteY31" fmla="*/ 202817 h 375878"/>
              <a:gd name="connsiteX32" fmla="*/ 39481 w 329841"/>
              <a:gd name="connsiteY32" fmla="*/ 202817 h 375878"/>
              <a:gd name="connsiteX33" fmla="*/ 34925 w 329841"/>
              <a:gd name="connsiteY33" fmla="*/ 197835 h 375878"/>
              <a:gd name="connsiteX34" fmla="*/ 39481 w 329841"/>
              <a:gd name="connsiteY34" fmla="*/ 192088 h 375878"/>
              <a:gd name="connsiteX35" fmla="*/ 16887 w 329841"/>
              <a:gd name="connsiteY35" fmla="*/ 150423 h 375878"/>
              <a:gd name="connsiteX36" fmla="*/ 10060 w 329841"/>
              <a:gd name="connsiteY36" fmla="*/ 157277 h 375878"/>
              <a:gd name="connsiteX37" fmla="*/ 10060 w 329841"/>
              <a:gd name="connsiteY37" fmla="*/ 335476 h 375878"/>
              <a:gd name="connsiteX38" fmla="*/ 16887 w 329841"/>
              <a:gd name="connsiteY38" fmla="*/ 334033 h 375878"/>
              <a:gd name="connsiteX39" fmla="*/ 143362 w 329841"/>
              <a:gd name="connsiteY39" fmla="*/ 334033 h 375878"/>
              <a:gd name="connsiteX40" fmla="*/ 143362 w 329841"/>
              <a:gd name="connsiteY40" fmla="*/ 157277 h 375878"/>
              <a:gd name="connsiteX41" fmla="*/ 136536 w 329841"/>
              <a:gd name="connsiteY41" fmla="*/ 150423 h 375878"/>
              <a:gd name="connsiteX42" fmla="*/ 285647 w 329841"/>
              <a:gd name="connsiteY42" fmla="*/ 80081 h 375878"/>
              <a:gd name="connsiteX43" fmla="*/ 272352 w 329841"/>
              <a:gd name="connsiteY43" fmla="*/ 138158 h 375878"/>
              <a:gd name="connsiteX44" fmla="*/ 319780 w 329841"/>
              <a:gd name="connsiteY44" fmla="*/ 80081 h 375878"/>
              <a:gd name="connsiteX45" fmla="*/ 233548 w 329841"/>
              <a:gd name="connsiteY45" fmla="*/ 80081 h 375878"/>
              <a:gd name="connsiteX46" fmla="*/ 254746 w 329841"/>
              <a:gd name="connsiteY46" fmla="*/ 140683 h 375878"/>
              <a:gd name="connsiteX47" fmla="*/ 276305 w 329841"/>
              <a:gd name="connsiteY47" fmla="*/ 80081 h 375878"/>
              <a:gd name="connsiteX48" fmla="*/ 190072 w 329841"/>
              <a:gd name="connsiteY48" fmla="*/ 80081 h 375878"/>
              <a:gd name="connsiteX49" fmla="*/ 237141 w 329841"/>
              <a:gd name="connsiteY49" fmla="*/ 138158 h 375878"/>
              <a:gd name="connsiteX50" fmla="*/ 223846 w 329841"/>
              <a:gd name="connsiteY50" fmla="*/ 80081 h 375878"/>
              <a:gd name="connsiteX51" fmla="*/ 272352 w 329841"/>
              <a:gd name="connsiteY51" fmla="*/ 12625 h 375878"/>
              <a:gd name="connsiteX52" fmla="*/ 285647 w 329841"/>
              <a:gd name="connsiteY52" fmla="*/ 70341 h 375878"/>
              <a:gd name="connsiteX53" fmla="*/ 319780 w 329841"/>
              <a:gd name="connsiteY53" fmla="*/ 70341 h 375878"/>
              <a:gd name="connsiteX54" fmla="*/ 272352 w 329841"/>
              <a:gd name="connsiteY54" fmla="*/ 12625 h 375878"/>
              <a:gd name="connsiteX55" fmla="*/ 237141 w 329841"/>
              <a:gd name="connsiteY55" fmla="*/ 12625 h 375878"/>
              <a:gd name="connsiteX56" fmla="*/ 190072 w 329841"/>
              <a:gd name="connsiteY56" fmla="*/ 70341 h 375878"/>
              <a:gd name="connsiteX57" fmla="*/ 223846 w 329841"/>
              <a:gd name="connsiteY57" fmla="*/ 70341 h 375878"/>
              <a:gd name="connsiteX58" fmla="*/ 237141 w 329841"/>
              <a:gd name="connsiteY58" fmla="*/ 12625 h 375878"/>
              <a:gd name="connsiteX59" fmla="*/ 254746 w 329841"/>
              <a:gd name="connsiteY59" fmla="*/ 9739 h 375878"/>
              <a:gd name="connsiteX60" fmla="*/ 233548 w 329841"/>
              <a:gd name="connsiteY60" fmla="*/ 70341 h 375878"/>
              <a:gd name="connsiteX61" fmla="*/ 276305 w 329841"/>
              <a:gd name="connsiteY61" fmla="*/ 70341 h 375878"/>
              <a:gd name="connsiteX62" fmla="*/ 254746 w 329841"/>
              <a:gd name="connsiteY62" fmla="*/ 9739 h 375878"/>
              <a:gd name="connsiteX63" fmla="*/ 254746 w 329841"/>
              <a:gd name="connsiteY63" fmla="*/ 0 h 375878"/>
              <a:gd name="connsiteX64" fmla="*/ 329841 w 329841"/>
              <a:gd name="connsiteY64" fmla="*/ 75392 h 375878"/>
              <a:gd name="connsiteX65" fmla="*/ 259777 w 329841"/>
              <a:gd name="connsiteY65" fmla="*/ 150423 h 375878"/>
              <a:gd name="connsiteX66" fmla="*/ 259777 w 329841"/>
              <a:gd name="connsiteY66" fmla="*/ 248180 h 375878"/>
              <a:gd name="connsiteX67" fmla="*/ 234625 w 329841"/>
              <a:gd name="connsiteY67" fmla="*/ 273431 h 375878"/>
              <a:gd name="connsiteX68" fmla="*/ 153064 w 329841"/>
              <a:gd name="connsiteY68" fmla="*/ 273431 h 375878"/>
              <a:gd name="connsiteX69" fmla="*/ 153064 w 329841"/>
              <a:gd name="connsiteY69" fmla="*/ 338723 h 375878"/>
              <a:gd name="connsiteX70" fmla="*/ 152704 w 329841"/>
              <a:gd name="connsiteY70" fmla="*/ 340166 h 375878"/>
              <a:gd name="connsiteX71" fmla="*/ 152345 w 329841"/>
              <a:gd name="connsiteY71" fmla="*/ 341248 h 375878"/>
              <a:gd name="connsiteX72" fmla="*/ 151267 w 329841"/>
              <a:gd name="connsiteY72" fmla="*/ 342691 h 375878"/>
              <a:gd name="connsiteX73" fmla="*/ 145518 w 329841"/>
              <a:gd name="connsiteY73" fmla="*/ 354234 h 375878"/>
              <a:gd name="connsiteX74" fmla="*/ 150548 w 329841"/>
              <a:gd name="connsiteY74" fmla="*/ 366859 h 375878"/>
              <a:gd name="connsiteX75" fmla="*/ 151626 w 329841"/>
              <a:gd name="connsiteY75" fmla="*/ 367581 h 375878"/>
              <a:gd name="connsiteX76" fmla="*/ 152704 w 329841"/>
              <a:gd name="connsiteY76" fmla="*/ 372992 h 375878"/>
              <a:gd name="connsiteX77" fmla="*/ 148393 w 329841"/>
              <a:gd name="connsiteY77" fmla="*/ 375878 h 375878"/>
              <a:gd name="connsiteX78" fmla="*/ 16887 w 329841"/>
              <a:gd name="connsiteY78" fmla="*/ 375878 h 375878"/>
              <a:gd name="connsiteX79" fmla="*/ 0 w 329841"/>
              <a:gd name="connsiteY79" fmla="*/ 359645 h 375878"/>
              <a:gd name="connsiteX80" fmla="*/ 0 w 329841"/>
              <a:gd name="connsiteY80" fmla="*/ 350627 h 375878"/>
              <a:gd name="connsiteX81" fmla="*/ 359 w 329841"/>
              <a:gd name="connsiteY81" fmla="*/ 349905 h 375878"/>
              <a:gd name="connsiteX82" fmla="*/ 0 w 329841"/>
              <a:gd name="connsiteY82" fmla="*/ 349184 h 375878"/>
              <a:gd name="connsiteX83" fmla="*/ 0 w 329841"/>
              <a:gd name="connsiteY83" fmla="*/ 157277 h 375878"/>
              <a:gd name="connsiteX84" fmla="*/ 16887 w 329841"/>
              <a:gd name="connsiteY84" fmla="*/ 140683 h 375878"/>
              <a:gd name="connsiteX85" fmla="*/ 136536 w 329841"/>
              <a:gd name="connsiteY85" fmla="*/ 140683 h 375878"/>
              <a:gd name="connsiteX86" fmla="*/ 153064 w 329841"/>
              <a:gd name="connsiteY86" fmla="*/ 157277 h 375878"/>
              <a:gd name="connsiteX87" fmla="*/ 153064 w 329841"/>
              <a:gd name="connsiteY87" fmla="*/ 263691 h 375878"/>
              <a:gd name="connsiteX88" fmla="*/ 234625 w 329841"/>
              <a:gd name="connsiteY88" fmla="*/ 263691 h 375878"/>
              <a:gd name="connsiteX89" fmla="*/ 250076 w 329841"/>
              <a:gd name="connsiteY89" fmla="*/ 248180 h 375878"/>
              <a:gd name="connsiteX90" fmla="*/ 250076 w 329841"/>
              <a:gd name="connsiteY90" fmla="*/ 150423 h 375878"/>
              <a:gd name="connsiteX91" fmla="*/ 179652 w 329841"/>
              <a:gd name="connsiteY91" fmla="*/ 75392 h 375878"/>
              <a:gd name="connsiteX92" fmla="*/ 254746 w 329841"/>
              <a:gd name="connsiteY92" fmla="*/ 0 h 37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29841" h="375878">
                <a:moveTo>
                  <a:pt x="16887" y="343412"/>
                </a:moveTo>
                <a:cubicBezTo>
                  <a:pt x="12935" y="343412"/>
                  <a:pt x="10060" y="346659"/>
                  <a:pt x="10060" y="350627"/>
                </a:cubicBezTo>
                <a:lnTo>
                  <a:pt x="10060" y="359645"/>
                </a:lnTo>
                <a:cubicBezTo>
                  <a:pt x="10060" y="363252"/>
                  <a:pt x="12935" y="366138"/>
                  <a:pt x="16887" y="366138"/>
                </a:cubicBezTo>
                <a:lnTo>
                  <a:pt x="138332" y="366138"/>
                </a:lnTo>
                <a:cubicBezTo>
                  <a:pt x="136536" y="362531"/>
                  <a:pt x="135817" y="358202"/>
                  <a:pt x="135817" y="354234"/>
                </a:cubicBezTo>
                <a:cubicBezTo>
                  <a:pt x="135817" y="350627"/>
                  <a:pt x="136895" y="347019"/>
                  <a:pt x="138332" y="343412"/>
                </a:cubicBezTo>
                <a:close/>
                <a:moveTo>
                  <a:pt x="39548" y="263525"/>
                </a:moveTo>
                <a:lnTo>
                  <a:pt x="74397" y="263525"/>
                </a:lnTo>
                <a:cubicBezTo>
                  <a:pt x="76886" y="263525"/>
                  <a:pt x="79020" y="265824"/>
                  <a:pt x="79020" y="268507"/>
                </a:cubicBezTo>
                <a:cubicBezTo>
                  <a:pt x="79020" y="271573"/>
                  <a:pt x="76886" y="274255"/>
                  <a:pt x="74397" y="274255"/>
                </a:cubicBezTo>
                <a:lnTo>
                  <a:pt x="39548" y="274255"/>
                </a:lnTo>
                <a:cubicBezTo>
                  <a:pt x="37059" y="274255"/>
                  <a:pt x="34925" y="271573"/>
                  <a:pt x="34925" y="268507"/>
                </a:cubicBezTo>
                <a:cubicBezTo>
                  <a:pt x="34925" y="265824"/>
                  <a:pt x="37059" y="263525"/>
                  <a:pt x="39548" y="263525"/>
                </a:cubicBezTo>
                <a:close/>
                <a:moveTo>
                  <a:pt x="39645" y="239713"/>
                </a:moveTo>
                <a:lnTo>
                  <a:pt x="110441" y="239713"/>
                </a:lnTo>
                <a:cubicBezTo>
                  <a:pt x="113346" y="239713"/>
                  <a:pt x="115524" y="241754"/>
                  <a:pt x="115524" y="244135"/>
                </a:cubicBezTo>
                <a:cubicBezTo>
                  <a:pt x="115524" y="246857"/>
                  <a:pt x="113346" y="248898"/>
                  <a:pt x="110441" y="248898"/>
                </a:cubicBezTo>
                <a:lnTo>
                  <a:pt x="39645" y="248898"/>
                </a:lnTo>
                <a:cubicBezTo>
                  <a:pt x="37104" y="248898"/>
                  <a:pt x="34925" y="246857"/>
                  <a:pt x="34925" y="244135"/>
                </a:cubicBezTo>
                <a:cubicBezTo>
                  <a:pt x="34925" y="241754"/>
                  <a:pt x="37104" y="239713"/>
                  <a:pt x="39645" y="239713"/>
                </a:cubicBezTo>
                <a:close/>
                <a:moveTo>
                  <a:pt x="39548" y="215900"/>
                </a:moveTo>
                <a:lnTo>
                  <a:pt x="74397" y="215900"/>
                </a:lnTo>
                <a:cubicBezTo>
                  <a:pt x="76886" y="215900"/>
                  <a:pt x="79020" y="217941"/>
                  <a:pt x="79020" y="220322"/>
                </a:cubicBezTo>
                <a:cubicBezTo>
                  <a:pt x="79020" y="223044"/>
                  <a:pt x="76886" y="225085"/>
                  <a:pt x="74397" y="225085"/>
                </a:cubicBezTo>
                <a:lnTo>
                  <a:pt x="39548" y="225085"/>
                </a:lnTo>
                <a:cubicBezTo>
                  <a:pt x="37059" y="225085"/>
                  <a:pt x="34925" y="223044"/>
                  <a:pt x="34925" y="220322"/>
                </a:cubicBezTo>
                <a:cubicBezTo>
                  <a:pt x="34925" y="217941"/>
                  <a:pt x="37059" y="215900"/>
                  <a:pt x="39548" y="215900"/>
                </a:cubicBezTo>
                <a:close/>
                <a:moveTo>
                  <a:pt x="39481" y="192088"/>
                </a:moveTo>
                <a:lnTo>
                  <a:pt x="56655" y="192088"/>
                </a:lnTo>
                <a:cubicBezTo>
                  <a:pt x="59459" y="192088"/>
                  <a:pt x="61562" y="194770"/>
                  <a:pt x="61562" y="197835"/>
                </a:cubicBezTo>
                <a:cubicBezTo>
                  <a:pt x="61562" y="200518"/>
                  <a:pt x="59459" y="202817"/>
                  <a:pt x="56655" y="202817"/>
                </a:cubicBezTo>
                <a:lnTo>
                  <a:pt x="39481" y="202817"/>
                </a:lnTo>
                <a:cubicBezTo>
                  <a:pt x="37028" y="202817"/>
                  <a:pt x="34925" y="200518"/>
                  <a:pt x="34925" y="197835"/>
                </a:cubicBezTo>
                <a:cubicBezTo>
                  <a:pt x="34925" y="194770"/>
                  <a:pt x="37028" y="192088"/>
                  <a:pt x="39481" y="192088"/>
                </a:cubicBezTo>
                <a:close/>
                <a:moveTo>
                  <a:pt x="16887" y="150423"/>
                </a:moveTo>
                <a:cubicBezTo>
                  <a:pt x="12935" y="150423"/>
                  <a:pt x="10060" y="153309"/>
                  <a:pt x="10060" y="157277"/>
                </a:cubicBezTo>
                <a:lnTo>
                  <a:pt x="10060" y="335476"/>
                </a:lnTo>
                <a:cubicBezTo>
                  <a:pt x="11857" y="334394"/>
                  <a:pt x="14372" y="334033"/>
                  <a:pt x="16887" y="334033"/>
                </a:cubicBezTo>
                <a:lnTo>
                  <a:pt x="143362" y="334033"/>
                </a:lnTo>
                <a:lnTo>
                  <a:pt x="143362" y="157277"/>
                </a:lnTo>
                <a:cubicBezTo>
                  <a:pt x="143362" y="153309"/>
                  <a:pt x="140129" y="150423"/>
                  <a:pt x="136536" y="150423"/>
                </a:cubicBezTo>
                <a:close/>
                <a:moveTo>
                  <a:pt x="285647" y="80081"/>
                </a:moveTo>
                <a:cubicBezTo>
                  <a:pt x="285287" y="102446"/>
                  <a:pt x="280616" y="124811"/>
                  <a:pt x="272352" y="138158"/>
                </a:cubicBezTo>
                <a:cubicBezTo>
                  <a:pt x="298222" y="130944"/>
                  <a:pt x="317625" y="107857"/>
                  <a:pt x="319780" y="80081"/>
                </a:cubicBezTo>
                <a:close/>
                <a:moveTo>
                  <a:pt x="233548" y="80081"/>
                </a:moveTo>
                <a:cubicBezTo>
                  <a:pt x="234625" y="117597"/>
                  <a:pt x="246123" y="140683"/>
                  <a:pt x="254746" y="140683"/>
                </a:cubicBezTo>
                <a:cubicBezTo>
                  <a:pt x="263370" y="140683"/>
                  <a:pt x="275227" y="117597"/>
                  <a:pt x="276305" y="80081"/>
                </a:cubicBezTo>
                <a:close/>
                <a:moveTo>
                  <a:pt x="190072" y="80081"/>
                </a:moveTo>
                <a:cubicBezTo>
                  <a:pt x="191868" y="107857"/>
                  <a:pt x="211271" y="130944"/>
                  <a:pt x="237141" y="138158"/>
                </a:cubicBezTo>
                <a:cubicBezTo>
                  <a:pt x="228877" y="124811"/>
                  <a:pt x="224206" y="102446"/>
                  <a:pt x="223846" y="80081"/>
                </a:cubicBezTo>
                <a:close/>
                <a:moveTo>
                  <a:pt x="272352" y="12625"/>
                </a:moveTo>
                <a:cubicBezTo>
                  <a:pt x="280616" y="25611"/>
                  <a:pt x="285287" y="48337"/>
                  <a:pt x="285647" y="70341"/>
                </a:cubicBezTo>
                <a:lnTo>
                  <a:pt x="319780" y="70341"/>
                </a:lnTo>
                <a:cubicBezTo>
                  <a:pt x="317625" y="42566"/>
                  <a:pt x="298222" y="19840"/>
                  <a:pt x="272352" y="12625"/>
                </a:cubicBezTo>
                <a:close/>
                <a:moveTo>
                  <a:pt x="237141" y="12625"/>
                </a:moveTo>
                <a:cubicBezTo>
                  <a:pt x="211271" y="19840"/>
                  <a:pt x="191868" y="42566"/>
                  <a:pt x="190072" y="70341"/>
                </a:cubicBezTo>
                <a:lnTo>
                  <a:pt x="223846" y="70341"/>
                </a:lnTo>
                <a:cubicBezTo>
                  <a:pt x="224206" y="48337"/>
                  <a:pt x="228877" y="25611"/>
                  <a:pt x="237141" y="12625"/>
                </a:cubicBezTo>
                <a:close/>
                <a:moveTo>
                  <a:pt x="254746" y="9739"/>
                </a:moveTo>
                <a:cubicBezTo>
                  <a:pt x="246123" y="9739"/>
                  <a:pt x="234625" y="32826"/>
                  <a:pt x="233548" y="70341"/>
                </a:cubicBezTo>
                <a:lnTo>
                  <a:pt x="276305" y="70341"/>
                </a:lnTo>
                <a:cubicBezTo>
                  <a:pt x="275227" y="32826"/>
                  <a:pt x="263370" y="9739"/>
                  <a:pt x="254746" y="9739"/>
                </a:cubicBezTo>
                <a:close/>
                <a:moveTo>
                  <a:pt x="254746" y="0"/>
                </a:moveTo>
                <a:cubicBezTo>
                  <a:pt x="296066" y="0"/>
                  <a:pt x="329841" y="33908"/>
                  <a:pt x="329841" y="75392"/>
                </a:cubicBezTo>
                <a:cubicBezTo>
                  <a:pt x="329841" y="115072"/>
                  <a:pt x="298941" y="147898"/>
                  <a:pt x="259777" y="150423"/>
                </a:cubicBezTo>
                <a:lnTo>
                  <a:pt x="259777" y="248180"/>
                </a:lnTo>
                <a:cubicBezTo>
                  <a:pt x="259777" y="262248"/>
                  <a:pt x="248279" y="273431"/>
                  <a:pt x="234625" y="273431"/>
                </a:cubicBezTo>
                <a:lnTo>
                  <a:pt x="153064" y="273431"/>
                </a:lnTo>
                <a:lnTo>
                  <a:pt x="153064" y="338723"/>
                </a:lnTo>
                <a:cubicBezTo>
                  <a:pt x="153064" y="339083"/>
                  <a:pt x="153064" y="339444"/>
                  <a:pt x="152704" y="340166"/>
                </a:cubicBezTo>
                <a:cubicBezTo>
                  <a:pt x="152704" y="340526"/>
                  <a:pt x="152704" y="340887"/>
                  <a:pt x="152345" y="341248"/>
                </a:cubicBezTo>
                <a:cubicBezTo>
                  <a:pt x="151986" y="341969"/>
                  <a:pt x="151626" y="341969"/>
                  <a:pt x="151267" y="342691"/>
                </a:cubicBezTo>
                <a:cubicBezTo>
                  <a:pt x="147674" y="345576"/>
                  <a:pt x="145518" y="349544"/>
                  <a:pt x="145518" y="354234"/>
                </a:cubicBezTo>
                <a:cubicBezTo>
                  <a:pt x="145518" y="358923"/>
                  <a:pt x="147315" y="363613"/>
                  <a:pt x="150548" y="366859"/>
                </a:cubicBezTo>
                <a:lnTo>
                  <a:pt x="151626" y="367581"/>
                </a:lnTo>
                <a:cubicBezTo>
                  <a:pt x="153064" y="369024"/>
                  <a:pt x="153423" y="370827"/>
                  <a:pt x="152704" y="372992"/>
                </a:cubicBezTo>
                <a:cubicBezTo>
                  <a:pt x="151986" y="374795"/>
                  <a:pt x="150189" y="375878"/>
                  <a:pt x="148393" y="375878"/>
                </a:cubicBezTo>
                <a:lnTo>
                  <a:pt x="16887" y="375878"/>
                </a:lnTo>
                <a:cubicBezTo>
                  <a:pt x="7545" y="375878"/>
                  <a:pt x="0" y="368302"/>
                  <a:pt x="0" y="359645"/>
                </a:cubicBezTo>
                <a:lnTo>
                  <a:pt x="0" y="350627"/>
                </a:lnTo>
                <a:cubicBezTo>
                  <a:pt x="0" y="350266"/>
                  <a:pt x="359" y="350266"/>
                  <a:pt x="359" y="349905"/>
                </a:cubicBezTo>
                <a:cubicBezTo>
                  <a:pt x="359" y="349544"/>
                  <a:pt x="0" y="349544"/>
                  <a:pt x="0" y="349184"/>
                </a:cubicBezTo>
                <a:lnTo>
                  <a:pt x="0" y="157277"/>
                </a:lnTo>
                <a:cubicBezTo>
                  <a:pt x="0" y="148258"/>
                  <a:pt x="7545" y="140683"/>
                  <a:pt x="16887" y="140683"/>
                </a:cubicBezTo>
                <a:lnTo>
                  <a:pt x="136536" y="140683"/>
                </a:lnTo>
                <a:cubicBezTo>
                  <a:pt x="145518" y="140683"/>
                  <a:pt x="153064" y="148258"/>
                  <a:pt x="153064" y="157277"/>
                </a:cubicBezTo>
                <a:lnTo>
                  <a:pt x="153064" y="263691"/>
                </a:lnTo>
                <a:lnTo>
                  <a:pt x="234625" y="263691"/>
                </a:lnTo>
                <a:cubicBezTo>
                  <a:pt x="242889" y="263691"/>
                  <a:pt x="250076" y="256476"/>
                  <a:pt x="250076" y="248180"/>
                </a:cubicBezTo>
                <a:lnTo>
                  <a:pt x="250076" y="150423"/>
                </a:lnTo>
                <a:cubicBezTo>
                  <a:pt x="210911" y="147898"/>
                  <a:pt x="179652" y="115072"/>
                  <a:pt x="179652" y="75392"/>
                </a:cubicBezTo>
                <a:cubicBezTo>
                  <a:pt x="179652" y="33908"/>
                  <a:pt x="213427" y="0"/>
                  <a:pt x="254746" y="0"/>
                </a:cubicBezTo>
                <a:close/>
              </a:path>
            </a:pathLst>
          </a:custGeom>
          <a:solidFill>
            <a:srgbClr val="111340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Freeform 82">
            <a:extLst>
              <a:ext uri="{FF2B5EF4-FFF2-40B4-BE49-F238E27FC236}">
                <a16:creationId xmlns:a16="http://schemas.microsoft.com/office/drawing/2014/main" xmlns="" id="{53EF397E-CDE1-8A42-A943-D253C116C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4519" y="1593498"/>
            <a:ext cx="647145" cy="573402"/>
          </a:xfrm>
          <a:custGeom>
            <a:avLst/>
            <a:gdLst>
              <a:gd name="connsiteX0" fmla="*/ 13450 w 374052"/>
              <a:gd name="connsiteY0" fmla="*/ 287118 h 331428"/>
              <a:gd name="connsiteX1" fmla="*/ 10216 w 374052"/>
              <a:gd name="connsiteY1" fmla="*/ 288919 h 331428"/>
              <a:gd name="connsiteX2" fmla="*/ 10575 w 374052"/>
              <a:gd name="connsiteY2" fmla="*/ 291801 h 331428"/>
              <a:gd name="connsiteX3" fmla="*/ 18481 w 374052"/>
              <a:gd name="connsiteY3" fmla="*/ 302248 h 331428"/>
              <a:gd name="connsiteX4" fmla="*/ 58728 w 374052"/>
              <a:gd name="connsiteY4" fmla="*/ 321341 h 331428"/>
              <a:gd name="connsiteX5" fmla="*/ 315303 w 374052"/>
              <a:gd name="connsiteY5" fmla="*/ 321341 h 331428"/>
              <a:gd name="connsiteX6" fmla="*/ 355550 w 374052"/>
              <a:gd name="connsiteY6" fmla="*/ 302248 h 331428"/>
              <a:gd name="connsiteX7" fmla="*/ 363456 w 374052"/>
              <a:gd name="connsiteY7" fmla="*/ 291801 h 331428"/>
              <a:gd name="connsiteX8" fmla="*/ 364174 w 374052"/>
              <a:gd name="connsiteY8" fmla="*/ 288919 h 331428"/>
              <a:gd name="connsiteX9" fmla="*/ 360581 w 374052"/>
              <a:gd name="connsiteY9" fmla="*/ 287118 h 331428"/>
              <a:gd name="connsiteX10" fmla="*/ 215763 w 374052"/>
              <a:gd name="connsiteY10" fmla="*/ 287118 h 331428"/>
              <a:gd name="connsiteX11" fmla="*/ 204264 w 374052"/>
              <a:gd name="connsiteY11" fmla="*/ 293962 h 331428"/>
              <a:gd name="connsiteX12" fmla="*/ 187015 w 374052"/>
              <a:gd name="connsiteY12" fmla="*/ 305130 h 331428"/>
              <a:gd name="connsiteX13" fmla="*/ 169767 w 374052"/>
              <a:gd name="connsiteY13" fmla="*/ 293962 h 331428"/>
              <a:gd name="connsiteX14" fmla="*/ 158627 w 374052"/>
              <a:gd name="connsiteY14" fmla="*/ 287118 h 331428"/>
              <a:gd name="connsiteX15" fmla="*/ 170807 w 374052"/>
              <a:gd name="connsiteY15" fmla="*/ 219075 h 331428"/>
              <a:gd name="connsiteX16" fmla="*/ 254022 w 374052"/>
              <a:gd name="connsiteY16" fmla="*/ 219075 h 331428"/>
              <a:gd name="connsiteX17" fmla="*/ 259066 w 374052"/>
              <a:gd name="connsiteY17" fmla="*/ 223498 h 331428"/>
              <a:gd name="connsiteX18" fmla="*/ 254022 w 374052"/>
              <a:gd name="connsiteY18" fmla="*/ 228260 h 331428"/>
              <a:gd name="connsiteX19" fmla="*/ 170807 w 374052"/>
              <a:gd name="connsiteY19" fmla="*/ 228260 h 331428"/>
              <a:gd name="connsiteX20" fmla="*/ 165764 w 374052"/>
              <a:gd name="connsiteY20" fmla="*/ 223498 h 331428"/>
              <a:gd name="connsiteX21" fmla="*/ 170807 w 374052"/>
              <a:gd name="connsiteY21" fmla="*/ 219075 h 331428"/>
              <a:gd name="connsiteX22" fmla="*/ 181522 w 374052"/>
              <a:gd name="connsiteY22" fmla="*/ 198438 h 331428"/>
              <a:gd name="connsiteX23" fmla="*/ 254066 w 374052"/>
              <a:gd name="connsiteY23" fmla="*/ 198438 h 331428"/>
              <a:gd name="connsiteX24" fmla="*/ 259069 w 374052"/>
              <a:gd name="connsiteY24" fmla="*/ 203419 h 331428"/>
              <a:gd name="connsiteX25" fmla="*/ 254066 w 374052"/>
              <a:gd name="connsiteY25" fmla="*/ 209167 h 331428"/>
              <a:gd name="connsiteX26" fmla="*/ 181522 w 374052"/>
              <a:gd name="connsiteY26" fmla="*/ 209167 h 331428"/>
              <a:gd name="connsiteX27" fmla="*/ 176876 w 374052"/>
              <a:gd name="connsiteY27" fmla="*/ 203419 h 331428"/>
              <a:gd name="connsiteX28" fmla="*/ 181522 w 374052"/>
              <a:gd name="connsiteY28" fmla="*/ 198438 h 331428"/>
              <a:gd name="connsiteX29" fmla="*/ 115574 w 374052"/>
              <a:gd name="connsiteY29" fmla="*/ 189120 h 331428"/>
              <a:gd name="connsiteX30" fmla="*/ 122535 w 374052"/>
              <a:gd name="connsiteY30" fmla="*/ 189120 h 331428"/>
              <a:gd name="connsiteX31" fmla="*/ 134624 w 374052"/>
              <a:gd name="connsiteY31" fmla="*/ 200964 h 331428"/>
              <a:gd name="connsiteX32" fmla="*/ 147080 w 374052"/>
              <a:gd name="connsiteY32" fmla="*/ 189120 h 331428"/>
              <a:gd name="connsiteX33" fmla="*/ 154041 w 374052"/>
              <a:gd name="connsiteY33" fmla="*/ 189120 h 331428"/>
              <a:gd name="connsiteX34" fmla="*/ 154041 w 374052"/>
              <a:gd name="connsiteY34" fmla="*/ 195939 h 331428"/>
              <a:gd name="connsiteX35" fmla="*/ 141585 w 374052"/>
              <a:gd name="connsiteY35" fmla="*/ 207783 h 331428"/>
              <a:gd name="connsiteX36" fmla="*/ 154041 w 374052"/>
              <a:gd name="connsiteY36" fmla="*/ 219986 h 331428"/>
              <a:gd name="connsiteX37" fmla="*/ 154041 w 374052"/>
              <a:gd name="connsiteY37" fmla="*/ 226806 h 331428"/>
              <a:gd name="connsiteX38" fmla="*/ 150744 w 374052"/>
              <a:gd name="connsiteY38" fmla="*/ 228241 h 331428"/>
              <a:gd name="connsiteX39" fmla="*/ 147080 w 374052"/>
              <a:gd name="connsiteY39" fmla="*/ 226806 h 331428"/>
              <a:gd name="connsiteX40" fmla="*/ 134624 w 374052"/>
              <a:gd name="connsiteY40" fmla="*/ 214603 h 331428"/>
              <a:gd name="connsiteX41" fmla="*/ 122535 w 374052"/>
              <a:gd name="connsiteY41" fmla="*/ 226806 h 331428"/>
              <a:gd name="connsiteX42" fmla="*/ 118871 w 374052"/>
              <a:gd name="connsiteY42" fmla="*/ 228241 h 331428"/>
              <a:gd name="connsiteX43" fmla="*/ 115574 w 374052"/>
              <a:gd name="connsiteY43" fmla="*/ 226806 h 331428"/>
              <a:gd name="connsiteX44" fmla="*/ 115574 w 374052"/>
              <a:gd name="connsiteY44" fmla="*/ 219986 h 331428"/>
              <a:gd name="connsiteX45" fmla="*/ 127664 w 374052"/>
              <a:gd name="connsiteY45" fmla="*/ 207783 h 331428"/>
              <a:gd name="connsiteX46" fmla="*/ 115574 w 374052"/>
              <a:gd name="connsiteY46" fmla="*/ 195939 h 331428"/>
              <a:gd name="connsiteX47" fmla="*/ 115574 w 374052"/>
              <a:gd name="connsiteY47" fmla="*/ 189120 h 331428"/>
              <a:gd name="connsiteX48" fmla="*/ 119687 w 374052"/>
              <a:gd name="connsiteY48" fmla="*/ 155575 h 331428"/>
              <a:gd name="connsiteX49" fmla="*/ 182539 w 374052"/>
              <a:gd name="connsiteY49" fmla="*/ 155575 h 331428"/>
              <a:gd name="connsiteX50" fmla="*/ 187626 w 374052"/>
              <a:gd name="connsiteY50" fmla="*/ 159997 h 331428"/>
              <a:gd name="connsiteX51" fmla="*/ 182539 w 374052"/>
              <a:gd name="connsiteY51" fmla="*/ 164760 h 331428"/>
              <a:gd name="connsiteX52" fmla="*/ 119687 w 374052"/>
              <a:gd name="connsiteY52" fmla="*/ 164760 h 331428"/>
              <a:gd name="connsiteX53" fmla="*/ 114964 w 374052"/>
              <a:gd name="connsiteY53" fmla="*/ 159997 h 331428"/>
              <a:gd name="connsiteX54" fmla="*/ 119687 w 374052"/>
              <a:gd name="connsiteY54" fmla="*/ 155575 h 331428"/>
              <a:gd name="connsiteX55" fmla="*/ 252044 w 374052"/>
              <a:gd name="connsiteY55" fmla="*/ 136361 h 331428"/>
              <a:gd name="connsiteX56" fmla="*/ 258861 w 374052"/>
              <a:gd name="connsiteY56" fmla="*/ 136361 h 331428"/>
              <a:gd name="connsiteX57" fmla="*/ 258861 w 374052"/>
              <a:gd name="connsiteY57" fmla="*/ 143477 h 331428"/>
              <a:gd name="connsiteX58" fmla="*/ 227644 w 374052"/>
              <a:gd name="connsiteY58" fmla="*/ 174078 h 331428"/>
              <a:gd name="connsiteX59" fmla="*/ 224414 w 374052"/>
              <a:gd name="connsiteY59" fmla="*/ 175857 h 331428"/>
              <a:gd name="connsiteX60" fmla="*/ 221185 w 374052"/>
              <a:gd name="connsiteY60" fmla="*/ 174078 h 331428"/>
              <a:gd name="connsiteX61" fmla="*/ 210420 w 374052"/>
              <a:gd name="connsiteY61" fmla="*/ 163759 h 331428"/>
              <a:gd name="connsiteX62" fmla="*/ 210420 w 374052"/>
              <a:gd name="connsiteY62" fmla="*/ 156999 h 331428"/>
              <a:gd name="connsiteX63" fmla="*/ 217238 w 374052"/>
              <a:gd name="connsiteY63" fmla="*/ 156999 h 331428"/>
              <a:gd name="connsiteX64" fmla="*/ 224414 w 374052"/>
              <a:gd name="connsiteY64" fmla="*/ 164115 h 331428"/>
              <a:gd name="connsiteX65" fmla="*/ 119665 w 374052"/>
              <a:gd name="connsiteY65" fmla="*/ 134938 h 331428"/>
              <a:gd name="connsiteX66" fmla="*/ 203563 w 374052"/>
              <a:gd name="connsiteY66" fmla="*/ 134938 h 331428"/>
              <a:gd name="connsiteX67" fmla="*/ 208264 w 374052"/>
              <a:gd name="connsiteY67" fmla="*/ 139360 h 331428"/>
              <a:gd name="connsiteX68" fmla="*/ 203563 w 374052"/>
              <a:gd name="connsiteY68" fmla="*/ 144123 h 331428"/>
              <a:gd name="connsiteX69" fmla="*/ 119665 w 374052"/>
              <a:gd name="connsiteY69" fmla="*/ 144123 h 331428"/>
              <a:gd name="connsiteX70" fmla="*/ 114964 w 374052"/>
              <a:gd name="connsiteY70" fmla="*/ 139360 h 331428"/>
              <a:gd name="connsiteX71" fmla="*/ 119665 w 374052"/>
              <a:gd name="connsiteY71" fmla="*/ 134938 h 331428"/>
              <a:gd name="connsiteX72" fmla="*/ 170807 w 374052"/>
              <a:gd name="connsiteY72" fmla="*/ 104775 h 331428"/>
              <a:gd name="connsiteX73" fmla="*/ 254383 w 374052"/>
              <a:gd name="connsiteY73" fmla="*/ 104775 h 331428"/>
              <a:gd name="connsiteX74" fmla="*/ 259066 w 374052"/>
              <a:gd name="connsiteY74" fmla="*/ 109197 h 331428"/>
              <a:gd name="connsiteX75" fmla="*/ 254383 w 374052"/>
              <a:gd name="connsiteY75" fmla="*/ 113960 h 331428"/>
              <a:gd name="connsiteX76" fmla="*/ 170807 w 374052"/>
              <a:gd name="connsiteY76" fmla="*/ 113960 h 331428"/>
              <a:gd name="connsiteX77" fmla="*/ 165764 w 374052"/>
              <a:gd name="connsiteY77" fmla="*/ 109197 h 331428"/>
              <a:gd name="connsiteX78" fmla="*/ 170807 w 374052"/>
              <a:gd name="connsiteY78" fmla="*/ 104775 h 331428"/>
              <a:gd name="connsiteX79" fmla="*/ 69868 w 374052"/>
              <a:gd name="connsiteY79" fmla="*/ 100509 h 331428"/>
              <a:gd name="connsiteX80" fmla="*/ 43635 w 374052"/>
              <a:gd name="connsiteY80" fmla="*/ 125726 h 331428"/>
              <a:gd name="connsiteX81" fmla="*/ 43635 w 374052"/>
              <a:gd name="connsiteY81" fmla="*/ 277031 h 331428"/>
              <a:gd name="connsiteX82" fmla="*/ 158627 w 374052"/>
              <a:gd name="connsiteY82" fmla="*/ 277031 h 331428"/>
              <a:gd name="connsiteX83" fmla="*/ 178750 w 374052"/>
              <a:gd name="connsiteY83" fmla="*/ 290000 h 331428"/>
              <a:gd name="connsiteX84" fmla="*/ 187015 w 374052"/>
              <a:gd name="connsiteY84" fmla="*/ 295403 h 331428"/>
              <a:gd name="connsiteX85" fmla="*/ 195280 w 374052"/>
              <a:gd name="connsiteY85" fmla="*/ 290000 h 331428"/>
              <a:gd name="connsiteX86" fmla="*/ 215763 w 374052"/>
              <a:gd name="connsiteY86" fmla="*/ 277031 h 331428"/>
              <a:gd name="connsiteX87" fmla="*/ 331114 w 374052"/>
              <a:gd name="connsiteY87" fmla="*/ 277031 h 331428"/>
              <a:gd name="connsiteX88" fmla="*/ 331114 w 374052"/>
              <a:gd name="connsiteY88" fmla="*/ 125726 h 331428"/>
              <a:gd name="connsiteX89" fmla="*/ 306319 w 374052"/>
              <a:gd name="connsiteY89" fmla="*/ 100509 h 331428"/>
              <a:gd name="connsiteX90" fmla="*/ 290867 w 374052"/>
              <a:gd name="connsiteY90" fmla="*/ 100509 h 331428"/>
              <a:gd name="connsiteX91" fmla="*/ 290867 w 374052"/>
              <a:gd name="connsiteY91" fmla="*/ 244969 h 331428"/>
              <a:gd name="connsiteX92" fmla="*/ 275775 w 374052"/>
              <a:gd name="connsiteY92" fmla="*/ 260099 h 331428"/>
              <a:gd name="connsiteX93" fmla="*/ 98615 w 374052"/>
              <a:gd name="connsiteY93" fmla="*/ 260099 h 331428"/>
              <a:gd name="connsiteX94" fmla="*/ 83523 w 374052"/>
              <a:gd name="connsiteY94" fmla="*/ 244969 h 331428"/>
              <a:gd name="connsiteX95" fmla="*/ 83523 w 374052"/>
              <a:gd name="connsiteY95" fmla="*/ 100509 h 331428"/>
              <a:gd name="connsiteX96" fmla="*/ 124378 w 374052"/>
              <a:gd name="connsiteY96" fmla="*/ 92240 h 331428"/>
              <a:gd name="connsiteX97" fmla="*/ 124378 w 374052"/>
              <a:gd name="connsiteY97" fmla="*/ 113775 h 331428"/>
              <a:gd name="connsiteX98" fmla="*/ 146101 w 374052"/>
              <a:gd name="connsiteY98" fmla="*/ 113775 h 331428"/>
              <a:gd name="connsiteX99" fmla="*/ 146101 w 374052"/>
              <a:gd name="connsiteY99" fmla="*/ 92240 h 331428"/>
              <a:gd name="connsiteX100" fmla="*/ 181522 w 374052"/>
              <a:gd name="connsiteY100" fmla="*/ 82550 h 331428"/>
              <a:gd name="connsiteX101" fmla="*/ 254423 w 374052"/>
              <a:gd name="connsiteY101" fmla="*/ 82550 h 331428"/>
              <a:gd name="connsiteX102" fmla="*/ 259069 w 374052"/>
              <a:gd name="connsiteY102" fmla="*/ 86972 h 331428"/>
              <a:gd name="connsiteX103" fmla="*/ 254423 w 374052"/>
              <a:gd name="connsiteY103" fmla="*/ 91735 h 331428"/>
              <a:gd name="connsiteX104" fmla="*/ 181522 w 374052"/>
              <a:gd name="connsiteY104" fmla="*/ 91735 h 331428"/>
              <a:gd name="connsiteX105" fmla="*/ 176876 w 374052"/>
              <a:gd name="connsiteY105" fmla="*/ 86972 h 331428"/>
              <a:gd name="connsiteX106" fmla="*/ 181522 w 374052"/>
              <a:gd name="connsiteY106" fmla="*/ 82550 h 331428"/>
              <a:gd name="connsiteX107" fmla="*/ 119671 w 374052"/>
              <a:gd name="connsiteY107" fmla="*/ 82550 h 331428"/>
              <a:gd name="connsiteX108" fmla="*/ 151170 w 374052"/>
              <a:gd name="connsiteY108" fmla="*/ 82550 h 331428"/>
              <a:gd name="connsiteX109" fmla="*/ 155877 w 374052"/>
              <a:gd name="connsiteY109" fmla="*/ 87216 h 331428"/>
              <a:gd name="connsiteX110" fmla="*/ 155877 w 374052"/>
              <a:gd name="connsiteY110" fmla="*/ 118441 h 331428"/>
              <a:gd name="connsiteX111" fmla="*/ 151170 w 374052"/>
              <a:gd name="connsiteY111" fmla="*/ 123466 h 331428"/>
              <a:gd name="connsiteX112" fmla="*/ 119671 w 374052"/>
              <a:gd name="connsiteY112" fmla="*/ 123466 h 331428"/>
              <a:gd name="connsiteX113" fmla="*/ 114964 w 374052"/>
              <a:gd name="connsiteY113" fmla="*/ 118441 h 331428"/>
              <a:gd name="connsiteX114" fmla="*/ 114964 w 374052"/>
              <a:gd name="connsiteY114" fmla="*/ 87216 h 331428"/>
              <a:gd name="connsiteX115" fmla="*/ 119671 w 374052"/>
              <a:gd name="connsiteY115" fmla="*/ 82550 h 331428"/>
              <a:gd name="connsiteX116" fmla="*/ 119665 w 374052"/>
              <a:gd name="connsiteY116" fmla="*/ 52388 h 331428"/>
              <a:gd name="connsiteX117" fmla="*/ 203563 w 374052"/>
              <a:gd name="connsiteY117" fmla="*/ 52388 h 331428"/>
              <a:gd name="connsiteX118" fmla="*/ 208264 w 374052"/>
              <a:gd name="connsiteY118" fmla="*/ 57150 h 331428"/>
              <a:gd name="connsiteX119" fmla="*/ 203563 w 374052"/>
              <a:gd name="connsiteY119" fmla="*/ 61573 h 331428"/>
              <a:gd name="connsiteX120" fmla="*/ 119665 w 374052"/>
              <a:gd name="connsiteY120" fmla="*/ 61573 h 331428"/>
              <a:gd name="connsiteX121" fmla="*/ 114964 w 374052"/>
              <a:gd name="connsiteY121" fmla="*/ 57150 h 331428"/>
              <a:gd name="connsiteX122" fmla="*/ 119665 w 374052"/>
              <a:gd name="connsiteY122" fmla="*/ 52388 h 331428"/>
              <a:gd name="connsiteX123" fmla="*/ 227842 w 374052"/>
              <a:gd name="connsiteY123" fmla="*/ 41440 h 331428"/>
              <a:gd name="connsiteX124" fmla="*/ 227842 w 374052"/>
              <a:gd name="connsiteY124" fmla="*/ 62975 h 331428"/>
              <a:gd name="connsiteX125" fmla="*/ 249018 w 374052"/>
              <a:gd name="connsiteY125" fmla="*/ 62975 h 331428"/>
              <a:gd name="connsiteX126" fmla="*/ 249018 w 374052"/>
              <a:gd name="connsiteY126" fmla="*/ 41440 h 331428"/>
              <a:gd name="connsiteX127" fmla="*/ 223176 w 374052"/>
              <a:gd name="connsiteY127" fmla="*/ 31750 h 331428"/>
              <a:gd name="connsiteX128" fmla="*/ 254401 w 374052"/>
              <a:gd name="connsiteY128" fmla="*/ 31750 h 331428"/>
              <a:gd name="connsiteX129" fmla="*/ 259067 w 374052"/>
              <a:gd name="connsiteY129" fmla="*/ 36416 h 331428"/>
              <a:gd name="connsiteX130" fmla="*/ 259067 w 374052"/>
              <a:gd name="connsiteY130" fmla="*/ 67641 h 331428"/>
              <a:gd name="connsiteX131" fmla="*/ 254401 w 374052"/>
              <a:gd name="connsiteY131" fmla="*/ 72666 h 331428"/>
              <a:gd name="connsiteX132" fmla="*/ 223176 w 374052"/>
              <a:gd name="connsiteY132" fmla="*/ 72666 h 331428"/>
              <a:gd name="connsiteX133" fmla="*/ 218151 w 374052"/>
              <a:gd name="connsiteY133" fmla="*/ 67641 h 331428"/>
              <a:gd name="connsiteX134" fmla="*/ 218151 w 374052"/>
              <a:gd name="connsiteY134" fmla="*/ 36416 h 331428"/>
              <a:gd name="connsiteX135" fmla="*/ 223176 w 374052"/>
              <a:gd name="connsiteY135" fmla="*/ 31750 h 331428"/>
              <a:gd name="connsiteX136" fmla="*/ 119630 w 374052"/>
              <a:gd name="connsiteY136" fmla="*/ 31750 h 331428"/>
              <a:gd name="connsiteX137" fmla="*/ 192489 w 374052"/>
              <a:gd name="connsiteY137" fmla="*/ 31750 h 331428"/>
              <a:gd name="connsiteX138" fmla="*/ 197155 w 374052"/>
              <a:gd name="connsiteY138" fmla="*/ 36172 h 331428"/>
              <a:gd name="connsiteX139" fmla="*/ 192489 w 374052"/>
              <a:gd name="connsiteY139" fmla="*/ 40935 h 331428"/>
              <a:gd name="connsiteX140" fmla="*/ 119630 w 374052"/>
              <a:gd name="connsiteY140" fmla="*/ 40935 h 331428"/>
              <a:gd name="connsiteX141" fmla="*/ 114964 w 374052"/>
              <a:gd name="connsiteY141" fmla="*/ 36172 h 331428"/>
              <a:gd name="connsiteX142" fmla="*/ 119630 w 374052"/>
              <a:gd name="connsiteY142" fmla="*/ 31750 h 331428"/>
              <a:gd name="connsiteX143" fmla="*/ 98615 w 374052"/>
              <a:gd name="connsiteY143" fmla="*/ 10087 h 331428"/>
              <a:gd name="connsiteX144" fmla="*/ 92866 w 374052"/>
              <a:gd name="connsiteY144" fmla="*/ 15130 h 331428"/>
              <a:gd name="connsiteX145" fmla="*/ 92866 w 374052"/>
              <a:gd name="connsiteY145" fmla="*/ 244969 h 331428"/>
              <a:gd name="connsiteX146" fmla="*/ 98615 w 374052"/>
              <a:gd name="connsiteY146" fmla="*/ 250372 h 331428"/>
              <a:gd name="connsiteX147" fmla="*/ 275775 w 374052"/>
              <a:gd name="connsiteY147" fmla="*/ 250372 h 331428"/>
              <a:gd name="connsiteX148" fmla="*/ 280805 w 374052"/>
              <a:gd name="connsiteY148" fmla="*/ 244969 h 331428"/>
              <a:gd name="connsiteX149" fmla="*/ 280805 w 374052"/>
              <a:gd name="connsiteY149" fmla="*/ 15130 h 331428"/>
              <a:gd name="connsiteX150" fmla="*/ 275775 w 374052"/>
              <a:gd name="connsiteY150" fmla="*/ 10087 h 331428"/>
              <a:gd name="connsiteX151" fmla="*/ 98615 w 374052"/>
              <a:gd name="connsiteY151" fmla="*/ 0 h 331428"/>
              <a:gd name="connsiteX152" fmla="*/ 275775 w 374052"/>
              <a:gd name="connsiteY152" fmla="*/ 0 h 331428"/>
              <a:gd name="connsiteX153" fmla="*/ 290867 w 374052"/>
              <a:gd name="connsiteY153" fmla="*/ 15130 h 331428"/>
              <a:gd name="connsiteX154" fmla="*/ 290867 w 374052"/>
              <a:gd name="connsiteY154" fmla="*/ 90782 h 331428"/>
              <a:gd name="connsiteX155" fmla="*/ 306319 w 374052"/>
              <a:gd name="connsiteY155" fmla="*/ 90782 h 331428"/>
              <a:gd name="connsiteX156" fmla="*/ 340817 w 374052"/>
              <a:gd name="connsiteY156" fmla="*/ 125726 h 331428"/>
              <a:gd name="connsiteX157" fmla="*/ 340817 w 374052"/>
              <a:gd name="connsiteY157" fmla="*/ 277031 h 331428"/>
              <a:gd name="connsiteX158" fmla="*/ 360581 w 374052"/>
              <a:gd name="connsiteY158" fmla="*/ 277031 h 331428"/>
              <a:gd name="connsiteX159" fmla="*/ 372799 w 374052"/>
              <a:gd name="connsiteY159" fmla="*/ 284596 h 331428"/>
              <a:gd name="connsiteX160" fmla="*/ 371361 w 374052"/>
              <a:gd name="connsiteY160" fmla="*/ 297925 h 331428"/>
              <a:gd name="connsiteX161" fmla="*/ 363456 w 374052"/>
              <a:gd name="connsiteY161" fmla="*/ 308372 h 331428"/>
              <a:gd name="connsiteX162" fmla="*/ 315303 w 374052"/>
              <a:gd name="connsiteY162" fmla="*/ 331428 h 331428"/>
              <a:gd name="connsiteX163" fmla="*/ 58728 w 374052"/>
              <a:gd name="connsiteY163" fmla="*/ 331428 h 331428"/>
              <a:gd name="connsiteX164" fmla="*/ 10934 w 374052"/>
              <a:gd name="connsiteY164" fmla="*/ 308372 h 331428"/>
              <a:gd name="connsiteX165" fmla="*/ 3029 w 374052"/>
              <a:gd name="connsiteY165" fmla="*/ 297925 h 331428"/>
              <a:gd name="connsiteX166" fmla="*/ 1232 w 374052"/>
              <a:gd name="connsiteY166" fmla="*/ 284596 h 331428"/>
              <a:gd name="connsiteX167" fmla="*/ 13450 w 374052"/>
              <a:gd name="connsiteY167" fmla="*/ 277031 h 331428"/>
              <a:gd name="connsiteX168" fmla="*/ 33933 w 374052"/>
              <a:gd name="connsiteY168" fmla="*/ 277031 h 331428"/>
              <a:gd name="connsiteX169" fmla="*/ 33933 w 374052"/>
              <a:gd name="connsiteY169" fmla="*/ 125726 h 331428"/>
              <a:gd name="connsiteX170" fmla="*/ 69868 w 374052"/>
              <a:gd name="connsiteY170" fmla="*/ 90782 h 331428"/>
              <a:gd name="connsiteX171" fmla="*/ 83523 w 374052"/>
              <a:gd name="connsiteY171" fmla="*/ 90782 h 331428"/>
              <a:gd name="connsiteX172" fmla="*/ 83523 w 374052"/>
              <a:gd name="connsiteY172" fmla="*/ 15130 h 331428"/>
              <a:gd name="connsiteX173" fmla="*/ 98615 w 374052"/>
              <a:gd name="connsiteY173" fmla="*/ 0 h 3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374052" h="331428">
                <a:moveTo>
                  <a:pt x="13450" y="287118"/>
                </a:moveTo>
                <a:cubicBezTo>
                  <a:pt x="11294" y="287118"/>
                  <a:pt x="10216" y="288559"/>
                  <a:pt x="10216" y="288919"/>
                </a:cubicBezTo>
                <a:cubicBezTo>
                  <a:pt x="9856" y="289639"/>
                  <a:pt x="9497" y="290720"/>
                  <a:pt x="10575" y="291801"/>
                </a:cubicBezTo>
                <a:lnTo>
                  <a:pt x="18481" y="302248"/>
                </a:lnTo>
                <a:cubicBezTo>
                  <a:pt x="28183" y="314496"/>
                  <a:pt x="42916" y="321341"/>
                  <a:pt x="58728" y="321341"/>
                </a:cubicBezTo>
                <a:lnTo>
                  <a:pt x="315303" y="321341"/>
                </a:lnTo>
                <a:cubicBezTo>
                  <a:pt x="331114" y="321341"/>
                  <a:pt x="346207" y="314496"/>
                  <a:pt x="355550" y="302248"/>
                </a:cubicBezTo>
                <a:lnTo>
                  <a:pt x="363456" y="291801"/>
                </a:lnTo>
                <a:cubicBezTo>
                  <a:pt x="364534" y="290720"/>
                  <a:pt x="364174" y="289639"/>
                  <a:pt x="364174" y="288919"/>
                </a:cubicBezTo>
                <a:cubicBezTo>
                  <a:pt x="363815" y="288559"/>
                  <a:pt x="362737" y="287118"/>
                  <a:pt x="360581" y="287118"/>
                </a:cubicBezTo>
                <a:lnTo>
                  <a:pt x="215763" y="287118"/>
                </a:lnTo>
                <a:cubicBezTo>
                  <a:pt x="210732" y="287118"/>
                  <a:pt x="206061" y="289639"/>
                  <a:pt x="204264" y="293962"/>
                </a:cubicBezTo>
                <a:cubicBezTo>
                  <a:pt x="201389" y="301167"/>
                  <a:pt x="194921" y="305130"/>
                  <a:pt x="187015" y="305130"/>
                </a:cubicBezTo>
                <a:cubicBezTo>
                  <a:pt x="179469" y="305130"/>
                  <a:pt x="172641" y="301167"/>
                  <a:pt x="169767" y="293962"/>
                </a:cubicBezTo>
                <a:cubicBezTo>
                  <a:pt x="167611" y="289639"/>
                  <a:pt x="163298" y="287118"/>
                  <a:pt x="158627" y="287118"/>
                </a:cubicBezTo>
                <a:close/>
                <a:moveTo>
                  <a:pt x="170807" y="219075"/>
                </a:moveTo>
                <a:lnTo>
                  <a:pt x="254022" y="219075"/>
                </a:lnTo>
                <a:cubicBezTo>
                  <a:pt x="256904" y="219075"/>
                  <a:pt x="259066" y="221116"/>
                  <a:pt x="259066" y="223498"/>
                </a:cubicBezTo>
                <a:cubicBezTo>
                  <a:pt x="259066" y="226219"/>
                  <a:pt x="256904" y="228260"/>
                  <a:pt x="254022" y="228260"/>
                </a:cubicBezTo>
                <a:lnTo>
                  <a:pt x="170807" y="228260"/>
                </a:lnTo>
                <a:cubicBezTo>
                  <a:pt x="167925" y="228260"/>
                  <a:pt x="165764" y="226219"/>
                  <a:pt x="165764" y="223498"/>
                </a:cubicBezTo>
                <a:cubicBezTo>
                  <a:pt x="165764" y="221116"/>
                  <a:pt x="167925" y="219075"/>
                  <a:pt x="170807" y="219075"/>
                </a:cubicBezTo>
                <a:close/>
                <a:moveTo>
                  <a:pt x="181522" y="198438"/>
                </a:moveTo>
                <a:lnTo>
                  <a:pt x="254066" y="198438"/>
                </a:lnTo>
                <a:cubicBezTo>
                  <a:pt x="256925" y="198438"/>
                  <a:pt x="259069" y="200737"/>
                  <a:pt x="259069" y="203419"/>
                </a:cubicBezTo>
                <a:cubicBezTo>
                  <a:pt x="259069" y="206485"/>
                  <a:pt x="256925" y="209167"/>
                  <a:pt x="254066" y="209167"/>
                </a:cubicBezTo>
                <a:lnTo>
                  <a:pt x="181522" y="209167"/>
                </a:lnTo>
                <a:cubicBezTo>
                  <a:pt x="179020" y="209167"/>
                  <a:pt x="176876" y="206485"/>
                  <a:pt x="176876" y="203419"/>
                </a:cubicBezTo>
                <a:cubicBezTo>
                  <a:pt x="176876" y="200737"/>
                  <a:pt x="179020" y="198438"/>
                  <a:pt x="181522" y="198438"/>
                </a:cubicBezTo>
                <a:close/>
                <a:moveTo>
                  <a:pt x="115574" y="189120"/>
                </a:moveTo>
                <a:cubicBezTo>
                  <a:pt x="117040" y="187325"/>
                  <a:pt x="120337" y="187325"/>
                  <a:pt x="122535" y="189120"/>
                </a:cubicBezTo>
                <a:lnTo>
                  <a:pt x="134624" y="200964"/>
                </a:lnTo>
                <a:lnTo>
                  <a:pt x="147080" y="189120"/>
                </a:lnTo>
                <a:cubicBezTo>
                  <a:pt x="148912" y="187325"/>
                  <a:pt x="152209" y="187325"/>
                  <a:pt x="154041" y="189120"/>
                </a:cubicBezTo>
                <a:cubicBezTo>
                  <a:pt x="155873" y="190914"/>
                  <a:pt x="155873" y="193786"/>
                  <a:pt x="154041" y="195939"/>
                </a:cubicBezTo>
                <a:lnTo>
                  <a:pt x="141585" y="207783"/>
                </a:lnTo>
                <a:lnTo>
                  <a:pt x="154041" y="219986"/>
                </a:lnTo>
                <a:cubicBezTo>
                  <a:pt x="155873" y="221781"/>
                  <a:pt x="155873" y="225011"/>
                  <a:pt x="154041" y="226806"/>
                </a:cubicBezTo>
                <a:cubicBezTo>
                  <a:pt x="152942" y="227882"/>
                  <a:pt x="151843" y="228241"/>
                  <a:pt x="150744" y="228241"/>
                </a:cubicBezTo>
                <a:cubicBezTo>
                  <a:pt x="149278" y="228241"/>
                  <a:pt x="147813" y="227882"/>
                  <a:pt x="147080" y="226806"/>
                </a:cubicBezTo>
                <a:lnTo>
                  <a:pt x="134624" y="214603"/>
                </a:lnTo>
                <a:lnTo>
                  <a:pt x="122535" y="226806"/>
                </a:lnTo>
                <a:cubicBezTo>
                  <a:pt x="121436" y="227882"/>
                  <a:pt x="120337" y="228241"/>
                  <a:pt x="118871" y="228241"/>
                </a:cubicBezTo>
                <a:cubicBezTo>
                  <a:pt x="117772" y="228241"/>
                  <a:pt x="116307" y="227882"/>
                  <a:pt x="115574" y="226806"/>
                </a:cubicBezTo>
                <a:cubicBezTo>
                  <a:pt x="113376" y="225011"/>
                  <a:pt x="113376" y="221781"/>
                  <a:pt x="115574" y="219986"/>
                </a:cubicBezTo>
                <a:lnTo>
                  <a:pt x="127664" y="207783"/>
                </a:lnTo>
                <a:lnTo>
                  <a:pt x="115574" y="195939"/>
                </a:lnTo>
                <a:cubicBezTo>
                  <a:pt x="113376" y="193786"/>
                  <a:pt x="113376" y="190914"/>
                  <a:pt x="115574" y="189120"/>
                </a:cubicBezTo>
                <a:close/>
                <a:moveTo>
                  <a:pt x="119687" y="155575"/>
                </a:moveTo>
                <a:lnTo>
                  <a:pt x="182539" y="155575"/>
                </a:lnTo>
                <a:cubicBezTo>
                  <a:pt x="185809" y="155575"/>
                  <a:pt x="187626" y="157616"/>
                  <a:pt x="187626" y="159997"/>
                </a:cubicBezTo>
                <a:cubicBezTo>
                  <a:pt x="187626" y="162719"/>
                  <a:pt x="185809" y="164760"/>
                  <a:pt x="182539" y="164760"/>
                </a:cubicBezTo>
                <a:lnTo>
                  <a:pt x="119687" y="164760"/>
                </a:lnTo>
                <a:cubicBezTo>
                  <a:pt x="117144" y="164760"/>
                  <a:pt x="114964" y="162719"/>
                  <a:pt x="114964" y="159997"/>
                </a:cubicBezTo>
                <a:cubicBezTo>
                  <a:pt x="114964" y="157616"/>
                  <a:pt x="117144" y="155575"/>
                  <a:pt x="119687" y="155575"/>
                </a:cubicBezTo>
                <a:close/>
                <a:moveTo>
                  <a:pt x="252044" y="136361"/>
                </a:moveTo>
                <a:cubicBezTo>
                  <a:pt x="253838" y="134938"/>
                  <a:pt x="257067" y="134938"/>
                  <a:pt x="258861" y="136361"/>
                </a:cubicBezTo>
                <a:cubicBezTo>
                  <a:pt x="260655" y="138496"/>
                  <a:pt x="260655" y="141698"/>
                  <a:pt x="258861" y="143477"/>
                </a:cubicBezTo>
                <a:lnTo>
                  <a:pt x="227644" y="174078"/>
                </a:lnTo>
                <a:cubicBezTo>
                  <a:pt x="226926" y="175145"/>
                  <a:pt x="225491" y="175857"/>
                  <a:pt x="224414" y="175857"/>
                </a:cubicBezTo>
                <a:cubicBezTo>
                  <a:pt x="222979" y="175857"/>
                  <a:pt x="221902" y="175145"/>
                  <a:pt x="221185" y="174078"/>
                </a:cubicBezTo>
                <a:lnTo>
                  <a:pt x="210420" y="163759"/>
                </a:lnTo>
                <a:cubicBezTo>
                  <a:pt x="208626" y="161624"/>
                  <a:pt x="208626" y="158778"/>
                  <a:pt x="210420" y="156999"/>
                </a:cubicBezTo>
                <a:cubicBezTo>
                  <a:pt x="212214" y="154864"/>
                  <a:pt x="215444" y="154864"/>
                  <a:pt x="217238" y="156999"/>
                </a:cubicBezTo>
                <a:lnTo>
                  <a:pt x="224414" y="164115"/>
                </a:lnTo>
                <a:close/>
                <a:moveTo>
                  <a:pt x="119665" y="134938"/>
                </a:moveTo>
                <a:lnTo>
                  <a:pt x="203563" y="134938"/>
                </a:lnTo>
                <a:cubicBezTo>
                  <a:pt x="206095" y="134938"/>
                  <a:pt x="208264" y="136979"/>
                  <a:pt x="208264" y="139360"/>
                </a:cubicBezTo>
                <a:cubicBezTo>
                  <a:pt x="208264" y="142082"/>
                  <a:pt x="206095" y="144123"/>
                  <a:pt x="203563" y="144123"/>
                </a:cubicBezTo>
                <a:lnTo>
                  <a:pt x="119665" y="144123"/>
                </a:lnTo>
                <a:cubicBezTo>
                  <a:pt x="117134" y="144123"/>
                  <a:pt x="114964" y="142082"/>
                  <a:pt x="114964" y="139360"/>
                </a:cubicBezTo>
                <a:cubicBezTo>
                  <a:pt x="114964" y="136979"/>
                  <a:pt x="117134" y="134938"/>
                  <a:pt x="119665" y="134938"/>
                </a:cubicBezTo>
                <a:close/>
                <a:moveTo>
                  <a:pt x="170807" y="104775"/>
                </a:moveTo>
                <a:lnTo>
                  <a:pt x="254383" y="104775"/>
                </a:lnTo>
                <a:cubicBezTo>
                  <a:pt x="256904" y="104775"/>
                  <a:pt x="259066" y="106816"/>
                  <a:pt x="259066" y="109197"/>
                </a:cubicBezTo>
                <a:cubicBezTo>
                  <a:pt x="259066" y="111919"/>
                  <a:pt x="256904" y="113960"/>
                  <a:pt x="254383" y="113960"/>
                </a:cubicBezTo>
                <a:lnTo>
                  <a:pt x="170807" y="113960"/>
                </a:lnTo>
                <a:cubicBezTo>
                  <a:pt x="167925" y="113960"/>
                  <a:pt x="165764" y="111919"/>
                  <a:pt x="165764" y="109197"/>
                </a:cubicBezTo>
                <a:cubicBezTo>
                  <a:pt x="165764" y="106816"/>
                  <a:pt x="167925" y="104775"/>
                  <a:pt x="170807" y="104775"/>
                </a:cubicBezTo>
                <a:close/>
                <a:moveTo>
                  <a:pt x="69868" y="100509"/>
                </a:moveTo>
                <a:cubicBezTo>
                  <a:pt x="55134" y="100509"/>
                  <a:pt x="43635" y="111316"/>
                  <a:pt x="43635" y="125726"/>
                </a:cubicBezTo>
                <a:lnTo>
                  <a:pt x="43635" y="277031"/>
                </a:lnTo>
                <a:lnTo>
                  <a:pt x="158627" y="277031"/>
                </a:lnTo>
                <a:cubicBezTo>
                  <a:pt x="167251" y="277031"/>
                  <a:pt x="175157" y="282434"/>
                  <a:pt x="178750" y="290000"/>
                </a:cubicBezTo>
                <a:cubicBezTo>
                  <a:pt x="180188" y="293602"/>
                  <a:pt x="183422" y="295403"/>
                  <a:pt x="187015" y="295403"/>
                </a:cubicBezTo>
                <a:cubicBezTo>
                  <a:pt x="190968" y="295403"/>
                  <a:pt x="194202" y="293602"/>
                  <a:pt x="195280" y="290000"/>
                </a:cubicBezTo>
                <a:cubicBezTo>
                  <a:pt x="198874" y="282434"/>
                  <a:pt x="206780" y="277031"/>
                  <a:pt x="215763" y="277031"/>
                </a:cubicBezTo>
                <a:lnTo>
                  <a:pt x="331114" y="277031"/>
                </a:lnTo>
                <a:lnTo>
                  <a:pt x="331114" y="125726"/>
                </a:lnTo>
                <a:cubicBezTo>
                  <a:pt x="331114" y="111676"/>
                  <a:pt x="319974" y="100509"/>
                  <a:pt x="306319" y="100509"/>
                </a:cubicBezTo>
                <a:lnTo>
                  <a:pt x="290867" y="100509"/>
                </a:lnTo>
                <a:lnTo>
                  <a:pt x="290867" y="244969"/>
                </a:lnTo>
                <a:cubicBezTo>
                  <a:pt x="290867" y="253254"/>
                  <a:pt x="284040" y="260099"/>
                  <a:pt x="275775" y="260099"/>
                </a:cubicBezTo>
                <a:lnTo>
                  <a:pt x="98615" y="260099"/>
                </a:lnTo>
                <a:cubicBezTo>
                  <a:pt x="90350" y="260099"/>
                  <a:pt x="83523" y="253254"/>
                  <a:pt x="83523" y="244969"/>
                </a:cubicBezTo>
                <a:lnTo>
                  <a:pt x="83523" y="100509"/>
                </a:lnTo>
                <a:close/>
                <a:moveTo>
                  <a:pt x="124378" y="92240"/>
                </a:moveTo>
                <a:lnTo>
                  <a:pt x="124378" y="113775"/>
                </a:lnTo>
                <a:lnTo>
                  <a:pt x="146101" y="113775"/>
                </a:lnTo>
                <a:lnTo>
                  <a:pt x="146101" y="92240"/>
                </a:lnTo>
                <a:close/>
                <a:moveTo>
                  <a:pt x="181522" y="82550"/>
                </a:moveTo>
                <a:lnTo>
                  <a:pt x="254423" y="82550"/>
                </a:lnTo>
                <a:cubicBezTo>
                  <a:pt x="256925" y="82550"/>
                  <a:pt x="259069" y="84591"/>
                  <a:pt x="259069" y="86972"/>
                </a:cubicBezTo>
                <a:cubicBezTo>
                  <a:pt x="259069" y="89694"/>
                  <a:pt x="256925" y="91735"/>
                  <a:pt x="254423" y="91735"/>
                </a:cubicBezTo>
                <a:lnTo>
                  <a:pt x="181522" y="91735"/>
                </a:lnTo>
                <a:cubicBezTo>
                  <a:pt x="179020" y="91735"/>
                  <a:pt x="176876" y="89694"/>
                  <a:pt x="176876" y="86972"/>
                </a:cubicBezTo>
                <a:cubicBezTo>
                  <a:pt x="176876" y="84591"/>
                  <a:pt x="179020" y="82550"/>
                  <a:pt x="181522" y="82550"/>
                </a:cubicBezTo>
                <a:close/>
                <a:moveTo>
                  <a:pt x="119671" y="82550"/>
                </a:moveTo>
                <a:lnTo>
                  <a:pt x="151170" y="82550"/>
                </a:lnTo>
                <a:cubicBezTo>
                  <a:pt x="153705" y="82550"/>
                  <a:pt x="155877" y="84703"/>
                  <a:pt x="155877" y="87216"/>
                </a:cubicBezTo>
                <a:lnTo>
                  <a:pt x="155877" y="118441"/>
                </a:lnTo>
                <a:cubicBezTo>
                  <a:pt x="155877" y="120953"/>
                  <a:pt x="153705" y="123466"/>
                  <a:pt x="151170" y="123466"/>
                </a:cubicBezTo>
                <a:lnTo>
                  <a:pt x="119671" y="123466"/>
                </a:lnTo>
                <a:cubicBezTo>
                  <a:pt x="117136" y="123466"/>
                  <a:pt x="114964" y="120953"/>
                  <a:pt x="114964" y="118441"/>
                </a:cubicBezTo>
                <a:lnTo>
                  <a:pt x="114964" y="87216"/>
                </a:lnTo>
                <a:cubicBezTo>
                  <a:pt x="114964" y="84703"/>
                  <a:pt x="117136" y="82550"/>
                  <a:pt x="119671" y="82550"/>
                </a:cubicBezTo>
                <a:close/>
                <a:moveTo>
                  <a:pt x="119665" y="52388"/>
                </a:moveTo>
                <a:lnTo>
                  <a:pt x="203563" y="52388"/>
                </a:lnTo>
                <a:cubicBezTo>
                  <a:pt x="206095" y="52388"/>
                  <a:pt x="208264" y="54429"/>
                  <a:pt x="208264" y="57150"/>
                </a:cubicBezTo>
                <a:cubicBezTo>
                  <a:pt x="208264" y="59532"/>
                  <a:pt x="206095" y="61573"/>
                  <a:pt x="203563" y="61573"/>
                </a:cubicBezTo>
                <a:lnTo>
                  <a:pt x="119665" y="61573"/>
                </a:lnTo>
                <a:cubicBezTo>
                  <a:pt x="117134" y="61573"/>
                  <a:pt x="114964" y="59532"/>
                  <a:pt x="114964" y="57150"/>
                </a:cubicBezTo>
                <a:cubicBezTo>
                  <a:pt x="114964" y="54429"/>
                  <a:pt x="117134" y="52388"/>
                  <a:pt x="119665" y="52388"/>
                </a:cubicBezTo>
                <a:close/>
                <a:moveTo>
                  <a:pt x="227842" y="41440"/>
                </a:moveTo>
                <a:lnTo>
                  <a:pt x="227842" y="62975"/>
                </a:lnTo>
                <a:lnTo>
                  <a:pt x="249018" y="62975"/>
                </a:lnTo>
                <a:lnTo>
                  <a:pt x="249018" y="41440"/>
                </a:lnTo>
                <a:close/>
                <a:moveTo>
                  <a:pt x="223176" y="31750"/>
                </a:moveTo>
                <a:lnTo>
                  <a:pt x="254401" y="31750"/>
                </a:lnTo>
                <a:cubicBezTo>
                  <a:pt x="256914" y="31750"/>
                  <a:pt x="259067" y="33903"/>
                  <a:pt x="259067" y="36416"/>
                </a:cubicBezTo>
                <a:lnTo>
                  <a:pt x="259067" y="67641"/>
                </a:lnTo>
                <a:cubicBezTo>
                  <a:pt x="259067" y="70512"/>
                  <a:pt x="256914" y="72666"/>
                  <a:pt x="254401" y="72666"/>
                </a:cubicBezTo>
                <a:lnTo>
                  <a:pt x="223176" y="72666"/>
                </a:lnTo>
                <a:cubicBezTo>
                  <a:pt x="220305" y="72666"/>
                  <a:pt x="218151" y="70512"/>
                  <a:pt x="218151" y="67641"/>
                </a:cubicBezTo>
                <a:lnTo>
                  <a:pt x="218151" y="36416"/>
                </a:lnTo>
                <a:cubicBezTo>
                  <a:pt x="218151" y="33903"/>
                  <a:pt x="220305" y="31750"/>
                  <a:pt x="223176" y="31750"/>
                </a:cubicBezTo>
                <a:close/>
                <a:moveTo>
                  <a:pt x="119630" y="31750"/>
                </a:moveTo>
                <a:lnTo>
                  <a:pt x="192489" y="31750"/>
                </a:lnTo>
                <a:cubicBezTo>
                  <a:pt x="195002" y="31750"/>
                  <a:pt x="197155" y="33791"/>
                  <a:pt x="197155" y="36172"/>
                </a:cubicBezTo>
                <a:cubicBezTo>
                  <a:pt x="197155" y="38894"/>
                  <a:pt x="195002" y="40935"/>
                  <a:pt x="192489" y="40935"/>
                </a:cubicBezTo>
                <a:lnTo>
                  <a:pt x="119630" y="40935"/>
                </a:lnTo>
                <a:cubicBezTo>
                  <a:pt x="117118" y="40935"/>
                  <a:pt x="114964" y="38894"/>
                  <a:pt x="114964" y="36172"/>
                </a:cubicBezTo>
                <a:cubicBezTo>
                  <a:pt x="114964" y="33791"/>
                  <a:pt x="117118" y="31750"/>
                  <a:pt x="119630" y="31750"/>
                </a:cubicBezTo>
                <a:close/>
                <a:moveTo>
                  <a:pt x="98615" y="10087"/>
                </a:moveTo>
                <a:cubicBezTo>
                  <a:pt x="95381" y="10087"/>
                  <a:pt x="92866" y="12248"/>
                  <a:pt x="92866" y="15130"/>
                </a:cubicBezTo>
                <a:lnTo>
                  <a:pt x="92866" y="244969"/>
                </a:lnTo>
                <a:cubicBezTo>
                  <a:pt x="92866" y="247851"/>
                  <a:pt x="95381" y="250372"/>
                  <a:pt x="98615" y="250372"/>
                </a:cubicBezTo>
                <a:lnTo>
                  <a:pt x="275775" y="250372"/>
                </a:lnTo>
                <a:cubicBezTo>
                  <a:pt x="278290" y="250372"/>
                  <a:pt x="280805" y="247851"/>
                  <a:pt x="280805" y="244969"/>
                </a:cubicBezTo>
                <a:lnTo>
                  <a:pt x="280805" y="15130"/>
                </a:lnTo>
                <a:cubicBezTo>
                  <a:pt x="280805" y="12248"/>
                  <a:pt x="278290" y="10087"/>
                  <a:pt x="275775" y="10087"/>
                </a:cubicBezTo>
                <a:close/>
                <a:moveTo>
                  <a:pt x="98615" y="0"/>
                </a:moveTo>
                <a:lnTo>
                  <a:pt x="275775" y="0"/>
                </a:lnTo>
                <a:cubicBezTo>
                  <a:pt x="284040" y="0"/>
                  <a:pt x="290867" y="6844"/>
                  <a:pt x="290867" y="15130"/>
                </a:cubicBezTo>
                <a:lnTo>
                  <a:pt x="290867" y="90782"/>
                </a:lnTo>
                <a:lnTo>
                  <a:pt x="306319" y="90782"/>
                </a:lnTo>
                <a:cubicBezTo>
                  <a:pt x="325365" y="90782"/>
                  <a:pt x="340817" y="106633"/>
                  <a:pt x="340817" y="125726"/>
                </a:cubicBezTo>
                <a:lnTo>
                  <a:pt x="340817" y="277031"/>
                </a:lnTo>
                <a:lnTo>
                  <a:pt x="360581" y="277031"/>
                </a:lnTo>
                <a:cubicBezTo>
                  <a:pt x="365971" y="277031"/>
                  <a:pt x="370643" y="279913"/>
                  <a:pt x="372799" y="284596"/>
                </a:cubicBezTo>
                <a:cubicBezTo>
                  <a:pt x="374955" y="288919"/>
                  <a:pt x="374236" y="293962"/>
                  <a:pt x="371361" y="297925"/>
                </a:cubicBezTo>
                <a:lnTo>
                  <a:pt x="363456" y="308372"/>
                </a:lnTo>
                <a:cubicBezTo>
                  <a:pt x="351956" y="322782"/>
                  <a:pt x="333989" y="331428"/>
                  <a:pt x="315303" y="331428"/>
                </a:cubicBezTo>
                <a:lnTo>
                  <a:pt x="58728" y="331428"/>
                </a:lnTo>
                <a:cubicBezTo>
                  <a:pt x="40042" y="331428"/>
                  <a:pt x="22074" y="322782"/>
                  <a:pt x="10934" y="308372"/>
                </a:cubicBezTo>
                <a:lnTo>
                  <a:pt x="3029" y="297925"/>
                </a:lnTo>
                <a:cubicBezTo>
                  <a:pt x="-205" y="293962"/>
                  <a:pt x="-924" y="288919"/>
                  <a:pt x="1232" y="284596"/>
                </a:cubicBezTo>
                <a:cubicBezTo>
                  <a:pt x="3747" y="279913"/>
                  <a:pt x="8060" y="277031"/>
                  <a:pt x="13450" y="277031"/>
                </a:cubicBezTo>
                <a:lnTo>
                  <a:pt x="33933" y="277031"/>
                </a:lnTo>
                <a:lnTo>
                  <a:pt x="33933" y="125726"/>
                </a:lnTo>
                <a:cubicBezTo>
                  <a:pt x="33933" y="105913"/>
                  <a:pt x="49385" y="90782"/>
                  <a:pt x="69868" y="90782"/>
                </a:cubicBezTo>
                <a:lnTo>
                  <a:pt x="83523" y="90782"/>
                </a:lnTo>
                <a:lnTo>
                  <a:pt x="83523" y="15130"/>
                </a:lnTo>
                <a:cubicBezTo>
                  <a:pt x="83523" y="6844"/>
                  <a:pt x="90350" y="0"/>
                  <a:pt x="98615" y="0"/>
                </a:cubicBezTo>
                <a:close/>
              </a:path>
            </a:pathLst>
          </a:custGeom>
          <a:solidFill>
            <a:srgbClr val="1113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Freeform 83">
            <a:extLst>
              <a:ext uri="{FF2B5EF4-FFF2-40B4-BE49-F238E27FC236}">
                <a16:creationId xmlns:a16="http://schemas.microsoft.com/office/drawing/2014/main" xmlns="" id="{5AD26502-678E-0B40-A6F9-A7A776DCE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8911" y="1571529"/>
            <a:ext cx="650303" cy="592628"/>
          </a:xfrm>
          <a:custGeom>
            <a:avLst/>
            <a:gdLst>
              <a:gd name="connsiteX0" fmla="*/ 169541 w 375877"/>
              <a:gd name="connsiteY0" fmla="*/ 306957 h 342541"/>
              <a:gd name="connsiteX1" fmla="*/ 184331 w 375877"/>
              <a:gd name="connsiteY1" fmla="*/ 332117 h 342541"/>
              <a:gd name="connsiteX2" fmla="*/ 185413 w 375877"/>
              <a:gd name="connsiteY2" fmla="*/ 332477 h 342541"/>
              <a:gd name="connsiteX3" fmla="*/ 255755 w 375877"/>
              <a:gd name="connsiteY3" fmla="*/ 332477 h 342541"/>
              <a:gd name="connsiteX4" fmla="*/ 254312 w 375877"/>
              <a:gd name="connsiteY4" fmla="*/ 326007 h 342541"/>
              <a:gd name="connsiteX5" fmla="*/ 254312 w 375877"/>
              <a:gd name="connsiteY5" fmla="*/ 306957 h 342541"/>
              <a:gd name="connsiteX6" fmla="*/ 286417 w 375877"/>
              <a:gd name="connsiteY6" fmla="*/ 280359 h 342541"/>
              <a:gd name="connsiteX7" fmla="*/ 263691 w 375877"/>
              <a:gd name="connsiteY7" fmla="*/ 302644 h 342541"/>
              <a:gd name="connsiteX8" fmla="*/ 263691 w 375877"/>
              <a:gd name="connsiteY8" fmla="*/ 326007 h 342541"/>
              <a:gd name="connsiteX9" fmla="*/ 270545 w 375877"/>
              <a:gd name="connsiteY9" fmla="*/ 332477 h 342541"/>
              <a:gd name="connsiteX10" fmla="*/ 359283 w 375877"/>
              <a:gd name="connsiteY10" fmla="*/ 332477 h 342541"/>
              <a:gd name="connsiteX11" fmla="*/ 366137 w 375877"/>
              <a:gd name="connsiteY11" fmla="*/ 326007 h 342541"/>
              <a:gd name="connsiteX12" fmla="*/ 366137 w 375877"/>
              <a:gd name="connsiteY12" fmla="*/ 302644 h 342541"/>
              <a:gd name="connsiteX13" fmla="*/ 343772 w 375877"/>
              <a:gd name="connsiteY13" fmla="*/ 280359 h 342541"/>
              <a:gd name="connsiteX14" fmla="*/ 164491 w 375877"/>
              <a:gd name="connsiteY14" fmla="*/ 247650 h 342541"/>
              <a:gd name="connsiteX15" fmla="*/ 163048 w 375877"/>
              <a:gd name="connsiteY15" fmla="*/ 249088 h 342541"/>
              <a:gd name="connsiteX16" fmla="*/ 163048 w 375877"/>
              <a:gd name="connsiteY16" fmla="*/ 295814 h 342541"/>
              <a:gd name="connsiteX17" fmla="*/ 163769 w 375877"/>
              <a:gd name="connsiteY17" fmla="*/ 296893 h 342541"/>
              <a:gd name="connsiteX18" fmla="*/ 164491 w 375877"/>
              <a:gd name="connsiteY18" fmla="*/ 297252 h 342541"/>
              <a:gd name="connsiteX19" fmla="*/ 254673 w 375877"/>
              <a:gd name="connsiteY19" fmla="*/ 297252 h 342541"/>
              <a:gd name="connsiteX20" fmla="*/ 261166 w 375877"/>
              <a:gd name="connsiteY20" fmla="*/ 282875 h 342541"/>
              <a:gd name="connsiteX21" fmla="*/ 261166 w 375877"/>
              <a:gd name="connsiteY21" fmla="*/ 249088 h 342541"/>
              <a:gd name="connsiteX22" fmla="*/ 259723 w 375877"/>
              <a:gd name="connsiteY22" fmla="*/ 247650 h 342541"/>
              <a:gd name="connsiteX23" fmla="*/ 314914 w 375877"/>
              <a:gd name="connsiteY23" fmla="*/ 190860 h 342541"/>
              <a:gd name="connsiteX24" fmla="*/ 286777 w 375877"/>
              <a:gd name="connsiteY24" fmla="*/ 218896 h 342541"/>
              <a:gd name="connsiteX25" fmla="*/ 314914 w 375877"/>
              <a:gd name="connsiteY25" fmla="*/ 246931 h 342541"/>
              <a:gd name="connsiteX26" fmla="*/ 343411 w 375877"/>
              <a:gd name="connsiteY26" fmla="*/ 218896 h 342541"/>
              <a:gd name="connsiteX27" fmla="*/ 314914 w 375877"/>
              <a:gd name="connsiteY27" fmla="*/ 190860 h 342541"/>
              <a:gd name="connsiteX28" fmla="*/ 122668 w 375877"/>
              <a:gd name="connsiteY28" fmla="*/ 166905 h 342541"/>
              <a:gd name="connsiteX29" fmla="*/ 108983 w 375877"/>
              <a:gd name="connsiteY29" fmla="*/ 189995 h 342541"/>
              <a:gd name="connsiteX30" fmla="*/ 106102 w 375877"/>
              <a:gd name="connsiteY30" fmla="*/ 193603 h 342541"/>
              <a:gd name="connsiteX31" fmla="*/ 106102 w 375877"/>
              <a:gd name="connsiteY31" fmla="*/ 218498 h 342541"/>
              <a:gd name="connsiteX32" fmla="*/ 146438 w 375877"/>
              <a:gd name="connsiteY32" fmla="*/ 218498 h 342541"/>
              <a:gd name="connsiteX33" fmla="*/ 151480 w 375877"/>
              <a:gd name="connsiteY33" fmla="*/ 213447 h 342541"/>
              <a:gd name="connsiteX34" fmla="*/ 151480 w 375877"/>
              <a:gd name="connsiteY34" fmla="*/ 188913 h 342541"/>
              <a:gd name="connsiteX35" fmla="*/ 129511 w 375877"/>
              <a:gd name="connsiteY35" fmla="*/ 166905 h 342541"/>
              <a:gd name="connsiteX36" fmla="*/ 91335 w 375877"/>
              <a:gd name="connsiteY36" fmla="*/ 166905 h 342541"/>
              <a:gd name="connsiteX37" fmla="*/ 101420 w 375877"/>
              <a:gd name="connsiteY37" fmla="*/ 183140 h 342541"/>
              <a:gd name="connsiteX38" fmla="*/ 111504 w 375877"/>
              <a:gd name="connsiteY38" fmla="*/ 166905 h 342541"/>
              <a:gd name="connsiteX39" fmla="*/ 73328 w 375877"/>
              <a:gd name="connsiteY39" fmla="*/ 166905 h 342541"/>
              <a:gd name="connsiteX40" fmla="*/ 51359 w 375877"/>
              <a:gd name="connsiteY40" fmla="*/ 188913 h 342541"/>
              <a:gd name="connsiteX41" fmla="*/ 51359 w 375877"/>
              <a:gd name="connsiteY41" fmla="*/ 213447 h 342541"/>
              <a:gd name="connsiteX42" fmla="*/ 56401 w 375877"/>
              <a:gd name="connsiteY42" fmla="*/ 218498 h 342541"/>
              <a:gd name="connsiteX43" fmla="*/ 96738 w 375877"/>
              <a:gd name="connsiteY43" fmla="*/ 218498 h 342541"/>
              <a:gd name="connsiteX44" fmla="*/ 96738 w 375877"/>
              <a:gd name="connsiteY44" fmla="*/ 193603 h 342541"/>
              <a:gd name="connsiteX45" fmla="*/ 93857 w 375877"/>
              <a:gd name="connsiteY45" fmla="*/ 189995 h 342541"/>
              <a:gd name="connsiteX46" fmla="*/ 80171 w 375877"/>
              <a:gd name="connsiteY46" fmla="*/ 166905 h 342541"/>
              <a:gd name="connsiteX47" fmla="*/ 73328 w 375877"/>
              <a:gd name="connsiteY47" fmla="*/ 157163 h 342541"/>
              <a:gd name="connsiteX48" fmla="*/ 129511 w 375877"/>
              <a:gd name="connsiteY48" fmla="*/ 157163 h 342541"/>
              <a:gd name="connsiteX49" fmla="*/ 161565 w 375877"/>
              <a:gd name="connsiteY49" fmla="*/ 188913 h 342541"/>
              <a:gd name="connsiteX50" fmla="*/ 161565 w 375877"/>
              <a:gd name="connsiteY50" fmla="*/ 213447 h 342541"/>
              <a:gd name="connsiteX51" fmla="*/ 146438 w 375877"/>
              <a:gd name="connsiteY51" fmla="*/ 228239 h 342541"/>
              <a:gd name="connsiteX52" fmla="*/ 56401 w 375877"/>
              <a:gd name="connsiteY52" fmla="*/ 228239 h 342541"/>
              <a:gd name="connsiteX53" fmla="*/ 41275 w 375877"/>
              <a:gd name="connsiteY53" fmla="*/ 213447 h 342541"/>
              <a:gd name="connsiteX54" fmla="*/ 41275 w 375877"/>
              <a:gd name="connsiteY54" fmla="*/ 188913 h 342541"/>
              <a:gd name="connsiteX55" fmla="*/ 73328 w 375877"/>
              <a:gd name="connsiteY55" fmla="*/ 157163 h 342541"/>
              <a:gd name="connsiteX56" fmla="*/ 104638 w 375877"/>
              <a:gd name="connsiteY56" fmla="*/ 107457 h 342541"/>
              <a:gd name="connsiteX57" fmla="*/ 76698 w 375877"/>
              <a:gd name="connsiteY57" fmla="*/ 121380 h 342541"/>
              <a:gd name="connsiteX58" fmla="*/ 102824 w 375877"/>
              <a:gd name="connsiteY58" fmla="*/ 139229 h 342541"/>
              <a:gd name="connsiteX59" fmla="*/ 129312 w 375877"/>
              <a:gd name="connsiteY59" fmla="*/ 120309 h 342541"/>
              <a:gd name="connsiteX60" fmla="*/ 104638 w 375877"/>
              <a:gd name="connsiteY60" fmla="*/ 107457 h 342541"/>
              <a:gd name="connsiteX61" fmla="*/ 122055 w 375877"/>
              <a:gd name="connsiteY61" fmla="*/ 91392 h 342541"/>
              <a:gd name="connsiteX62" fmla="*/ 122055 w 375877"/>
              <a:gd name="connsiteY62" fmla="*/ 91749 h 342541"/>
              <a:gd name="connsiteX63" fmla="*/ 112258 w 375877"/>
              <a:gd name="connsiteY63" fmla="*/ 101388 h 342541"/>
              <a:gd name="connsiteX64" fmla="*/ 130764 w 375877"/>
              <a:gd name="connsiteY64" fmla="*/ 110670 h 342541"/>
              <a:gd name="connsiteX65" fmla="*/ 122055 w 375877"/>
              <a:gd name="connsiteY65" fmla="*/ 91392 h 342541"/>
              <a:gd name="connsiteX66" fmla="*/ 102824 w 375877"/>
              <a:gd name="connsiteY66" fmla="*/ 84252 h 342541"/>
              <a:gd name="connsiteX67" fmla="*/ 74884 w 375877"/>
              <a:gd name="connsiteY67" fmla="*/ 111741 h 342541"/>
              <a:gd name="connsiteX68" fmla="*/ 113710 w 375877"/>
              <a:gd name="connsiteY68" fmla="*/ 86394 h 342541"/>
              <a:gd name="connsiteX69" fmla="*/ 102824 w 375877"/>
              <a:gd name="connsiteY69" fmla="*/ 84252 h 342541"/>
              <a:gd name="connsiteX70" fmla="*/ 102824 w 375877"/>
              <a:gd name="connsiteY70" fmla="*/ 74613 h 342541"/>
              <a:gd name="connsiteX71" fmla="*/ 140924 w 375877"/>
              <a:gd name="connsiteY71" fmla="*/ 111741 h 342541"/>
              <a:gd name="connsiteX72" fmla="*/ 140561 w 375877"/>
              <a:gd name="connsiteY72" fmla="*/ 116025 h 342541"/>
              <a:gd name="connsiteX73" fmla="*/ 140198 w 375877"/>
              <a:gd name="connsiteY73" fmla="*/ 117453 h 342541"/>
              <a:gd name="connsiteX74" fmla="*/ 102824 w 375877"/>
              <a:gd name="connsiteY74" fmla="*/ 148868 h 342541"/>
              <a:gd name="connsiteX75" fmla="*/ 65087 w 375877"/>
              <a:gd name="connsiteY75" fmla="*/ 111741 h 342541"/>
              <a:gd name="connsiteX76" fmla="*/ 102824 w 375877"/>
              <a:gd name="connsiteY76" fmla="*/ 74613 h 342541"/>
              <a:gd name="connsiteX77" fmla="*/ 292474 w 375877"/>
              <a:gd name="connsiteY77" fmla="*/ 35030 h 342541"/>
              <a:gd name="connsiteX78" fmla="*/ 266816 w 375877"/>
              <a:gd name="connsiteY78" fmla="*/ 41807 h 342541"/>
              <a:gd name="connsiteX79" fmla="*/ 266816 w 375877"/>
              <a:gd name="connsiteY79" fmla="*/ 95307 h 342541"/>
              <a:gd name="connsiteX80" fmla="*/ 274405 w 375877"/>
              <a:gd name="connsiteY80" fmla="*/ 93523 h 342541"/>
              <a:gd name="connsiteX81" fmla="*/ 313434 w 375877"/>
              <a:gd name="connsiteY81" fmla="*/ 93880 h 342541"/>
              <a:gd name="connsiteX82" fmla="*/ 318494 w 375877"/>
              <a:gd name="connsiteY82" fmla="*/ 95307 h 342541"/>
              <a:gd name="connsiteX83" fmla="*/ 318494 w 375877"/>
              <a:gd name="connsiteY83" fmla="*/ 41807 h 342541"/>
              <a:gd name="connsiteX84" fmla="*/ 292474 w 375877"/>
              <a:gd name="connsiteY84" fmla="*/ 35030 h 342541"/>
              <a:gd name="connsiteX85" fmla="*/ 231039 w 375877"/>
              <a:gd name="connsiteY85" fmla="*/ 35030 h 342541"/>
              <a:gd name="connsiteX86" fmla="*/ 205020 w 375877"/>
              <a:gd name="connsiteY86" fmla="*/ 41807 h 342541"/>
              <a:gd name="connsiteX87" fmla="*/ 205020 w 375877"/>
              <a:gd name="connsiteY87" fmla="*/ 95307 h 342541"/>
              <a:gd name="connsiteX88" fmla="*/ 212609 w 375877"/>
              <a:gd name="connsiteY88" fmla="*/ 93523 h 342541"/>
              <a:gd name="connsiteX89" fmla="*/ 251999 w 375877"/>
              <a:gd name="connsiteY89" fmla="*/ 93880 h 342541"/>
              <a:gd name="connsiteX90" fmla="*/ 257059 w 375877"/>
              <a:gd name="connsiteY90" fmla="*/ 95307 h 342541"/>
              <a:gd name="connsiteX91" fmla="*/ 257059 w 375877"/>
              <a:gd name="connsiteY91" fmla="*/ 41807 h 342541"/>
              <a:gd name="connsiteX92" fmla="*/ 231039 w 375877"/>
              <a:gd name="connsiteY92" fmla="*/ 35030 h 342541"/>
              <a:gd name="connsiteX93" fmla="*/ 231039 w 375877"/>
              <a:gd name="connsiteY93" fmla="*/ 25400 h 342541"/>
              <a:gd name="connsiteX94" fmla="*/ 261757 w 375877"/>
              <a:gd name="connsiteY94" fmla="*/ 32890 h 342541"/>
              <a:gd name="connsiteX95" fmla="*/ 292474 w 375877"/>
              <a:gd name="connsiteY95" fmla="*/ 25400 h 342541"/>
              <a:gd name="connsiteX96" fmla="*/ 328251 w 375877"/>
              <a:gd name="connsiteY96" fmla="*/ 40737 h 342541"/>
              <a:gd name="connsiteX97" fmla="*/ 328251 w 375877"/>
              <a:gd name="connsiteY97" fmla="*/ 41807 h 342541"/>
              <a:gd name="connsiteX98" fmla="*/ 328251 w 375877"/>
              <a:gd name="connsiteY98" fmla="*/ 101370 h 342541"/>
              <a:gd name="connsiteX99" fmla="*/ 328251 w 375877"/>
              <a:gd name="connsiteY99" fmla="*/ 102083 h 342541"/>
              <a:gd name="connsiteX100" fmla="*/ 328251 w 375877"/>
              <a:gd name="connsiteY100" fmla="*/ 102440 h 342541"/>
              <a:gd name="connsiteX101" fmla="*/ 327528 w 375877"/>
              <a:gd name="connsiteY101" fmla="*/ 103867 h 342541"/>
              <a:gd name="connsiteX102" fmla="*/ 327528 w 375877"/>
              <a:gd name="connsiteY102" fmla="*/ 104223 h 342541"/>
              <a:gd name="connsiteX103" fmla="*/ 326805 w 375877"/>
              <a:gd name="connsiteY103" fmla="*/ 104937 h 342541"/>
              <a:gd name="connsiteX104" fmla="*/ 326444 w 375877"/>
              <a:gd name="connsiteY104" fmla="*/ 105293 h 342541"/>
              <a:gd name="connsiteX105" fmla="*/ 324998 w 375877"/>
              <a:gd name="connsiteY105" fmla="*/ 106007 h 342541"/>
              <a:gd name="connsiteX106" fmla="*/ 323553 w 375877"/>
              <a:gd name="connsiteY106" fmla="*/ 106007 h 342541"/>
              <a:gd name="connsiteX107" fmla="*/ 322469 w 375877"/>
              <a:gd name="connsiteY107" fmla="*/ 106007 h 342541"/>
              <a:gd name="connsiteX108" fmla="*/ 322107 w 375877"/>
              <a:gd name="connsiteY108" fmla="*/ 106007 h 342541"/>
              <a:gd name="connsiteX109" fmla="*/ 311266 w 375877"/>
              <a:gd name="connsiteY109" fmla="*/ 103153 h 342541"/>
              <a:gd name="connsiteX110" fmla="*/ 276212 w 375877"/>
              <a:gd name="connsiteY110" fmla="*/ 103153 h 342541"/>
              <a:gd name="connsiteX111" fmla="*/ 262841 w 375877"/>
              <a:gd name="connsiteY111" fmla="*/ 106007 h 342541"/>
              <a:gd name="connsiteX112" fmla="*/ 262479 w 375877"/>
              <a:gd name="connsiteY112" fmla="*/ 106007 h 342541"/>
              <a:gd name="connsiteX113" fmla="*/ 261757 w 375877"/>
              <a:gd name="connsiteY113" fmla="*/ 106007 h 342541"/>
              <a:gd name="connsiteX114" fmla="*/ 261034 w 375877"/>
              <a:gd name="connsiteY114" fmla="*/ 106007 h 342541"/>
              <a:gd name="connsiteX115" fmla="*/ 260672 w 375877"/>
              <a:gd name="connsiteY115" fmla="*/ 106007 h 342541"/>
              <a:gd name="connsiteX116" fmla="*/ 249470 w 375877"/>
              <a:gd name="connsiteY116" fmla="*/ 103153 h 342541"/>
              <a:gd name="connsiteX117" fmla="*/ 214777 w 375877"/>
              <a:gd name="connsiteY117" fmla="*/ 103153 h 342541"/>
              <a:gd name="connsiteX118" fmla="*/ 201406 w 375877"/>
              <a:gd name="connsiteY118" fmla="*/ 106007 h 342541"/>
              <a:gd name="connsiteX119" fmla="*/ 200683 w 375877"/>
              <a:gd name="connsiteY119" fmla="*/ 106007 h 342541"/>
              <a:gd name="connsiteX120" fmla="*/ 200322 w 375877"/>
              <a:gd name="connsiteY120" fmla="*/ 106007 h 342541"/>
              <a:gd name="connsiteX121" fmla="*/ 199960 w 375877"/>
              <a:gd name="connsiteY121" fmla="*/ 106007 h 342541"/>
              <a:gd name="connsiteX122" fmla="*/ 199237 w 375877"/>
              <a:gd name="connsiteY122" fmla="*/ 106007 h 342541"/>
              <a:gd name="connsiteX123" fmla="*/ 198876 w 375877"/>
              <a:gd name="connsiteY123" fmla="*/ 106007 h 342541"/>
              <a:gd name="connsiteX124" fmla="*/ 198153 w 375877"/>
              <a:gd name="connsiteY124" fmla="*/ 106007 h 342541"/>
              <a:gd name="connsiteX125" fmla="*/ 198153 w 375877"/>
              <a:gd name="connsiteY125" fmla="*/ 105650 h 342541"/>
              <a:gd name="connsiteX126" fmla="*/ 197431 w 375877"/>
              <a:gd name="connsiteY126" fmla="*/ 105293 h 342541"/>
              <a:gd name="connsiteX127" fmla="*/ 196708 w 375877"/>
              <a:gd name="connsiteY127" fmla="*/ 104937 h 342541"/>
              <a:gd name="connsiteX128" fmla="*/ 196346 w 375877"/>
              <a:gd name="connsiteY128" fmla="*/ 104580 h 342541"/>
              <a:gd name="connsiteX129" fmla="*/ 196346 w 375877"/>
              <a:gd name="connsiteY129" fmla="*/ 104223 h 342541"/>
              <a:gd name="connsiteX130" fmla="*/ 195985 w 375877"/>
              <a:gd name="connsiteY130" fmla="*/ 103510 h 342541"/>
              <a:gd name="connsiteX131" fmla="*/ 195985 w 375877"/>
              <a:gd name="connsiteY131" fmla="*/ 103153 h 342541"/>
              <a:gd name="connsiteX132" fmla="*/ 195624 w 375877"/>
              <a:gd name="connsiteY132" fmla="*/ 102797 h 342541"/>
              <a:gd name="connsiteX133" fmla="*/ 195262 w 375877"/>
              <a:gd name="connsiteY133" fmla="*/ 102440 h 342541"/>
              <a:gd name="connsiteX134" fmla="*/ 195262 w 375877"/>
              <a:gd name="connsiteY134" fmla="*/ 102083 h 342541"/>
              <a:gd name="connsiteX135" fmla="*/ 195262 w 375877"/>
              <a:gd name="connsiteY135" fmla="*/ 101370 h 342541"/>
              <a:gd name="connsiteX136" fmla="*/ 195262 w 375877"/>
              <a:gd name="connsiteY136" fmla="*/ 41807 h 342541"/>
              <a:gd name="connsiteX137" fmla="*/ 195262 w 375877"/>
              <a:gd name="connsiteY137" fmla="*/ 40737 h 342541"/>
              <a:gd name="connsiteX138" fmla="*/ 231039 w 375877"/>
              <a:gd name="connsiteY138" fmla="*/ 25400 h 342541"/>
              <a:gd name="connsiteX139" fmla="*/ 171345 w 375877"/>
              <a:gd name="connsiteY139" fmla="*/ 9704 h 342541"/>
              <a:gd name="connsiteX140" fmla="*/ 168098 w 375877"/>
              <a:gd name="connsiteY140" fmla="*/ 13299 h 342541"/>
              <a:gd name="connsiteX141" fmla="*/ 168098 w 375877"/>
              <a:gd name="connsiteY141" fmla="*/ 117176 h 342541"/>
              <a:gd name="connsiteX142" fmla="*/ 171345 w 375877"/>
              <a:gd name="connsiteY142" fmla="*/ 120770 h 342541"/>
              <a:gd name="connsiteX143" fmla="*/ 242047 w 375877"/>
              <a:gd name="connsiteY143" fmla="*/ 120770 h 342541"/>
              <a:gd name="connsiteX144" fmla="*/ 246376 w 375877"/>
              <a:gd name="connsiteY144" fmla="*/ 123646 h 342541"/>
              <a:gd name="connsiteX145" fmla="*/ 256476 w 375877"/>
              <a:gd name="connsiteY145" fmla="*/ 146290 h 342541"/>
              <a:gd name="connsiteX146" fmla="*/ 264773 w 375877"/>
              <a:gd name="connsiteY146" fmla="*/ 124005 h 342541"/>
              <a:gd name="connsiteX147" fmla="*/ 269462 w 375877"/>
              <a:gd name="connsiteY147" fmla="*/ 120770 h 342541"/>
              <a:gd name="connsiteX148" fmla="*/ 351708 w 375877"/>
              <a:gd name="connsiteY148" fmla="*/ 120770 h 342541"/>
              <a:gd name="connsiteX149" fmla="*/ 355315 w 375877"/>
              <a:gd name="connsiteY149" fmla="*/ 117176 h 342541"/>
              <a:gd name="connsiteX150" fmla="*/ 355315 w 375877"/>
              <a:gd name="connsiteY150" fmla="*/ 13299 h 342541"/>
              <a:gd name="connsiteX151" fmla="*/ 351708 w 375877"/>
              <a:gd name="connsiteY151" fmla="*/ 9704 h 342541"/>
              <a:gd name="connsiteX152" fmla="*/ 171345 w 375877"/>
              <a:gd name="connsiteY152" fmla="*/ 0 h 342541"/>
              <a:gd name="connsiteX153" fmla="*/ 351708 w 375877"/>
              <a:gd name="connsiteY153" fmla="*/ 0 h 342541"/>
              <a:gd name="connsiteX154" fmla="*/ 364694 w 375877"/>
              <a:gd name="connsiteY154" fmla="*/ 13299 h 342541"/>
              <a:gd name="connsiteX155" fmla="*/ 364694 w 375877"/>
              <a:gd name="connsiteY155" fmla="*/ 117176 h 342541"/>
              <a:gd name="connsiteX156" fmla="*/ 351708 w 375877"/>
              <a:gd name="connsiteY156" fmla="*/ 130475 h 342541"/>
              <a:gd name="connsiteX157" fmla="*/ 323211 w 375877"/>
              <a:gd name="connsiteY157" fmla="*/ 130475 h 342541"/>
              <a:gd name="connsiteX158" fmla="*/ 323211 w 375877"/>
              <a:gd name="connsiteY158" fmla="*/ 181874 h 342541"/>
              <a:gd name="connsiteX159" fmla="*/ 353151 w 375877"/>
              <a:gd name="connsiteY159" fmla="*/ 218896 h 342541"/>
              <a:gd name="connsiteX160" fmla="*/ 314914 w 375877"/>
              <a:gd name="connsiteY160" fmla="*/ 256996 h 342541"/>
              <a:gd name="connsiteX161" fmla="*/ 277038 w 375877"/>
              <a:gd name="connsiteY161" fmla="*/ 218896 h 342541"/>
              <a:gd name="connsiteX162" fmla="*/ 313110 w 375877"/>
              <a:gd name="connsiteY162" fmla="*/ 181155 h 342541"/>
              <a:gd name="connsiteX163" fmla="*/ 313110 w 375877"/>
              <a:gd name="connsiteY163" fmla="*/ 130475 h 342541"/>
              <a:gd name="connsiteX164" fmla="*/ 272709 w 375877"/>
              <a:gd name="connsiteY164" fmla="*/ 130475 h 342541"/>
              <a:gd name="connsiteX165" fmla="*/ 265494 w 375877"/>
              <a:gd name="connsiteY165" fmla="*/ 149525 h 342541"/>
              <a:gd name="connsiteX166" fmla="*/ 256837 w 375877"/>
              <a:gd name="connsiteY166" fmla="*/ 155995 h 342541"/>
              <a:gd name="connsiteX167" fmla="*/ 256476 w 375877"/>
              <a:gd name="connsiteY167" fmla="*/ 155995 h 342541"/>
              <a:gd name="connsiteX168" fmla="*/ 247458 w 375877"/>
              <a:gd name="connsiteY168" fmla="*/ 150244 h 342541"/>
              <a:gd name="connsiteX169" fmla="*/ 238801 w 375877"/>
              <a:gd name="connsiteY169" fmla="*/ 130475 h 342541"/>
              <a:gd name="connsiteX170" fmla="*/ 171345 w 375877"/>
              <a:gd name="connsiteY170" fmla="*/ 130475 h 342541"/>
              <a:gd name="connsiteX171" fmla="*/ 158358 w 375877"/>
              <a:gd name="connsiteY171" fmla="*/ 117176 h 342541"/>
              <a:gd name="connsiteX172" fmla="*/ 158358 w 375877"/>
              <a:gd name="connsiteY172" fmla="*/ 40616 h 342541"/>
              <a:gd name="connsiteX173" fmla="*/ 22365 w 375877"/>
              <a:gd name="connsiteY173" fmla="*/ 40616 h 342541"/>
              <a:gd name="connsiteX174" fmla="*/ 9739 w 375877"/>
              <a:gd name="connsiteY174" fmla="*/ 53915 h 342541"/>
              <a:gd name="connsiteX175" fmla="*/ 9739 w 375877"/>
              <a:gd name="connsiteY175" fmla="*/ 246572 h 342541"/>
              <a:gd name="connsiteX176" fmla="*/ 22365 w 375877"/>
              <a:gd name="connsiteY176" fmla="*/ 259871 h 342541"/>
              <a:gd name="connsiteX177" fmla="*/ 153308 w 375877"/>
              <a:gd name="connsiteY177" fmla="*/ 259871 h 342541"/>
              <a:gd name="connsiteX178" fmla="*/ 153308 w 375877"/>
              <a:gd name="connsiteY178" fmla="*/ 249088 h 342541"/>
              <a:gd name="connsiteX179" fmla="*/ 164491 w 375877"/>
              <a:gd name="connsiteY179" fmla="*/ 237946 h 342541"/>
              <a:gd name="connsiteX180" fmla="*/ 259723 w 375877"/>
              <a:gd name="connsiteY180" fmla="*/ 237946 h 342541"/>
              <a:gd name="connsiteX181" fmla="*/ 270905 w 375877"/>
              <a:gd name="connsiteY181" fmla="*/ 249088 h 342541"/>
              <a:gd name="connsiteX182" fmla="*/ 270905 w 375877"/>
              <a:gd name="connsiteY182" fmla="*/ 274608 h 342541"/>
              <a:gd name="connsiteX183" fmla="*/ 286417 w 375877"/>
              <a:gd name="connsiteY183" fmla="*/ 270654 h 342541"/>
              <a:gd name="connsiteX184" fmla="*/ 343772 w 375877"/>
              <a:gd name="connsiteY184" fmla="*/ 270654 h 342541"/>
              <a:gd name="connsiteX185" fmla="*/ 375877 w 375877"/>
              <a:gd name="connsiteY185" fmla="*/ 302644 h 342541"/>
              <a:gd name="connsiteX186" fmla="*/ 375877 w 375877"/>
              <a:gd name="connsiteY186" fmla="*/ 326007 h 342541"/>
              <a:gd name="connsiteX187" fmla="*/ 359283 w 375877"/>
              <a:gd name="connsiteY187" fmla="*/ 342541 h 342541"/>
              <a:gd name="connsiteX188" fmla="*/ 270545 w 375877"/>
              <a:gd name="connsiteY188" fmla="*/ 342541 h 342541"/>
              <a:gd name="connsiteX189" fmla="*/ 270545 w 375877"/>
              <a:gd name="connsiteY189" fmla="*/ 342181 h 342541"/>
              <a:gd name="connsiteX190" fmla="*/ 270184 w 375877"/>
              <a:gd name="connsiteY190" fmla="*/ 342541 h 342541"/>
              <a:gd name="connsiteX191" fmla="*/ 185413 w 375877"/>
              <a:gd name="connsiteY191" fmla="*/ 342541 h 342541"/>
              <a:gd name="connsiteX192" fmla="*/ 176034 w 375877"/>
              <a:gd name="connsiteY192" fmla="*/ 337509 h 342541"/>
              <a:gd name="connsiteX193" fmla="*/ 155833 w 375877"/>
              <a:gd name="connsiteY193" fmla="*/ 302644 h 342541"/>
              <a:gd name="connsiteX194" fmla="*/ 154030 w 375877"/>
              <a:gd name="connsiteY194" fmla="*/ 299049 h 342541"/>
              <a:gd name="connsiteX195" fmla="*/ 153669 w 375877"/>
              <a:gd name="connsiteY195" fmla="*/ 298690 h 342541"/>
              <a:gd name="connsiteX196" fmla="*/ 153308 w 375877"/>
              <a:gd name="connsiteY196" fmla="*/ 295814 h 342541"/>
              <a:gd name="connsiteX197" fmla="*/ 153308 w 375877"/>
              <a:gd name="connsiteY197" fmla="*/ 269576 h 342541"/>
              <a:gd name="connsiteX198" fmla="*/ 22365 w 375877"/>
              <a:gd name="connsiteY198" fmla="*/ 269576 h 342541"/>
              <a:gd name="connsiteX199" fmla="*/ 0 w 375877"/>
              <a:gd name="connsiteY199" fmla="*/ 246572 h 342541"/>
              <a:gd name="connsiteX200" fmla="*/ 0 w 375877"/>
              <a:gd name="connsiteY200" fmla="*/ 53915 h 342541"/>
              <a:gd name="connsiteX201" fmla="*/ 22365 w 375877"/>
              <a:gd name="connsiteY201" fmla="*/ 30912 h 342541"/>
              <a:gd name="connsiteX202" fmla="*/ 158358 w 375877"/>
              <a:gd name="connsiteY202" fmla="*/ 30912 h 342541"/>
              <a:gd name="connsiteX203" fmla="*/ 158358 w 375877"/>
              <a:gd name="connsiteY203" fmla="*/ 13299 h 342541"/>
              <a:gd name="connsiteX204" fmla="*/ 171345 w 375877"/>
              <a:gd name="connsiteY204" fmla="*/ 0 h 34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</a:cxnLst>
            <a:rect l="l" t="t" r="r" b="b"/>
            <a:pathLst>
              <a:path w="375877" h="342541">
                <a:moveTo>
                  <a:pt x="169541" y="306957"/>
                </a:moveTo>
                <a:lnTo>
                  <a:pt x="184331" y="332117"/>
                </a:lnTo>
                <a:cubicBezTo>
                  <a:pt x="184331" y="332477"/>
                  <a:pt x="184691" y="332477"/>
                  <a:pt x="185413" y="332477"/>
                </a:cubicBezTo>
                <a:lnTo>
                  <a:pt x="255755" y="332477"/>
                </a:lnTo>
                <a:cubicBezTo>
                  <a:pt x="254673" y="330679"/>
                  <a:pt x="254312" y="328523"/>
                  <a:pt x="254312" y="326007"/>
                </a:cubicBezTo>
                <a:lnTo>
                  <a:pt x="254312" y="306957"/>
                </a:lnTo>
                <a:close/>
                <a:moveTo>
                  <a:pt x="286417" y="280359"/>
                </a:moveTo>
                <a:cubicBezTo>
                  <a:pt x="274152" y="280359"/>
                  <a:pt x="263691" y="290423"/>
                  <a:pt x="263691" y="302644"/>
                </a:cubicBezTo>
                <a:lnTo>
                  <a:pt x="263691" y="326007"/>
                </a:lnTo>
                <a:cubicBezTo>
                  <a:pt x="263691" y="329601"/>
                  <a:pt x="266937" y="332477"/>
                  <a:pt x="270545" y="332477"/>
                </a:cubicBezTo>
                <a:lnTo>
                  <a:pt x="359283" y="332477"/>
                </a:lnTo>
                <a:cubicBezTo>
                  <a:pt x="363251" y="332477"/>
                  <a:pt x="366137" y="329601"/>
                  <a:pt x="366137" y="326007"/>
                </a:cubicBezTo>
                <a:lnTo>
                  <a:pt x="366137" y="302644"/>
                </a:lnTo>
                <a:cubicBezTo>
                  <a:pt x="366137" y="290423"/>
                  <a:pt x="356037" y="280359"/>
                  <a:pt x="343772" y="280359"/>
                </a:cubicBezTo>
                <a:close/>
                <a:moveTo>
                  <a:pt x="164491" y="247650"/>
                </a:moveTo>
                <a:cubicBezTo>
                  <a:pt x="163769" y="247650"/>
                  <a:pt x="163048" y="248369"/>
                  <a:pt x="163048" y="249088"/>
                </a:cubicBezTo>
                <a:lnTo>
                  <a:pt x="163048" y="295814"/>
                </a:lnTo>
                <a:lnTo>
                  <a:pt x="163769" y="296893"/>
                </a:lnTo>
                <a:cubicBezTo>
                  <a:pt x="164130" y="296893"/>
                  <a:pt x="164491" y="297252"/>
                  <a:pt x="164491" y="297252"/>
                </a:cubicBezTo>
                <a:lnTo>
                  <a:pt x="254673" y="297252"/>
                </a:lnTo>
                <a:cubicBezTo>
                  <a:pt x="255755" y="291861"/>
                  <a:pt x="257919" y="286829"/>
                  <a:pt x="261166" y="282875"/>
                </a:cubicBezTo>
                <a:lnTo>
                  <a:pt x="261166" y="249088"/>
                </a:lnTo>
                <a:cubicBezTo>
                  <a:pt x="261166" y="248369"/>
                  <a:pt x="260444" y="247650"/>
                  <a:pt x="259723" y="247650"/>
                </a:cubicBezTo>
                <a:close/>
                <a:moveTo>
                  <a:pt x="314914" y="190860"/>
                </a:moveTo>
                <a:cubicBezTo>
                  <a:pt x="299403" y="190860"/>
                  <a:pt x="286777" y="203440"/>
                  <a:pt x="286777" y="218896"/>
                </a:cubicBezTo>
                <a:cubicBezTo>
                  <a:pt x="286777" y="234711"/>
                  <a:pt x="299403" y="246931"/>
                  <a:pt x="314914" y="246931"/>
                </a:cubicBezTo>
                <a:cubicBezTo>
                  <a:pt x="330786" y="246931"/>
                  <a:pt x="343411" y="234711"/>
                  <a:pt x="343411" y="218896"/>
                </a:cubicBezTo>
                <a:cubicBezTo>
                  <a:pt x="343411" y="203440"/>
                  <a:pt x="330786" y="190860"/>
                  <a:pt x="314914" y="190860"/>
                </a:cubicBezTo>
                <a:close/>
                <a:moveTo>
                  <a:pt x="122668" y="166905"/>
                </a:moveTo>
                <a:lnTo>
                  <a:pt x="108983" y="189995"/>
                </a:lnTo>
                <a:cubicBezTo>
                  <a:pt x="108263" y="191439"/>
                  <a:pt x="107542" y="192521"/>
                  <a:pt x="106102" y="193603"/>
                </a:cubicBezTo>
                <a:lnTo>
                  <a:pt x="106102" y="218498"/>
                </a:lnTo>
                <a:lnTo>
                  <a:pt x="146438" y="218498"/>
                </a:lnTo>
                <a:cubicBezTo>
                  <a:pt x="149320" y="218498"/>
                  <a:pt x="151480" y="216333"/>
                  <a:pt x="151480" y="213447"/>
                </a:cubicBezTo>
                <a:lnTo>
                  <a:pt x="151480" y="188913"/>
                </a:lnTo>
                <a:cubicBezTo>
                  <a:pt x="151480" y="176646"/>
                  <a:pt x="142117" y="166905"/>
                  <a:pt x="129511" y="166905"/>
                </a:cubicBezTo>
                <a:close/>
                <a:moveTo>
                  <a:pt x="91335" y="166905"/>
                </a:moveTo>
                <a:lnTo>
                  <a:pt x="101420" y="183140"/>
                </a:lnTo>
                <a:lnTo>
                  <a:pt x="111504" y="166905"/>
                </a:lnTo>
                <a:close/>
                <a:moveTo>
                  <a:pt x="73328" y="166905"/>
                </a:moveTo>
                <a:cubicBezTo>
                  <a:pt x="61083" y="166905"/>
                  <a:pt x="51359" y="176646"/>
                  <a:pt x="51359" y="188913"/>
                </a:cubicBezTo>
                <a:lnTo>
                  <a:pt x="51359" y="213447"/>
                </a:lnTo>
                <a:cubicBezTo>
                  <a:pt x="51359" y="216333"/>
                  <a:pt x="53520" y="218498"/>
                  <a:pt x="56401" y="218498"/>
                </a:cubicBezTo>
                <a:lnTo>
                  <a:pt x="96738" y="218498"/>
                </a:lnTo>
                <a:lnTo>
                  <a:pt x="96738" y="193603"/>
                </a:lnTo>
                <a:cubicBezTo>
                  <a:pt x="95297" y="192521"/>
                  <a:pt x="94577" y="191439"/>
                  <a:pt x="93857" y="189995"/>
                </a:cubicBezTo>
                <a:lnTo>
                  <a:pt x="80171" y="166905"/>
                </a:lnTo>
                <a:close/>
                <a:moveTo>
                  <a:pt x="73328" y="157163"/>
                </a:moveTo>
                <a:lnTo>
                  <a:pt x="129511" y="157163"/>
                </a:lnTo>
                <a:cubicBezTo>
                  <a:pt x="147159" y="157163"/>
                  <a:pt x="161565" y="171234"/>
                  <a:pt x="161565" y="188913"/>
                </a:cubicBezTo>
                <a:lnTo>
                  <a:pt x="161565" y="213447"/>
                </a:lnTo>
                <a:cubicBezTo>
                  <a:pt x="161565" y="221384"/>
                  <a:pt x="154722" y="228239"/>
                  <a:pt x="146438" y="228239"/>
                </a:cubicBezTo>
                <a:lnTo>
                  <a:pt x="56401" y="228239"/>
                </a:lnTo>
                <a:cubicBezTo>
                  <a:pt x="48118" y="228239"/>
                  <a:pt x="41275" y="221384"/>
                  <a:pt x="41275" y="213447"/>
                </a:cubicBezTo>
                <a:lnTo>
                  <a:pt x="41275" y="188913"/>
                </a:lnTo>
                <a:cubicBezTo>
                  <a:pt x="41275" y="171234"/>
                  <a:pt x="55681" y="157163"/>
                  <a:pt x="73328" y="157163"/>
                </a:cubicBezTo>
                <a:close/>
                <a:moveTo>
                  <a:pt x="104638" y="107457"/>
                </a:moveTo>
                <a:cubicBezTo>
                  <a:pt x="95930" y="113526"/>
                  <a:pt x="86858" y="118167"/>
                  <a:pt x="76698" y="121380"/>
                </a:cubicBezTo>
                <a:cubicBezTo>
                  <a:pt x="80690" y="132089"/>
                  <a:pt x="91212" y="139229"/>
                  <a:pt x="102824" y="139229"/>
                </a:cubicBezTo>
                <a:cubicBezTo>
                  <a:pt x="115161" y="139229"/>
                  <a:pt x="125684" y="131375"/>
                  <a:pt x="129312" y="120309"/>
                </a:cubicBezTo>
                <a:cubicBezTo>
                  <a:pt x="120241" y="118881"/>
                  <a:pt x="111532" y="114240"/>
                  <a:pt x="104638" y="107457"/>
                </a:cubicBezTo>
                <a:close/>
                <a:moveTo>
                  <a:pt x="122055" y="91392"/>
                </a:moveTo>
                <a:lnTo>
                  <a:pt x="122055" y="91749"/>
                </a:lnTo>
                <a:cubicBezTo>
                  <a:pt x="118790" y="95319"/>
                  <a:pt x="115887" y="98532"/>
                  <a:pt x="112258" y="101388"/>
                </a:cubicBezTo>
                <a:cubicBezTo>
                  <a:pt x="117701" y="106386"/>
                  <a:pt x="123870" y="109599"/>
                  <a:pt x="130764" y="110670"/>
                </a:cubicBezTo>
                <a:cubicBezTo>
                  <a:pt x="130401" y="103173"/>
                  <a:pt x="127135" y="96747"/>
                  <a:pt x="122055" y="91392"/>
                </a:cubicBezTo>
                <a:close/>
                <a:moveTo>
                  <a:pt x="102824" y="84252"/>
                </a:moveTo>
                <a:cubicBezTo>
                  <a:pt x="87584" y="84252"/>
                  <a:pt x="74884" y="96747"/>
                  <a:pt x="74884" y="111741"/>
                </a:cubicBezTo>
                <a:cubicBezTo>
                  <a:pt x="89761" y="106743"/>
                  <a:pt x="103187" y="98175"/>
                  <a:pt x="113710" y="86394"/>
                </a:cubicBezTo>
                <a:cubicBezTo>
                  <a:pt x="110444" y="84609"/>
                  <a:pt x="106815" y="84252"/>
                  <a:pt x="102824" y="84252"/>
                </a:cubicBezTo>
                <a:close/>
                <a:moveTo>
                  <a:pt x="102824" y="74613"/>
                </a:moveTo>
                <a:cubicBezTo>
                  <a:pt x="123870" y="74613"/>
                  <a:pt x="140924" y="91035"/>
                  <a:pt x="140924" y="111741"/>
                </a:cubicBezTo>
                <a:cubicBezTo>
                  <a:pt x="140924" y="113169"/>
                  <a:pt x="140924" y="114597"/>
                  <a:pt x="140561" y="116025"/>
                </a:cubicBezTo>
                <a:cubicBezTo>
                  <a:pt x="140561" y="116739"/>
                  <a:pt x="140198" y="117096"/>
                  <a:pt x="140198" y="117453"/>
                </a:cubicBezTo>
                <a:cubicBezTo>
                  <a:pt x="137295" y="135302"/>
                  <a:pt x="121692" y="148868"/>
                  <a:pt x="102824" y="148868"/>
                </a:cubicBezTo>
                <a:cubicBezTo>
                  <a:pt x="81778" y="148868"/>
                  <a:pt x="65087" y="132089"/>
                  <a:pt x="65087" y="111741"/>
                </a:cubicBezTo>
                <a:cubicBezTo>
                  <a:pt x="65087" y="91035"/>
                  <a:pt x="81778" y="74613"/>
                  <a:pt x="102824" y="74613"/>
                </a:cubicBezTo>
                <a:close/>
                <a:moveTo>
                  <a:pt x="292474" y="35030"/>
                </a:moveTo>
                <a:cubicBezTo>
                  <a:pt x="276212" y="35030"/>
                  <a:pt x="267177" y="39667"/>
                  <a:pt x="266816" y="41807"/>
                </a:cubicBezTo>
                <a:lnTo>
                  <a:pt x="266816" y="95307"/>
                </a:lnTo>
                <a:lnTo>
                  <a:pt x="274405" y="93523"/>
                </a:lnTo>
                <a:cubicBezTo>
                  <a:pt x="287053" y="90670"/>
                  <a:pt x="300786" y="90670"/>
                  <a:pt x="313434" y="93880"/>
                </a:cubicBezTo>
                <a:lnTo>
                  <a:pt x="318494" y="95307"/>
                </a:lnTo>
                <a:lnTo>
                  <a:pt x="318494" y="41807"/>
                </a:lnTo>
                <a:cubicBezTo>
                  <a:pt x="318132" y="40024"/>
                  <a:pt x="309098" y="35030"/>
                  <a:pt x="292474" y="35030"/>
                </a:cubicBezTo>
                <a:close/>
                <a:moveTo>
                  <a:pt x="231039" y="35030"/>
                </a:moveTo>
                <a:cubicBezTo>
                  <a:pt x="214777" y="35030"/>
                  <a:pt x="205742" y="39667"/>
                  <a:pt x="205020" y="41807"/>
                </a:cubicBezTo>
                <a:lnTo>
                  <a:pt x="205020" y="95307"/>
                </a:lnTo>
                <a:lnTo>
                  <a:pt x="212609" y="93523"/>
                </a:lnTo>
                <a:cubicBezTo>
                  <a:pt x="225257" y="90670"/>
                  <a:pt x="238989" y="90670"/>
                  <a:pt x="251999" y="93880"/>
                </a:cubicBezTo>
                <a:lnTo>
                  <a:pt x="257059" y="95307"/>
                </a:lnTo>
                <a:lnTo>
                  <a:pt x="257059" y="41807"/>
                </a:lnTo>
                <a:cubicBezTo>
                  <a:pt x="256336" y="40024"/>
                  <a:pt x="247663" y="35030"/>
                  <a:pt x="231039" y="35030"/>
                </a:cubicBezTo>
                <a:close/>
                <a:moveTo>
                  <a:pt x="231039" y="25400"/>
                </a:moveTo>
                <a:cubicBezTo>
                  <a:pt x="242965" y="25400"/>
                  <a:pt x="255252" y="27897"/>
                  <a:pt x="261757" y="32890"/>
                </a:cubicBezTo>
                <a:cubicBezTo>
                  <a:pt x="268623" y="27897"/>
                  <a:pt x="280910" y="25400"/>
                  <a:pt x="292474" y="25400"/>
                </a:cubicBezTo>
                <a:cubicBezTo>
                  <a:pt x="309459" y="25400"/>
                  <a:pt x="327167" y="30037"/>
                  <a:pt x="328251" y="40737"/>
                </a:cubicBezTo>
                <a:cubicBezTo>
                  <a:pt x="328251" y="41094"/>
                  <a:pt x="328251" y="41450"/>
                  <a:pt x="328251" y="41807"/>
                </a:cubicBezTo>
                <a:lnTo>
                  <a:pt x="328251" y="101370"/>
                </a:lnTo>
                <a:cubicBezTo>
                  <a:pt x="328251" y="101370"/>
                  <a:pt x="328251" y="101727"/>
                  <a:pt x="328251" y="102083"/>
                </a:cubicBezTo>
                <a:cubicBezTo>
                  <a:pt x="328251" y="102083"/>
                  <a:pt x="328251" y="102083"/>
                  <a:pt x="328251" y="102440"/>
                </a:cubicBezTo>
                <a:cubicBezTo>
                  <a:pt x="327889" y="103153"/>
                  <a:pt x="327889" y="103510"/>
                  <a:pt x="327528" y="103867"/>
                </a:cubicBezTo>
                <a:cubicBezTo>
                  <a:pt x="327528" y="103867"/>
                  <a:pt x="327528" y="103867"/>
                  <a:pt x="327528" y="104223"/>
                </a:cubicBezTo>
                <a:cubicBezTo>
                  <a:pt x="327167" y="104223"/>
                  <a:pt x="327167" y="104937"/>
                  <a:pt x="326805" y="104937"/>
                </a:cubicBezTo>
                <a:cubicBezTo>
                  <a:pt x="326805" y="105293"/>
                  <a:pt x="326444" y="105293"/>
                  <a:pt x="326444" y="105293"/>
                </a:cubicBezTo>
                <a:cubicBezTo>
                  <a:pt x="326083" y="105293"/>
                  <a:pt x="325360" y="105650"/>
                  <a:pt x="324998" y="106007"/>
                </a:cubicBezTo>
                <a:cubicBezTo>
                  <a:pt x="324276" y="106007"/>
                  <a:pt x="323914" y="106007"/>
                  <a:pt x="323553" y="106007"/>
                </a:cubicBezTo>
                <a:cubicBezTo>
                  <a:pt x="323192" y="106007"/>
                  <a:pt x="322830" y="106007"/>
                  <a:pt x="322469" y="106007"/>
                </a:cubicBezTo>
                <a:cubicBezTo>
                  <a:pt x="322469" y="106007"/>
                  <a:pt x="322469" y="106007"/>
                  <a:pt x="322107" y="106007"/>
                </a:cubicBezTo>
                <a:lnTo>
                  <a:pt x="311266" y="103153"/>
                </a:lnTo>
                <a:cubicBezTo>
                  <a:pt x="300063" y="100657"/>
                  <a:pt x="287776" y="100300"/>
                  <a:pt x="276212" y="103153"/>
                </a:cubicBezTo>
                <a:lnTo>
                  <a:pt x="262841" y="106007"/>
                </a:lnTo>
                <a:lnTo>
                  <a:pt x="262479" y="106007"/>
                </a:lnTo>
                <a:cubicBezTo>
                  <a:pt x="262479" y="106007"/>
                  <a:pt x="262118" y="106007"/>
                  <a:pt x="261757" y="106007"/>
                </a:cubicBezTo>
                <a:cubicBezTo>
                  <a:pt x="261395" y="106007"/>
                  <a:pt x="261034" y="106007"/>
                  <a:pt x="261034" y="106007"/>
                </a:cubicBezTo>
                <a:cubicBezTo>
                  <a:pt x="260672" y="106007"/>
                  <a:pt x="260672" y="106007"/>
                  <a:pt x="260672" y="106007"/>
                </a:cubicBezTo>
                <a:lnTo>
                  <a:pt x="249470" y="103153"/>
                </a:lnTo>
                <a:cubicBezTo>
                  <a:pt x="238267" y="100657"/>
                  <a:pt x="225980" y="100300"/>
                  <a:pt x="214777" y="103153"/>
                </a:cubicBezTo>
                <a:lnTo>
                  <a:pt x="201406" y="106007"/>
                </a:lnTo>
                <a:cubicBezTo>
                  <a:pt x="201044" y="106007"/>
                  <a:pt x="200683" y="106007"/>
                  <a:pt x="200683" y="106007"/>
                </a:cubicBezTo>
                <a:lnTo>
                  <a:pt x="200322" y="106007"/>
                </a:lnTo>
                <a:cubicBezTo>
                  <a:pt x="199960" y="106007"/>
                  <a:pt x="199960" y="106007"/>
                  <a:pt x="199960" y="106007"/>
                </a:cubicBezTo>
                <a:cubicBezTo>
                  <a:pt x="199960" y="106007"/>
                  <a:pt x="199599" y="106007"/>
                  <a:pt x="199237" y="106007"/>
                </a:cubicBezTo>
                <a:cubicBezTo>
                  <a:pt x="198876" y="106007"/>
                  <a:pt x="198876" y="106007"/>
                  <a:pt x="198876" y="106007"/>
                </a:cubicBezTo>
                <a:cubicBezTo>
                  <a:pt x="198515" y="106007"/>
                  <a:pt x="198515" y="106007"/>
                  <a:pt x="198153" y="106007"/>
                </a:cubicBezTo>
                <a:lnTo>
                  <a:pt x="198153" y="105650"/>
                </a:lnTo>
                <a:cubicBezTo>
                  <a:pt x="197792" y="105650"/>
                  <a:pt x="197431" y="105293"/>
                  <a:pt x="197431" y="105293"/>
                </a:cubicBezTo>
                <a:cubicBezTo>
                  <a:pt x="197069" y="104937"/>
                  <a:pt x="196708" y="104937"/>
                  <a:pt x="196708" y="104937"/>
                </a:cubicBezTo>
                <a:cubicBezTo>
                  <a:pt x="196708" y="104937"/>
                  <a:pt x="196708" y="104580"/>
                  <a:pt x="196346" y="104580"/>
                </a:cubicBezTo>
                <a:cubicBezTo>
                  <a:pt x="196346" y="104223"/>
                  <a:pt x="196346" y="104223"/>
                  <a:pt x="196346" y="104223"/>
                </a:cubicBezTo>
                <a:cubicBezTo>
                  <a:pt x="195985" y="103867"/>
                  <a:pt x="195985" y="103867"/>
                  <a:pt x="195985" y="103510"/>
                </a:cubicBezTo>
                <a:cubicBezTo>
                  <a:pt x="195985" y="103510"/>
                  <a:pt x="195985" y="103510"/>
                  <a:pt x="195985" y="103153"/>
                </a:cubicBezTo>
                <a:cubicBezTo>
                  <a:pt x="195624" y="103153"/>
                  <a:pt x="195624" y="103153"/>
                  <a:pt x="195624" y="102797"/>
                </a:cubicBezTo>
                <a:cubicBezTo>
                  <a:pt x="195624" y="102440"/>
                  <a:pt x="195262" y="102440"/>
                  <a:pt x="195262" y="102440"/>
                </a:cubicBezTo>
                <a:cubicBezTo>
                  <a:pt x="195262" y="102083"/>
                  <a:pt x="195262" y="102083"/>
                  <a:pt x="195262" y="102083"/>
                </a:cubicBezTo>
                <a:cubicBezTo>
                  <a:pt x="195262" y="101727"/>
                  <a:pt x="195262" y="101370"/>
                  <a:pt x="195262" y="101370"/>
                </a:cubicBezTo>
                <a:lnTo>
                  <a:pt x="195262" y="41807"/>
                </a:lnTo>
                <a:cubicBezTo>
                  <a:pt x="195262" y="41450"/>
                  <a:pt x="195262" y="41094"/>
                  <a:pt x="195262" y="40737"/>
                </a:cubicBezTo>
                <a:cubicBezTo>
                  <a:pt x="196346" y="30037"/>
                  <a:pt x="214416" y="25400"/>
                  <a:pt x="231039" y="25400"/>
                </a:cubicBezTo>
                <a:close/>
                <a:moveTo>
                  <a:pt x="171345" y="9704"/>
                </a:moveTo>
                <a:cubicBezTo>
                  <a:pt x="169541" y="9704"/>
                  <a:pt x="168098" y="11502"/>
                  <a:pt x="168098" y="13299"/>
                </a:cubicBezTo>
                <a:lnTo>
                  <a:pt x="168098" y="117176"/>
                </a:lnTo>
                <a:cubicBezTo>
                  <a:pt x="168098" y="118973"/>
                  <a:pt x="169541" y="120770"/>
                  <a:pt x="171345" y="120770"/>
                </a:cubicBezTo>
                <a:lnTo>
                  <a:pt x="242047" y="120770"/>
                </a:lnTo>
                <a:cubicBezTo>
                  <a:pt x="243851" y="120770"/>
                  <a:pt x="245655" y="121848"/>
                  <a:pt x="246376" y="123646"/>
                </a:cubicBezTo>
                <a:lnTo>
                  <a:pt x="256476" y="146290"/>
                </a:lnTo>
                <a:lnTo>
                  <a:pt x="264773" y="124005"/>
                </a:lnTo>
                <a:cubicBezTo>
                  <a:pt x="265494" y="121848"/>
                  <a:pt x="267298" y="120770"/>
                  <a:pt x="269462" y="120770"/>
                </a:cubicBezTo>
                <a:lnTo>
                  <a:pt x="351708" y="120770"/>
                </a:lnTo>
                <a:cubicBezTo>
                  <a:pt x="353512" y="120770"/>
                  <a:pt x="355315" y="118973"/>
                  <a:pt x="355315" y="117176"/>
                </a:cubicBezTo>
                <a:lnTo>
                  <a:pt x="355315" y="13299"/>
                </a:lnTo>
                <a:cubicBezTo>
                  <a:pt x="355315" y="11502"/>
                  <a:pt x="353512" y="9704"/>
                  <a:pt x="351708" y="9704"/>
                </a:cubicBezTo>
                <a:close/>
                <a:moveTo>
                  <a:pt x="171345" y="0"/>
                </a:moveTo>
                <a:lnTo>
                  <a:pt x="351708" y="0"/>
                </a:lnTo>
                <a:cubicBezTo>
                  <a:pt x="358922" y="0"/>
                  <a:pt x="364694" y="5751"/>
                  <a:pt x="364694" y="13299"/>
                </a:cubicBezTo>
                <a:lnTo>
                  <a:pt x="364694" y="117176"/>
                </a:lnTo>
                <a:cubicBezTo>
                  <a:pt x="364694" y="124724"/>
                  <a:pt x="358922" y="130475"/>
                  <a:pt x="351708" y="130475"/>
                </a:cubicBezTo>
                <a:lnTo>
                  <a:pt x="323211" y="130475"/>
                </a:lnTo>
                <a:lnTo>
                  <a:pt x="323211" y="181874"/>
                </a:lnTo>
                <a:cubicBezTo>
                  <a:pt x="340165" y="185468"/>
                  <a:pt x="353151" y="200924"/>
                  <a:pt x="353151" y="218896"/>
                </a:cubicBezTo>
                <a:cubicBezTo>
                  <a:pt x="353151" y="239743"/>
                  <a:pt x="335836" y="256996"/>
                  <a:pt x="314914" y="256996"/>
                </a:cubicBezTo>
                <a:cubicBezTo>
                  <a:pt x="293992" y="256996"/>
                  <a:pt x="277038" y="239743"/>
                  <a:pt x="277038" y="218896"/>
                </a:cubicBezTo>
                <a:cubicBezTo>
                  <a:pt x="277038" y="198408"/>
                  <a:pt x="293270" y="181874"/>
                  <a:pt x="313110" y="181155"/>
                </a:cubicBezTo>
                <a:lnTo>
                  <a:pt x="313110" y="130475"/>
                </a:lnTo>
                <a:lnTo>
                  <a:pt x="272709" y="130475"/>
                </a:lnTo>
                <a:lnTo>
                  <a:pt x="265494" y="149525"/>
                </a:lnTo>
                <a:cubicBezTo>
                  <a:pt x="264412" y="153119"/>
                  <a:pt x="260805" y="155995"/>
                  <a:pt x="256837" y="155995"/>
                </a:cubicBezTo>
                <a:cubicBezTo>
                  <a:pt x="256476" y="155995"/>
                  <a:pt x="256476" y="155995"/>
                  <a:pt x="256476" y="155995"/>
                </a:cubicBezTo>
                <a:cubicBezTo>
                  <a:pt x="252508" y="155995"/>
                  <a:pt x="248901" y="153838"/>
                  <a:pt x="247458" y="150244"/>
                </a:cubicBezTo>
                <a:lnTo>
                  <a:pt x="238801" y="130475"/>
                </a:lnTo>
                <a:lnTo>
                  <a:pt x="171345" y="130475"/>
                </a:lnTo>
                <a:cubicBezTo>
                  <a:pt x="164130" y="130475"/>
                  <a:pt x="158358" y="124724"/>
                  <a:pt x="158358" y="117176"/>
                </a:cubicBezTo>
                <a:lnTo>
                  <a:pt x="158358" y="40616"/>
                </a:lnTo>
                <a:lnTo>
                  <a:pt x="22365" y="40616"/>
                </a:lnTo>
                <a:cubicBezTo>
                  <a:pt x="15511" y="40616"/>
                  <a:pt x="9739" y="46727"/>
                  <a:pt x="9739" y="53915"/>
                </a:cubicBezTo>
                <a:lnTo>
                  <a:pt x="9739" y="246572"/>
                </a:lnTo>
                <a:cubicBezTo>
                  <a:pt x="9739" y="253761"/>
                  <a:pt x="15511" y="259871"/>
                  <a:pt x="22365" y="259871"/>
                </a:cubicBezTo>
                <a:lnTo>
                  <a:pt x="153308" y="259871"/>
                </a:lnTo>
                <a:lnTo>
                  <a:pt x="153308" y="249088"/>
                </a:lnTo>
                <a:cubicBezTo>
                  <a:pt x="153308" y="242978"/>
                  <a:pt x="158358" y="237946"/>
                  <a:pt x="164491" y="237946"/>
                </a:cubicBezTo>
                <a:lnTo>
                  <a:pt x="259723" y="237946"/>
                </a:lnTo>
                <a:cubicBezTo>
                  <a:pt x="265855" y="237946"/>
                  <a:pt x="270905" y="242978"/>
                  <a:pt x="270905" y="249088"/>
                </a:cubicBezTo>
                <a:lnTo>
                  <a:pt x="270905" y="274608"/>
                </a:lnTo>
                <a:cubicBezTo>
                  <a:pt x="275595" y="272092"/>
                  <a:pt x="281006" y="270654"/>
                  <a:pt x="286417" y="270654"/>
                </a:cubicBezTo>
                <a:lnTo>
                  <a:pt x="343772" y="270654"/>
                </a:lnTo>
                <a:cubicBezTo>
                  <a:pt x="361447" y="270654"/>
                  <a:pt x="375877" y="285031"/>
                  <a:pt x="375877" y="302644"/>
                </a:cubicBezTo>
                <a:lnTo>
                  <a:pt x="375877" y="326007"/>
                </a:lnTo>
                <a:cubicBezTo>
                  <a:pt x="375877" y="334993"/>
                  <a:pt x="368662" y="342541"/>
                  <a:pt x="359283" y="342541"/>
                </a:cubicBezTo>
                <a:lnTo>
                  <a:pt x="270545" y="342541"/>
                </a:lnTo>
                <a:lnTo>
                  <a:pt x="270545" y="342181"/>
                </a:lnTo>
                <a:cubicBezTo>
                  <a:pt x="270184" y="342181"/>
                  <a:pt x="270184" y="342541"/>
                  <a:pt x="270184" y="342541"/>
                </a:cubicBezTo>
                <a:lnTo>
                  <a:pt x="185413" y="342541"/>
                </a:lnTo>
                <a:cubicBezTo>
                  <a:pt x="181445" y="342541"/>
                  <a:pt x="178198" y="340384"/>
                  <a:pt x="176034" y="337509"/>
                </a:cubicBezTo>
                <a:lnTo>
                  <a:pt x="155833" y="302644"/>
                </a:lnTo>
                <a:cubicBezTo>
                  <a:pt x="155112" y="301925"/>
                  <a:pt x="154390" y="300487"/>
                  <a:pt x="154030" y="299049"/>
                </a:cubicBezTo>
                <a:cubicBezTo>
                  <a:pt x="154030" y="299049"/>
                  <a:pt x="154030" y="299049"/>
                  <a:pt x="153669" y="298690"/>
                </a:cubicBezTo>
                <a:cubicBezTo>
                  <a:pt x="153669" y="297971"/>
                  <a:pt x="153308" y="296893"/>
                  <a:pt x="153308" y="295814"/>
                </a:cubicBezTo>
                <a:lnTo>
                  <a:pt x="153308" y="269576"/>
                </a:lnTo>
                <a:lnTo>
                  <a:pt x="22365" y="269576"/>
                </a:lnTo>
                <a:cubicBezTo>
                  <a:pt x="10100" y="269576"/>
                  <a:pt x="0" y="259152"/>
                  <a:pt x="0" y="246572"/>
                </a:cubicBezTo>
                <a:lnTo>
                  <a:pt x="0" y="53915"/>
                </a:lnTo>
                <a:cubicBezTo>
                  <a:pt x="0" y="40976"/>
                  <a:pt x="10100" y="30912"/>
                  <a:pt x="22365" y="30912"/>
                </a:cubicBezTo>
                <a:lnTo>
                  <a:pt x="158358" y="30912"/>
                </a:lnTo>
                <a:lnTo>
                  <a:pt x="158358" y="13299"/>
                </a:lnTo>
                <a:cubicBezTo>
                  <a:pt x="158358" y="5751"/>
                  <a:pt x="164130" y="0"/>
                  <a:pt x="171345" y="0"/>
                </a:cubicBezTo>
                <a:close/>
              </a:path>
            </a:pathLst>
          </a:custGeom>
          <a:solidFill>
            <a:srgbClr val="1113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xmlns="" id="{E544BB97-D567-E648-A4A7-FE26F73EF22B}"/>
              </a:ext>
            </a:extLst>
          </p:cNvPr>
          <p:cNvSpPr txBox="1"/>
          <p:nvPr/>
        </p:nvSpPr>
        <p:spPr>
          <a:xfrm>
            <a:off x="717998" y="2339735"/>
            <a:ext cx="1865071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b="1" spc="-15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01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xmlns="" id="{539C6237-F19D-234E-AE78-3AA5D68D5E0D}"/>
              </a:ext>
            </a:extLst>
          </p:cNvPr>
          <p:cNvSpPr txBox="1"/>
          <p:nvPr/>
        </p:nvSpPr>
        <p:spPr>
          <a:xfrm>
            <a:off x="717999" y="2715066"/>
            <a:ext cx="1865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10BFAFAE-6CCB-C044-8E5A-D1163F61C09E}"/>
              </a:ext>
            </a:extLst>
          </p:cNvPr>
          <p:cNvSpPr txBox="1"/>
          <p:nvPr/>
        </p:nvSpPr>
        <p:spPr>
          <a:xfrm>
            <a:off x="717998" y="4789374"/>
            <a:ext cx="1865071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b="1" spc="-15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03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E2085F6A-96D9-804D-B031-06B1E2B4BFB2}"/>
              </a:ext>
            </a:extLst>
          </p:cNvPr>
          <p:cNvSpPr txBox="1"/>
          <p:nvPr/>
        </p:nvSpPr>
        <p:spPr>
          <a:xfrm>
            <a:off x="717999" y="5164705"/>
            <a:ext cx="1865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xmlns="" id="{A5020645-F067-1345-90FF-67CCA1D4306A}"/>
              </a:ext>
            </a:extLst>
          </p:cNvPr>
          <p:cNvSpPr txBox="1"/>
          <p:nvPr/>
        </p:nvSpPr>
        <p:spPr>
          <a:xfrm>
            <a:off x="9609691" y="2339735"/>
            <a:ext cx="1865071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b="1" spc="-15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02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BA506EF4-7979-1946-AA86-270A24C90667}"/>
              </a:ext>
            </a:extLst>
          </p:cNvPr>
          <p:cNvSpPr txBox="1"/>
          <p:nvPr/>
        </p:nvSpPr>
        <p:spPr>
          <a:xfrm>
            <a:off x="9609691" y="2715066"/>
            <a:ext cx="1865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C6B76DAA-5B03-C549-8952-ACE8DAA936AC}"/>
              </a:ext>
            </a:extLst>
          </p:cNvPr>
          <p:cNvSpPr txBox="1"/>
          <p:nvPr/>
        </p:nvSpPr>
        <p:spPr>
          <a:xfrm>
            <a:off x="9609691" y="4789374"/>
            <a:ext cx="1865071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b="1" spc="-15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04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C8CFFB89-FF8F-D24F-838A-D37C536A147A}"/>
              </a:ext>
            </a:extLst>
          </p:cNvPr>
          <p:cNvSpPr txBox="1"/>
          <p:nvPr/>
        </p:nvSpPr>
        <p:spPr>
          <a:xfrm>
            <a:off x="9609691" y="5164705"/>
            <a:ext cx="1865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xmlns="" id="{2F71B128-A5E2-864D-B916-19E716D93358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179" name="Группа 178">
              <a:extLst>
                <a:ext uri="{FF2B5EF4-FFF2-40B4-BE49-F238E27FC236}">
                  <a16:creationId xmlns:a16="http://schemas.microsoft.com/office/drawing/2014/main" xmlns="" id="{8FFCC449-F7E7-6B48-AB11-9CC0CBBF6D7E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181" name="Прямоугольник 180">
                <a:extLst>
                  <a:ext uri="{FF2B5EF4-FFF2-40B4-BE49-F238E27FC236}">
                    <a16:creationId xmlns:a16="http://schemas.microsoft.com/office/drawing/2014/main" xmlns="" id="{9A9293E2-57BA-514C-A9EB-04E72933A4B6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Прямоугольник 181">
                <a:extLst>
                  <a:ext uri="{FF2B5EF4-FFF2-40B4-BE49-F238E27FC236}">
                    <a16:creationId xmlns:a16="http://schemas.microsoft.com/office/drawing/2014/main" xmlns="" id="{97E20CDD-CBD2-364B-B276-1F2D9E1F24DD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rgbClr val="084D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xmlns="" id="{CDE2E736-03C7-3843-B8F7-0DFEBB38F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183" name="Номер слайда 3">
            <a:extLst>
              <a:ext uri="{FF2B5EF4-FFF2-40B4-BE49-F238E27FC236}">
                <a16:creationId xmlns:a16="http://schemas.microsoft.com/office/drawing/2014/main" xmlns="" id="{448F69A8-56B6-5F47-9931-5DE0150DD3F2}"/>
              </a:ext>
            </a:extLst>
          </p:cNvPr>
          <p:cNvSpPr txBox="1">
            <a:spLocks/>
          </p:cNvSpPr>
          <p:nvPr/>
        </p:nvSpPr>
        <p:spPr>
          <a:xfrm>
            <a:off x="10551691" y="6474843"/>
            <a:ext cx="538648" cy="2736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A2009F-744D-4914-9C38-413CE7F03583}" type="slidenum">
              <a:rPr lang="ru-RU" sz="10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8</a:t>
            </a:fld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4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72F5CAF-A982-7641-81AD-94990DCB3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xmlns="" id="{4E32B7A5-FACA-9245-A620-BFBB1A196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3861" y="6404797"/>
            <a:ext cx="688158" cy="326203"/>
          </a:xfrm>
        </p:spPr>
        <p:txBody>
          <a:bodyPr/>
          <a:lstStyle/>
          <a:p>
            <a:fld id="{4FA2009F-744D-4914-9C38-413CE7F03583}" type="slidenum">
              <a:rPr lang="ru-RU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4BD98A9F-7077-B14B-B737-491572AE7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856" y="1342"/>
            <a:ext cx="10832286" cy="6479049"/>
          </a:xfrm>
          <a:custGeom>
            <a:avLst/>
            <a:gdLst>
              <a:gd name="T0" fmla="*/ 17389 w 17390"/>
              <a:gd name="T1" fmla="*/ 0 h 10404"/>
              <a:gd name="T2" fmla="*/ 8695 w 17390"/>
              <a:gd name="T3" fmla="*/ 0 h 10404"/>
              <a:gd name="T4" fmla="*/ 0 w 17390"/>
              <a:gd name="T5" fmla="*/ 0 h 10404"/>
              <a:gd name="T6" fmla="*/ 0 w 17390"/>
              <a:gd name="T7" fmla="*/ 0 h 10404"/>
              <a:gd name="T8" fmla="*/ 2127 w 17390"/>
              <a:gd name="T9" fmla="*/ 2803 h 10404"/>
              <a:gd name="T10" fmla="*/ 2127 w 17390"/>
              <a:gd name="T11" fmla="*/ 2803 h 10404"/>
              <a:gd name="T12" fmla="*/ 4881 w 17390"/>
              <a:gd name="T13" fmla="*/ 6469 h 10404"/>
              <a:gd name="T14" fmla="*/ 4881 w 17390"/>
              <a:gd name="T15" fmla="*/ 6469 h 10404"/>
              <a:gd name="T16" fmla="*/ 8695 w 17390"/>
              <a:gd name="T17" fmla="*/ 10403 h 10404"/>
              <a:gd name="T18" fmla="*/ 8695 w 17390"/>
              <a:gd name="T19" fmla="*/ 10403 h 10404"/>
              <a:gd name="T20" fmla="*/ 12508 w 17390"/>
              <a:gd name="T21" fmla="*/ 6469 h 10404"/>
              <a:gd name="T22" fmla="*/ 12508 w 17390"/>
              <a:gd name="T23" fmla="*/ 6469 h 10404"/>
              <a:gd name="T24" fmla="*/ 15262 w 17390"/>
              <a:gd name="T25" fmla="*/ 2803 h 10404"/>
              <a:gd name="T26" fmla="*/ 15262 w 17390"/>
              <a:gd name="T27" fmla="*/ 2803 h 10404"/>
              <a:gd name="T28" fmla="*/ 17389 w 17390"/>
              <a:gd name="T29" fmla="*/ 0 h 10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390" h="10404">
                <a:moveTo>
                  <a:pt x="17389" y="0"/>
                </a:moveTo>
                <a:lnTo>
                  <a:pt x="8695" y="0"/>
                </a:lnTo>
                <a:lnTo>
                  <a:pt x="0" y="0"/>
                </a:lnTo>
                <a:lnTo>
                  <a:pt x="0" y="0"/>
                </a:lnTo>
                <a:cubicBezTo>
                  <a:pt x="0" y="0"/>
                  <a:pt x="2543" y="858"/>
                  <a:pt x="2127" y="2803"/>
                </a:cubicBezTo>
                <a:lnTo>
                  <a:pt x="2127" y="2803"/>
                </a:lnTo>
                <a:cubicBezTo>
                  <a:pt x="1712" y="4749"/>
                  <a:pt x="4780" y="4818"/>
                  <a:pt x="4881" y="6469"/>
                </a:cubicBezTo>
                <a:lnTo>
                  <a:pt x="4881" y="6469"/>
                </a:lnTo>
                <a:cubicBezTo>
                  <a:pt x="4982" y="8121"/>
                  <a:pt x="6545" y="9987"/>
                  <a:pt x="8695" y="10403"/>
                </a:cubicBezTo>
                <a:lnTo>
                  <a:pt x="8695" y="10403"/>
                </a:lnTo>
                <a:cubicBezTo>
                  <a:pt x="10844" y="9987"/>
                  <a:pt x="12408" y="8121"/>
                  <a:pt x="12508" y="6469"/>
                </a:cubicBezTo>
                <a:lnTo>
                  <a:pt x="12508" y="6469"/>
                </a:lnTo>
                <a:cubicBezTo>
                  <a:pt x="12609" y="4818"/>
                  <a:pt x="15677" y="4749"/>
                  <a:pt x="15262" y="2803"/>
                </a:cubicBezTo>
                <a:lnTo>
                  <a:pt x="15262" y="2803"/>
                </a:lnTo>
                <a:cubicBezTo>
                  <a:pt x="14847" y="858"/>
                  <a:pt x="17389" y="0"/>
                  <a:pt x="17389" y="0"/>
                </a:cubicBezTo>
              </a:path>
            </a:pathLst>
          </a:custGeom>
          <a:gradFill>
            <a:gsLst>
              <a:gs pos="42000">
                <a:srgbClr val="D2F1F4">
                  <a:alpha val="60000"/>
                </a:srgbClr>
              </a:gs>
              <a:gs pos="15000">
                <a:srgbClr val="7CCCD8">
                  <a:alpha val="60000"/>
                </a:srgbClr>
              </a:gs>
              <a:gs pos="1000">
                <a:srgbClr val="26A7BC">
                  <a:alpha val="60000"/>
                </a:srgbClr>
              </a:gs>
              <a:gs pos="99000">
                <a:srgbClr val="FFFFFF">
                  <a:alpha val="60000"/>
                </a:srgbClr>
              </a:gs>
            </a:gsLst>
            <a:lin ang="16200000" scaled="0"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08">
            <a:extLst>
              <a:ext uri="{FF2B5EF4-FFF2-40B4-BE49-F238E27FC236}">
                <a16:creationId xmlns:a16="http://schemas.microsoft.com/office/drawing/2014/main" xmlns="" id="{C2AAC11E-27A9-3A49-91BC-CC23EBCB324F}"/>
              </a:ext>
            </a:extLst>
          </p:cNvPr>
          <p:cNvGrpSpPr/>
          <p:nvPr/>
        </p:nvGrpSpPr>
        <p:grpSpPr>
          <a:xfrm>
            <a:off x="2956724" y="2107924"/>
            <a:ext cx="6231860" cy="3913795"/>
            <a:chOff x="5910273" y="4215847"/>
            <a:chExt cx="12463720" cy="7827589"/>
          </a:xfrm>
        </p:grpSpPr>
        <p:sp>
          <p:nvSpPr>
            <p:cNvPr id="14" name="Freeform 66">
              <a:extLst>
                <a:ext uri="{FF2B5EF4-FFF2-40B4-BE49-F238E27FC236}">
                  <a16:creationId xmlns:a16="http://schemas.microsoft.com/office/drawing/2014/main" xmlns="" id="{1B0C3FB5-D73A-D540-B5AF-0EEB7623F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0273" y="4671768"/>
              <a:ext cx="12348366" cy="5498541"/>
            </a:xfrm>
            <a:custGeom>
              <a:avLst/>
              <a:gdLst>
                <a:gd name="T0" fmla="*/ 7850 w 9913"/>
                <a:gd name="T1" fmla="*/ 4281 h 4414"/>
                <a:gd name="T2" fmla="*/ 6439 w 9913"/>
                <a:gd name="T3" fmla="*/ 4154 h 4414"/>
                <a:gd name="T4" fmla="*/ 5016 w 9913"/>
                <a:gd name="T5" fmla="*/ 3913 h 4414"/>
                <a:gd name="T6" fmla="*/ 5012 w 9913"/>
                <a:gd name="T7" fmla="*/ 3909 h 4414"/>
                <a:gd name="T8" fmla="*/ 5017 w 9913"/>
                <a:gd name="T9" fmla="*/ 3905 h 4414"/>
                <a:gd name="T10" fmla="*/ 6440 w 9913"/>
                <a:gd name="T11" fmla="*/ 4146 h 4414"/>
                <a:gd name="T12" fmla="*/ 9680 w 9913"/>
                <a:gd name="T13" fmla="*/ 3720 h 4414"/>
                <a:gd name="T14" fmla="*/ 9721 w 9913"/>
                <a:gd name="T15" fmla="*/ 2674 h 4414"/>
                <a:gd name="T16" fmla="*/ 8638 w 9913"/>
                <a:gd name="T17" fmla="*/ 1825 h 4414"/>
                <a:gd name="T18" fmla="*/ 8628 w 9913"/>
                <a:gd name="T19" fmla="*/ 1825 h 4414"/>
                <a:gd name="T20" fmla="*/ 6805 w 9913"/>
                <a:gd name="T21" fmla="*/ 2357 h 4414"/>
                <a:gd name="T22" fmla="*/ 3311 w 9913"/>
                <a:gd name="T23" fmla="*/ 3398 h 4414"/>
                <a:gd name="T24" fmla="*/ 1083 w 9913"/>
                <a:gd name="T25" fmla="*/ 3472 h 4414"/>
                <a:gd name="T26" fmla="*/ 76 w 9913"/>
                <a:gd name="T27" fmla="*/ 3001 h 4414"/>
                <a:gd name="T28" fmla="*/ 2416 w 9913"/>
                <a:gd name="T29" fmla="*/ 1803 h 4414"/>
                <a:gd name="T30" fmla="*/ 5467 w 9913"/>
                <a:gd name="T31" fmla="*/ 646 h 4414"/>
                <a:gd name="T32" fmla="*/ 6436 w 9913"/>
                <a:gd name="T33" fmla="*/ 1 h 4414"/>
                <a:gd name="T34" fmla="*/ 6442 w 9913"/>
                <a:gd name="T35" fmla="*/ 1 h 4414"/>
                <a:gd name="T36" fmla="*/ 6441 w 9913"/>
                <a:gd name="T37" fmla="*/ 7 h 4414"/>
                <a:gd name="T38" fmla="*/ 5471 w 9913"/>
                <a:gd name="T39" fmla="*/ 653 h 4414"/>
                <a:gd name="T40" fmla="*/ 2418 w 9913"/>
                <a:gd name="T41" fmla="*/ 1811 h 4414"/>
                <a:gd name="T42" fmla="*/ 567 w 9913"/>
                <a:gd name="T43" fmla="*/ 2448 h 4414"/>
                <a:gd name="T44" fmla="*/ 84 w 9913"/>
                <a:gd name="T45" fmla="*/ 3000 h 4414"/>
                <a:gd name="T46" fmla="*/ 1085 w 9913"/>
                <a:gd name="T47" fmla="*/ 3464 h 4414"/>
                <a:gd name="T48" fmla="*/ 3309 w 9913"/>
                <a:gd name="T49" fmla="*/ 3390 h 4414"/>
                <a:gd name="T50" fmla="*/ 6802 w 9913"/>
                <a:gd name="T51" fmla="*/ 2349 h 4414"/>
                <a:gd name="T52" fmla="*/ 8628 w 9913"/>
                <a:gd name="T53" fmla="*/ 1816 h 4414"/>
                <a:gd name="T54" fmla="*/ 8638 w 9913"/>
                <a:gd name="T55" fmla="*/ 1816 h 4414"/>
                <a:gd name="T56" fmla="*/ 9729 w 9913"/>
                <a:gd name="T57" fmla="*/ 2671 h 4414"/>
                <a:gd name="T58" fmla="*/ 9686 w 9913"/>
                <a:gd name="T59" fmla="*/ 3725 h 4414"/>
                <a:gd name="T60" fmla="*/ 9198 w 9913"/>
                <a:gd name="T61" fmla="*/ 4070 h 4414"/>
                <a:gd name="T62" fmla="*/ 8453 w 9913"/>
                <a:gd name="T63" fmla="*/ 4248 h 4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913" h="4414">
                  <a:moveTo>
                    <a:pt x="7850" y="4281"/>
                  </a:moveTo>
                  <a:lnTo>
                    <a:pt x="7850" y="4281"/>
                  </a:lnTo>
                  <a:cubicBezTo>
                    <a:pt x="7423" y="4281"/>
                    <a:pt x="6945" y="4238"/>
                    <a:pt x="6439" y="4154"/>
                  </a:cubicBezTo>
                  <a:lnTo>
                    <a:pt x="6439" y="4154"/>
                  </a:lnTo>
                  <a:cubicBezTo>
                    <a:pt x="5498" y="3998"/>
                    <a:pt x="5021" y="3914"/>
                    <a:pt x="5016" y="3913"/>
                  </a:cubicBezTo>
                  <a:lnTo>
                    <a:pt x="5016" y="3913"/>
                  </a:lnTo>
                  <a:cubicBezTo>
                    <a:pt x="5013" y="3913"/>
                    <a:pt x="5012" y="3911"/>
                    <a:pt x="5012" y="3909"/>
                  </a:cubicBezTo>
                  <a:lnTo>
                    <a:pt x="5012" y="3909"/>
                  </a:lnTo>
                  <a:cubicBezTo>
                    <a:pt x="5013" y="3907"/>
                    <a:pt x="5014" y="3905"/>
                    <a:pt x="5017" y="3905"/>
                  </a:cubicBezTo>
                  <a:lnTo>
                    <a:pt x="5017" y="3905"/>
                  </a:lnTo>
                  <a:cubicBezTo>
                    <a:pt x="5022" y="3906"/>
                    <a:pt x="5500" y="3990"/>
                    <a:pt x="6440" y="4146"/>
                  </a:cubicBezTo>
                  <a:lnTo>
                    <a:pt x="6440" y="4146"/>
                  </a:lnTo>
                  <a:cubicBezTo>
                    <a:pt x="8049" y="4413"/>
                    <a:pt x="9260" y="4254"/>
                    <a:pt x="9680" y="3720"/>
                  </a:cubicBezTo>
                  <a:lnTo>
                    <a:pt x="9680" y="3720"/>
                  </a:lnTo>
                  <a:cubicBezTo>
                    <a:pt x="9890" y="3454"/>
                    <a:pt x="9903" y="3102"/>
                    <a:pt x="9721" y="2674"/>
                  </a:cubicBezTo>
                  <a:lnTo>
                    <a:pt x="9721" y="2674"/>
                  </a:lnTo>
                  <a:cubicBezTo>
                    <a:pt x="9471" y="2087"/>
                    <a:pt x="9137" y="1825"/>
                    <a:pt x="8638" y="1825"/>
                  </a:cubicBezTo>
                  <a:lnTo>
                    <a:pt x="8638" y="1825"/>
                  </a:lnTo>
                  <a:cubicBezTo>
                    <a:pt x="8634" y="1825"/>
                    <a:pt x="8631" y="1825"/>
                    <a:pt x="8628" y="1825"/>
                  </a:cubicBezTo>
                  <a:lnTo>
                    <a:pt x="8628" y="1825"/>
                  </a:lnTo>
                  <a:cubicBezTo>
                    <a:pt x="8153" y="1828"/>
                    <a:pt x="7558" y="2062"/>
                    <a:pt x="6805" y="2357"/>
                  </a:cubicBezTo>
                  <a:lnTo>
                    <a:pt x="6805" y="2357"/>
                  </a:lnTo>
                  <a:cubicBezTo>
                    <a:pt x="5888" y="2717"/>
                    <a:pt x="4747" y="3165"/>
                    <a:pt x="3311" y="3398"/>
                  </a:cubicBezTo>
                  <a:lnTo>
                    <a:pt x="3311" y="3398"/>
                  </a:lnTo>
                  <a:cubicBezTo>
                    <a:pt x="2500" y="3530"/>
                    <a:pt x="1709" y="3556"/>
                    <a:pt x="1083" y="3472"/>
                  </a:cubicBezTo>
                  <a:lnTo>
                    <a:pt x="1083" y="3472"/>
                  </a:lnTo>
                  <a:cubicBezTo>
                    <a:pt x="488" y="3392"/>
                    <a:pt x="121" y="3220"/>
                    <a:pt x="76" y="3001"/>
                  </a:cubicBezTo>
                  <a:lnTo>
                    <a:pt x="76" y="3001"/>
                  </a:lnTo>
                  <a:cubicBezTo>
                    <a:pt x="0" y="2625"/>
                    <a:pt x="852" y="2188"/>
                    <a:pt x="2416" y="1803"/>
                  </a:cubicBezTo>
                  <a:lnTo>
                    <a:pt x="2416" y="1803"/>
                  </a:lnTo>
                  <a:cubicBezTo>
                    <a:pt x="3208" y="1609"/>
                    <a:pt x="4380" y="1250"/>
                    <a:pt x="5467" y="646"/>
                  </a:cubicBezTo>
                  <a:lnTo>
                    <a:pt x="5467" y="646"/>
                  </a:lnTo>
                  <a:cubicBezTo>
                    <a:pt x="6117" y="285"/>
                    <a:pt x="6433" y="4"/>
                    <a:pt x="6436" y="1"/>
                  </a:cubicBezTo>
                  <a:lnTo>
                    <a:pt x="6436" y="1"/>
                  </a:lnTo>
                  <a:cubicBezTo>
                    <a:pt x="6438" y="0"/>
                    <a:pt x="6440" y="0"/>
                    <a:pt x="6442" y="1"/>
                  </a:cubicBezTo>
                  <a:lnTo>
                    <a:pt x="6442" y="1"/>
                  </a:lnTo>
                  <a:cubicBezTo>
                    <a:pt x="6443" y="3"/>
                    <a:pt x="6443" y="6"/>
                    <a:pt x="6441" y="7"/>
                  </a:cubicBezTo>
                  <a:lnTo>
                    <a:pt x="6441" y="7"/>
                  </a:lnTo>
                  <a:cubicBezTo>
                    <a:pt x="6439" y="10"/>
                    <a:pt x="6122" y="291"/>
                    <a:pt x="5471" y="653"/>
                  </a:cubicBezTo>
                  <a:lnTo>
                    <a:pt x="5471" y="653"/>
                  </a:lnTo>
                  <a:cubicBezTo>
                    <a:pt x="4871" y="987"/>
                    <a:pt x="3853" y="1458"/>
                    <a:pt x="2418" y="1811"/>
                  </a:cubicBezTo>
                  <a:lnTo>
                    <a:pt x="2418" y="1811"/>
                  </a:lnTo>
                  <a:cubicBezTo>
                    <a:pt x="1590" y="2015"/>
                    <a:pt x="967" y="2229"/>
                    <a:pt x="567" y="2448"/>
                  </a:cubicBezTo>
                  <a:lnTo>
                    <a:pt x="567" y="2448"/>
                  </a:lnTo>
                  <a:cubicBezTo>
                    <a:pt x="217" y="2640"/>
                    <a:pt x="50" y="2830"/>
                    <a:pt x="84" y="3000"/>
                  </a:cubicBezTo>
                  <a:lnTo>
                    <a:pt x="84" y="3000"/>
                  </a:lnTo>
                  <a:cubicBezTo>
                    <a:pt x="128" y="3216"/>
                    <a:pt x="493" y="3384"/>
                    <a:pt x="1085" y="3464"/>
                  </a:cubicBezTo>
                  <a:lnTo>
                    <a:pt x="1085" y="3464"/>
                  </a:lnTo>
                  <a:cubicBezTo>
                    <a:pt x="1709" y="3548"/>
                    <a:pt x="2499" y="3522"/>
                    <a:pt x="3309" y="3390"/>
                  </a:cubicBezTo>
                  <a:lnTo>
                    <a:pt x="3309" y="3390"/>
                  </a:lnTo>
                  <a:cubicBezTo>
                    <a:pt x="4745" y="3157"/>
                    <a:pt x="5885" y="2709"/>
                    <a:pt x="6802" y="2349"/>
                  </a:cubicBezTo>
                  <a:lnTo>
                    <a:pt x="6802" y="2349"/>
                  </a:lnTo>
                  <a:cubicBezTo>
                    <a:pt x="7556" y="2053"/>
                    <a:pt x="8151" y="1820"/>
                    <a:pt x="8628" y="1816"/>
                  </a:cubicBezTo>
                  <a:lnTo>
                    <a:pt x="8628" y="1816"/>
                  </a:lnTo>
                  <a:cubicBezTo>
                    <a:pt x="8631" y="1816"/>
                    <a:pt x="8634" y="1816"/>
                    <a:pt x="8638" y="1816"/>
                  </a:cubicBezTo>
                  <a:lnTo>
                    <a:pt x="8638" y="1816"/>
                  </a:lnTo>
                  <a:cubicBezTo>
                    <a:pt x="9140" y="1816"/>
                    <a:pt x="9477" y="2080"/>
                    <a:pt x="9729" y="2671"/>
                  </a:cubicBezTo>
                  <a:lnTo>
                    <a:pt x="9729" y="2671"/>
                  </a:lnTo>
                  <a:cubicBezTo>
                    <a:pt x="9912" y="3102"/>
                    <a:pt x="9898" y="3457"/>
                    <a:pt x="9686" y="3725"/>
                  </a:cubicBezTo>
                  <a:lnTo>
                    <a:pt x="9686" y="3725"/>
                  </a:lnTo>
                  <a:cubicBezTo>
                    <a:pt x="9576" y="3866"/>
                    <a:pt x="9412" y="3981"/>
                    <a:pt x="9198" y="4070"/>
                  </a:cubicBezTo>
                  <a:lnTo>
                    <a:pt x="9198" y="4070"/>
                  </a:lnTo>
                  <a:cubicBezTo>
                    <a:pt x="8994" y="4155"/>
                    <a:pt x="8743" y="4215"/>
                    <a:pt x="8453" y="4248"/>
                  </a:cubicBezTo>
                  <a:lnTo>
                    <a:pt x="8453" y="4248"/>
                  </a:lnTo>
                  <a:cubicBezTo>
                    <a:pt x="8267" y="4270"/>
                    <a:pt x="8065" y="4281"/>
                    <a:pt x="7850" y="4281"/>
                  </a:cubicBezTo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67">
              <a:extLst>
                <a:ext uri="{FF2B5EF4-FFF2-40B4-BE49-F238E27FC236}">
                  <a16:creationId xmlns:a16="http://schemas.microsoft.com/office/drawing/2014/main" xmlns="" id="{64130D7B-605B-8D43-8A4F-1C0255F4D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69695" y="4215847"/>
              <a:ext cx="1202978" cy="944804"/>
            </a:xfrm>
            <a:custGeom>
              <a:avLst/>
              <a:gdLst>
                <a:gd name="T0" fmla="*/ 140 w 966"/>
                <a:gd name="T1" fmla="*/ 379 h 760"/>
                <a:gd name="T2" fmla="*/ 162 w 966"/>
                <a:gd name="T3" fmla="*/ 440 h 760"/>
                <a:gd name="T4" fmla="*/ 204 w 966"/>
                <a:gd name="T5" fmla="*/ 759 h 760"/>
                <a:gd name="T6" fmla="*/ 965 w 966"/>
                <a:gd name="T7" fmla="*/ 0 h 760"/>
                <a:gd name="T8" fmla="*/ 0 w 966"/>
                <a:gd name="T9" fmla="*/ 159 h 760"/>
                <a:gd name="T10" fmla="*/ 140 w 966"/>
                <a:gd name="T11" fmla="*/ 379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6" h="760">
                  <a:moveTo>
                    <a:pt x="140" y="379"/>
                  </a:moveTo>
                  <a:lnTo>
                    <a:pt x="162" y="440"/>
                  </a:lnTo>
                  <a:lnTo>
                    <a:pt x="204" y="759"/>
                  </a:lnTo>
                  <a:lnTo>
                    <a:pt x="965" y="0"/>
                  </a:lnTo>
                  <a:lnTo>
                    <a:pt x="0" y="159"/>
                  </a:lnTo>
                  <a:lnTo>
                    <a:pt x="140" y="379"/>
                  </a:lnTo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68">
              <a:extLst>
                <a:ext uri="{FF2B5EF4-FFF2-40B4-BE49-F238E27FC236}">
                  <a16:creationId xmlns:a16="http://schemas.microsoft.com/office/drawing/2014/main" xmlns="" id="{9FB4E20D-10C7-2E4C-85D8-27289136E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9979" y="4215847"/>
              <a:ext cx="1027198" cy="549304"/>
            </a:xfrm>
            <a:custGeom>
              <a:avLst/>
              <a:gdLst>
                <a:gd name="T0" fmla="*/ 22 w 826"/>
                <a:gd name="T1" fmla="*/ 440 h 441"/>
                <a:gd name="T2" fmla="*/ 825 w 826"/>
                <a:gd name="T3" fmla="*/ 0 h 441"/>
                <a:gd name="T4" fmla="*/ 0 w 826"/>
                <a:gd name="T5" fmla="*/ 379 h 441"/>
                <a:gd name="T6" fmla="*/ 22 w 826"/>
                <a:gd name="T7" fmla="*/ 44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6" h="441">
                  <a:moveTo>
                    <a:pt x="22" y="440"/>
                  </a:moveTo>
                  <a:lnTo>
                    <a:pt x="825" y="0"/>
                  </a:lnTo>
                  <a:lnTo>
                    <a:pt x="0" y="379"/>
                  </a:lnTo>
                  <a:lnTo>
                    <a:pt x="22" y="440"/>
                  </a:lnTo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69">
              <a:extLst>
                <a:ext uri="{FF2B5EF4-FFF2-40B4-BE49-F238E27FC236}">
                  <a16:creationId xmlns:a16="http://schemas.microsoft.com/office/drawing/2014/main" xmlns="" id="{CC8F9025-94C0-C740-8A61-7829380A5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3273" y="11691882"/>
              <a:ext cx="9096483" cy="351554"/>
            </a:xfrm>
            <a:custGeom>
              <a:avLst/>
              <a:gdLst>
                <a:gd name="T0" fmla="*/ 7177 w 7304"/>
                <a:gd name="T1" fmla="*/ 282 h 283"/>
                <a:gd name="T2" fmla="*/ 125 w 7304"/>
                <a:gd name="T3" fmla="*/ 282 h 283"/>
                <a:gd name="T4" fmla="*/ 125 w 7304"/>
                <a:gd name="T5" fmla="*/ 282 h 283"/>
                <a:gd name="T6" fmla="*/ 0 w 7304"/>
                <a:gd name="T7" fmla="*/ 156 h 283"/>
                <a:gd name="T8" fmla="*/ 0 w 7304"/>
                <a:gd name="T9" fmla="*/ 125 h 283"/>
                <a:gd name="T10" fmla="*/ 0 w 7304"/>
                <a:gd name="T11" fmla="*/ 125 h 283"/>
                <a:gd name="T12" fmla="*/ 125 w 7304"/>
                <a:gd name="T13" fmla="*/ 0 h 283"/>
                <a:gd name="T14" fmla="*/ 7177 w 7304"/>
                <a:gd name="T15" fmla="*/ 0 h 283"/>
                <a:gd name="T16" fmla="*/ 7177 w 7304"/>
                <a:gd name="T17" fmla="*/ 0 h 283"/>
                <a:gd name="T18" fmla="*/ 7303 w 7304"/>
                <a:gd name="T19" fmla="*/ 125 h 283"/>
                <a:gd name="T20" fmla="*/ 7303 w 7304"/>
                <a:gd name="T21" fmla="*/ 156 h 283"/>
                <a:gd name="T22" fmla="*/ 7303 w 7304"/>
                <a:gd name="T23" fmla="*/ 156 h 283"/>
                <a:gd name="T24" fmla="*/ 7177 w 7304"/>
                <a:gd name="T25" fmla="*/ 28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04" h="283">
                  <a:moveTo>
                    <a:pt x="7177" y="282"/>
                  </a:moveTo>
                  <a:lnTo>
                    <a:pt x="125" y="282"/>
                  </a:lnTo>
                  <a:lnTo>
                    <a:pt x="125" y="282"/>
                  </a:lnTo>
                  <a:cubicBezTo>
                    <a:pt x="56" y="282"/>
                    <a:pt x="0" y="226"/>
                    <a:pt x="0" y="156"/>
                  </a:cubicBezTo>
                  <a:lnTo>
                    <a:pt x="0" y="125"/>
                  </a:lnTo>
                  <a:lnTo>
                    <a:pt x="0" y="125"/>
                  </a:lnTo>
                  <a:cubicBezTo>
                    <a:pt x="0" y="56"/>
                    <a:pt x="56" y="0"/>
                    <a:pt x="125" y="0"/>
                  </a:cubicBezTo>
                  <a:lnTo>
                    <a:pt x="7177" y="0"/>
                  </a:lnTo>
                  <a:lnTo>
                    <a:pt x="7177" y="0"/>
                  </a:lnTo>
                  <a:cubicBezTo>
                    <a:pt x="7247" y="0"/>
                    <a:pt x="7303" y="56"/>
                    <a:pt x="7303" y="125"/>
                  </a:cubicBezTo>
                  <a:lnTo>
                    <a:pt x="7303" y="156"/>
                  </a:lnTo>
                  <a:lnTo>
                    <a:pt x="7303" y="156"/>
                  </a:lnTo>
                  <a:cubicBezTo>
                    <a:pt x="7303" y="226"/>
                    <a:pt x="7247" y="282"/>
                    <a:pt x="7177" y="282"/>
                  </a:cubicBezTo>
                </a:path>
              </a:pathLst>
            </a:cu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70">
              <a:extLst>
                <a:ext uri="{FF2B5EF4-FFF2-40B4-BE49-F238E27FC236}">
                  <a16:creationId xmlns:a16="http://schemas.microsoft.com/office/drawing/2014/main" xmlns="" id="{844FCE54-36BF-6847-BC08-3A7180F44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3275" y="11691882"/>
              <a:ext cx="3746256" cy="351554"/>
            </a:xfrm>
            <a:custGeom>
              <a:avLst/>
              <a:gdLst>
                <a:gd name="T0" fmla="*/ 2883 w 3009"/>
                <a:gd name="T1" fmla="*/ 282 h 283"/>
                <a:gd name="T2" fmla="*/ 125 w 3009"/>
                <a:gd name="T3" fmla="*/ 282 h 283"/>
                <a:gd name="T4" fmla="*/ 125 w 3009"/>
                <a:gd name="T5" fmla="*/ 282 h 283"/>
                <a:gd name="T6" fmla="*/ 0 w 3009"/>
                <a:gd name="T7" fmla="*/ 156 h 283"/>
                <a:gd name="T8" fmla="*/ 0 w 3009"/>
                <a:gd name="T9" fmla="*/ 125 h 283"/>
                <a:gd name="T10" fmla="*/ 0 w 3009"/>
                <a:gd name="T11" fmla="*/ 125 h 283"/>
                <a:gd name="T12" fmla="*/ 125 w 3009"/>
                <a:gd name="T13" fmla="*/ 0 h 283"/>
                <a:gd name="T14" fmla="*/ 2883 w 3009"/>
                <a:gd name="T15" fmla="*/ 0 h 283"/>
                <a:gd name="T16" fmla="*/ 2883 w 3009"/>
                <a:gd name="T17" fmla="*/ 0 h 283"/>
                <a:gd name="T18" fmla="*/ 3008 w 3009"/>
                <a:gd name="T19" fmla="*/ 125 h 283"/>
                <a:gd name="T20" fmla="*/ 3008 w 3009"/>
                <a:gd name="T21" fmla="*/ 156 h 283"/>
                <a:gd name="T22" fmla="*/ 3008 w 3009"/>
                <a:gd name="T23" fmla="*/ 156 h 283"/>
                <a:gd name="T24" fmla="*/ 2883 w 3009"/>
                <a:gd name="T25" fmla="*/ 28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9" h="283">
                  <a:moveTo>
                    <a:pt x="2883" y="282"/>
                  </a:moveTo>
                  <a:lnTo>
                    <a:pt x="125" y="282"/>
                  </a:lnTo>
                  <a:lnTo>
                    <a:pt x="125" y="282"/>
                  </a:lnTo>
                  <a:cubicBezTo>
                    <a:pt x="56" y="282"/>
                    <a:pt x="0" y="226"/>
                    <a:pt x="0" y="156"/>
                  </a:cubicBezTo>
                  <a:lnTo>
                    <a:pt x="0" y="125"/>
                  </a:lnTo>
                  <a:lnTo>
                    <a:pt x="0" y="125"/>
                  </a:lnTo>
                  <a:cubicBezTo>
                    <a:pt x="0" y="56"/>
                    <a:pt x="56" y="0"/>
                    <a:pt x="125" y="0"/>
                  </a:cubicBezTo>
                  <a:lnTo>
                    <a:pt x="2883" y="0"/>
                  </a:lnTo>
                  <a:lnTo>
                    <a:pt x="2883" y="0"/>
                  </a:lnTo>
                  <a:cubicBezTo>
                    <a:pt x="2952" y="0"/>
                    <a:pt x="3008" y="56"/>
                    <a:pt x="3008" y="125"/>
                  </a:cubicBezTo>
                  <a:lnTo>
                    <a:pt x="3008" y="156"/>
                  </a:lnTo>
                  <a:lnTo>
                    <a:pt x="3008" y="156"/>
                  </a:lnTo>
                  <a:cubicBezTo>
                    <a:pt x="3008" y="226"/>
                    <a:pt x="2952" y="282"/>
                    <a:pt x="2883" y="282"/>
                  </a:cubicBez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71">
              <a:extLst>
                <a:ext uri="{FF2B5EF4-FFF2-40B4-BE49-F238E27FC236}">
                  <a16:creationId xmlns:a16="http://schemas.microsoft.com/office/drawing/2014/main" xmlns="" id="{EDA9CFCA-A78C-FF4B-AC58-82CD751F1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8364" y="7110684"/>
              <a:ext cx="2955259" cy="4581200"/>
            </a:xfrm>
            <a:custGeom>
              <a:avLst/>
              <a:gdLst>
                <a:gd name="T0" fmla="*/ 2261 w 2373"/>
                <a:gd name="T1" fmla="*/ 3676 h 3677"/>
                <a:gd name="T2" fmla="*/ 564 w 2373"/>
                <a:gd name="T3" fmla="*/ 3676 h 3677"/>
                <a:gd name="T4" fmla="*/ 564 w 2373"/>
                <a:gd name="T5" fmla="*/ 3676 h 3677"/>
                <a:gd name="T6" fmla="*/ 430 w 2373"/>
                <a:gd name="T7" fmla="*/ 3557 h 3677"/>
                <a:gd name="T8" fmla="*/ 8 w 2373"/>
                <a:gd name="T9" fmla="*/ 119 h 3677"/>
                <a:gd name="T10" fmla="*/ 8 w 2373"/>
                <a:gd name="T11" fmla="*/ 119 h 3677"/>
                <a:gd name="T12" fmla="*/ 112 w 2373"/>
                <a:gd name="T13" fmla="*/ 0 h 3677"/>
                <a:gd name="T14" fmla="*/ 1810 w 2373"/>
                <a:gd name="T15" fmla="*/ 0 h 3677"/>
                <a:gd name="T16" fmla="*/ 1810 w 2373"/>
                <a:gd name="T17" fmla="*/ 0 h 3677"/>
                <a:gd name="T18" fmla="*/ 1941 w 2373"/>
                <a:gd name="T19" fmla="*/ 119 h 3677"/>
                <a:gd name="T20" fmla="*/ 2365 w 2373"/>
                <a:gd name="T21" fmla="*/ 3557 h 3677"/>
                <a:gd name="T22" fmla="*/ 2365 w 2373"/>
                <a:gd name="T23" fmla="*/ 3557 h 3677"/>
                <a:gd name="T24" fmla="*/ 2261 w 2373"/>
                <a:gd name="T25" fmla="*/ 3676 h 3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3" h="3677">
                  <a:moveTo>
                    <a:pt x="2261" y="3676"/>
                  </a:moveTo>
                  <a:lnTo>
                    <a:pt x="564" y="3676"/>
                  </a:lnTo>
                  <a:lnTo>
                    <a:pt x="564" y="3676"/>
                  </a:lnTo>
                  <a:cubicBezTo>
                    <a:pt x="498" y="3676"/>
                    <a:pt x="439" y="3622"/>
                    <a:pt x="430" y="3557"/>
                  </a:cubicBezTo>
                  <a:lnTo>
                    <a:pt x="8" y="119"/>
                  </a:lnTo>
                  <a:lnTo>
                    <a:pt x="8" y="119"/>
                  </a:lnTo>
                  <a:cubicBezTo>
                    <a:pt x="0" y="53"/>
                    <a:pt x="47" y="0"/>
                    <a:pt x="112" y="0"/>
                  </a:cubicBezTo>
                  <a:lnTo>
                    <a:pt x="1810" y="0"/>
                  </a:lnTo>
                  <a:lnTo>
                    <a:pt x="1810" y="0"/>
                  </a:lnTo>
                  <a:cubicBezTo>
                    <a:pt x="1875" y="0"/>
                    <a:pt x="1934" y="53"/>
                    <a:pt x="1941" y="119"/>
                  </a:cubicBezTo>
                  <a:lnTo>
                    <a:pt x="2365" y="3557"/>
                  </a:lnTo>
                  <a:lnTo>
                    <a:pt x="2365" y="3557"/>
                  </a:lnTo>
                  <a:cubicBezTo>
                    <a:pt x="2372" y="3622"/>
                    <a:pt x="2326" y="3676"/>
                    <a:pt x="2261" y="3676"/>
                  </a:cubicBezTo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72">
              <a:extLst>
                <a:ext uri="{FF2B5EF4-FFF2-40B4-BE49-F238E27FC236}">
                  <a16:creationId xmlns:a16="http://schemas.microsoft.com/office/drawing/2014/main" xmlns="" id="{E2BC054C-990C-1941-B911-88988E97D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9072" y="7319417"/>
              <a:ext cx="2048904" cy="510855"/>
            </a:xfrm>
            <a:custGeom>
              <a:avLst/>
              <a:gdLst>
                <a:gd name="T0" fmla="*/ 1594 w 1645"/>
                <a:gd name="T1" fmla="*/ 0 h 408"/>
                <a:gd name="T2" fmla="*/ 0 w 1645"/>
                <a:gd name="T3" fmla="*/ 0 h 408"/>
                <a:gd name="T4" fmla="*/ 49 w 1645"/>
                <a:gd name="T5" fmla="*/ 407 h 408"/>
                <a:gd name="T6" fmla="*/ 1644 w 1645"/>
                <a:gd name="T7" fmla="*/ 407 h 408"/>
                <a:gd name="T8" fmla="*/ 1594 w 1645"/>
                <a:gd name="T9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5" h="408">
                  <a:moveTo>
                    <a:pt x="1594" y="0"/>
                  </a:moveTo>
                  <a:lnTo>
                    <a:pt x="0" y="0"/>
                  </a:lnTo>
                  <a:lnTo>
                    <a:pt x="49" y="407"/>
                  </a:lnTo>
                  <a:lnTo>
                    <a:pt x="1644" y="407"/>
                  </a:lnTo>
                  <a:lnTo>
                    <a:pt x="1594" y="0"/>
                  </a:lnTo>
                </a:path>
              </a:pathLst>
            </a:custGeom>
            <a:solidFill>
              <a:srgbClr val="D2F1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73">
              <a:extLst>
                <a:ext uri="{FF2B5EF4-FFF2-40B4-BE49-F238E27FC236}">
                  <a16:creationId xmlns:a16="http://schemas.microsoft.com/office/drawing/2014/main" xmlns="" id="{D9B5B3CD-F4CF-E94C-A14C-B4BC771E1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9493" y="7830273"/>
              <a:ext cx="2389476" cy="3284842"/>
            </a:xfrm>
            <a:custGeom>
              <a:avLst/>
              <a:gdLst>
                <a:gd name="T0" fmla="*/ 0 w 1920"/>
                <a:gd name="T1" fmla="*/ 0 h 2638"/>
                <a:gd name="T2" fmla="*/ 325 w 1920"/>
                <a:gd name="T3" fmla="*/ 2637 h 2638"/>
                <a:gd name="T4" fmla="*/ 1919 w 1920"/>
                <a:gd name="T5" fmla="*/ 2637 h 2638"/>
                <a:gd name="T6" fmla="*/ 1595 w 1920"/>
                <a:gd name="T7" fmla="*/ 0 h 2638"/>
                <a:gd name="T8" fmla="*/ 0 w 1920"/>
                <a:gd name="T9" fmla="*/ 0 h 2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0" h="2638">
                  <a:moveTo>
                    <a:pt x="0" y="0"/>
                  </a:moveTo>
                  <a:lnTo>
                    <a:pt x="325" y="2637"/>
                  </a:lnTo>
                  <a:lnTo>
                    <a:pt x="1919" y="2637"/>
                  </a:lnTo>
                  <a:lnTo>
                    <a:pt x="1595" y="0"/>
                  </a:lnTo>
                  <a:lnTo>
                    <a:pt x="0" y="0"/>
                  </a:lnTo>
                </a:path>
              </a:pathLst>
            </a:custGeom>
            <a:solidFill>
              <a:srgbClr val="D2F1F4">
                <a:alpha val="6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74">
              <a:extLst>
                <a:ext uri="{FF2B5EF4-FFF2-40B4-BE49-F238E27FC236}">
                  <a16:creationId xmlns:a16="http://schemas.microsoft.com/office/drawing/2014/main" xmlns="" id="{0FCF55EE-8590-CE4E-81AD-0D6613636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2895" y="11230467"/>
              <a:ext cx="346064" cy="335077"/>
            </a:xfrm>
            <a:custGeom>
              <a:avLst/>
              <a:gdLst>
                <a:gd name="T0" fmla="*/ 268 w 279"/>
                <a:gd name="T1" fmla="*/ 132 h 267"/>
                <a:gd name="T2" fmla="*/ 268 w 279"/>
                <a:gd name="T3" fmla="*/ 132 h 267"/>
                <a:gd name="T4" fmla="*/ 155 w 279"/>
                <a:gd name="T5" fmla="*/ 266 h 267"/>
                <a:gd name="T6" fmla="*/ 155 w 279"/>
                <a:gd name="T7" fmla="*/ 266 h 267"/>
                <a:gd name="T8" fmla="*/ 9 w 279"/>
                <a:gd name="T9" fmla="*/ 132 h 267"/>
                <a:gd name="T10" fmla="*/ 9 w 279"/>
                <a:gd name="T11" fmla="*/ 132 h 267"/>
                <a:gd name="T12" fmla="*/ 122 w 279"/>
                <a:gd name="T13" fmla="*/ 0 h 267"/>
                <a:gd name="T14" fmla="*/ 122 w 279"/>
                <a:gd name="T15" fmla="*/ 0 h 267"/>
                <a:gd name="T16" fmla="*/ 268 w 279"/>
                <a:gd name="T17" fmla="*/ 13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9" h="267">
                  <a:moveTo>
                    <a:pt x="268" y="132"/>
                  </a:moveTo>
                  <a:lnTo>
                    <a:pt x="268" y="132"/>
                  </a:lnTo>
                  <a:cubicBezTo>
                    <a:pt x="278" y="206"/>
                    <a:pt x="227" y="266"/>
                    <a:pt x="155" y="266"/>
                  </a:cubicBezTo>
                  <a:lnTo>
                    <a:pt x="155" y="266"/>
                  </a:lnTo>
                  <a:cubicBezTo>
                    <a:pt x="84" y="266"/>
                    <a:pt x="18" y="206"/>
                    <a:pt x="9" y="132"/>
                  </a:cubicBezTo>
                  <a:lnTo>
                    <a:pt x="9" y="132"/>
                  </a:lnTo>
                  <a:cubicBezTo>
                    <a:pt x="0" y="59"/>
                    <a:pt x="51" y="0"/>
                    <a:pt x="122" y="0"/>
                  </a:cubicBezTo>
                  <a:lnTo>
                    <a:pt x="122" y="0"/>
                  </a:lnTo>
                  <a:cubicBezTo>
                    <a:pt x="194" y="0"/>
                    <a:pt x="259" y="59"/>
                    <a:pt x="268" y="132"/>
                  </a:cubicBezTo>
                </a:path>
              </a:pathLst>
            </a:custGeom>
            <a:solidFill>
              <a:srgbClr val="D2F1F4">
                <a:alpha val="6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xmlns="" id="{27469349-FDA9-314D-BD3E-6FB4D9390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3449" y="7467732"/>
              <a:ext cx="314111" cy="262430"/>
            </a:xfrm>
            <a:custGeom>
              <a:avLst/>
              <a:gdLst>
                <a:gd name="connsiteX0" fmla="*/ 48727 w 314111"/>
                <a:gd name="connsiteY0" fmla="*/ 214226 h 262430"/>
                <a:gd name="connsiteX1" fmla="*/ 287602 w 314111"/>
                <a:gd name="connsiteY1" fmla="*/ 214226 h 262430"/>
                <a:gd name="connsiteX2" fmla="*/ 313729 w 314111"/>
                <a:gd name="connsiteY2" fmla="*/ 237710 h 262430"/>
                <a:gd name="connsiteX3" fmla="*/ 292578 w 314111"/>
                <a:gd name="connsiteY3" fmla="*/ 262430 h 262430"/>
                <a:gd name="connsiteX4" fmla="*/ 54947 w 314111"/>
                <a:gd name="connsiteY4" fmla="*/ 262430 h 262430"/>
                <a:gd name="connsiteX5" fmla="*/ 27576 w 314111"/>
                <a:gd name="connsiteY5" fmla="*/ 237710 h 262430"/>
                <a:gd name="connsiteX6" fmla="*/ 48727 w 314111"/>
                <a:gd name="connsiteY6" fmla="*/ 214226 h 262430"/>
                <a:gd name="connsiteX7" fmla="*/ 37740 w 314111"/>
                <a:gd name="connsiteY7" fmla="*/ 109861 h 262430"/>
                <a:gd name="connsiteX8" fmla="*/ 276615 w 314111"/>
                <a:gd name="connsiteY8" fmla="*/ 109861 h 262430"/>
                <a:gd name="connsiteX9" fmla="*/ 302742 w 314111"/>
                <a:gd name="connsiteY9" fmla="*/ 133945 h 262430"/>
                <a:gd name="connsiteX10" fmla="*/ 282835 w 314111"/>
                <a:gd name="connsiteY10" fmla="*/ 158030 h 262430"/>
                <a:gd name="connsiteX11" fmla="*/ 43960 w 314111"/>
                <a:gd name="connsiteY11" fmla="*/ 158030 h 262430"/>
                <a:gd name="connsiteX12" fmla="*/ 16589 w 314111"/>
                <a:gd name="connsiteY12" fmla="*/ 133945 h 262430"/>
                <a:gd name="connsiteX13" fmla="*/ 37740 w 314111"/>
                <a:gd name="connsiteY13" fmla="*/ 109861 h 262430"/>
                <a:gd name="connsiteX14" fmla="*/ 21257 w 314111"/>
                <a:gd name="connsiteY14" fmla="*/ 0 h 262430"/>
                <a:gd name="connsiteX15" fmla="*/ 261379 w 314111"/>
                <a:gd name="connsiteY15" fmla="*/ 0 h 262430"/>
                <a:gd name="connsiteX16" fmla="*/ 287507 w 314111"/>
                <a:gd name="connsiteY16" fmla="*/ 23482 h 262430"/>
                <a:gd name="connsiteX17" fmla="*/ 287507 w 314111"/>
                <a:gd name="connsiteY17" fmla="*/ 24718 h 262430"/>
                <a:gd name="connsiteX18" fmla="*/ 267600 w 314111"/>
                <a:gd name="connsiteY18" fmla="*/ 48200 h 262430"/>
                <a:gd name="connsiteX19" fmla="*/ 27478 w 314111"/>
                <a:gd name="connsiteY19" fmla="*/ 48200 h 262430"/>
                <a:gd name="connsiteX20" fmla="*/ 1350 w 314111"/>
                <a:gd name="connsiteY20" fmla="*/ 24718 h 262430"/>
                <a:gd name="connsiteX21" fmla="*/ 106 w 314111"/>
                <a:gd name="connsiteY21" fmla="*/ 23482 h 262430"/>
                <a:gd name="connsiteX22" fmla="*/ 21257 w 314111"/>
                <a:gd name="connsiteY22" fmla="*/ 0 h 26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4111" h="262430">
                  <a:moveTo>
                    <a:pt x="48727" y="214226"/>
                  </a:moveTo>
                  <a:lnTo>
                    <a:pt x="287602" y="214226"/>
                  </a:lnTo>
                  <a:cubicBezTo>
                    <a:pt x="300043" y="214226"/>
                    <a:pt x="312484" y="224114"/>
                    <a:pt x="313729" y="237710"/>
                  </a:cubicBezTo>
                  <a:cubicBezTo>
                    <a:pt x="316217" y="251306"/>
                    <a:pt x="306264" y="262430"/>
                    <a:pt x="292578" y="262430"/>
                  </a:cubicBezTo>
                  <a:lnTo>
                    <a:pt x="54947" y="262430"/>
                  </a:lnTo>
                  <a:cubicBezTo>
                    <a:pt x="41262" y="262430"/>
                    <a:pt x="28820" y="251306"/>
                    <a:pt x="27576" y="237710"/>
                  </a:cubicBezTo>
                  <a:cubicBezTo>
                    <a:pt x="26332" y="224114"/>
                    <a:pt x="35041" y="214226"/>
                    <a:pt x="48727" y="214226"/>
                  </a:cubicBezTo>
                  <a:close/>
                  <a:moveTo>
                    <a:pt x="37740" y="109861"/>
                  </a:moveTo>
                  <a:lnTo>
                    <a:pt x="276615" y="109861"/>
                  </a:lnTo>
                  <a:cubicBezTo>
                    <a:pt x="289056" y="109861"/>
                    <a:pt x="301497" y="120002"/>
                    <a:pt x="302742" y="133945"/>
                  </a:cubicBezTo>
                  <a:cubicBezTo>
                    <a:pt x="305230" y="147889"/>
                    <a:pt x="295277" y="158030"/>
                    <a:pt x="282835" y="158030"/>
                  </a:cubicBezTo>
                  <a:lnTo>
                    <a:pt x="43960" y="158030"/>
                  </a:lnTo>
                  <a:cubicBezTo>
                    <a:pt x="30275" y="158030"/>
                    <a:pt x="19077" y="147889"/>
                    <a:pt x="16589" y="133945"/>
                  </a:cubicBezTo>
                  <a:cubicBezTo>
                    <a:pt x="15345" y="120002"/>
                    <a:pt x="24054" y="109861"/>
                    <a:pt x="37740" y="109861"/>
                  </a:cubicBezTo>
                  <a:close/>
                  <a:moveTo>
                    <a:pt x="21257" y="0"/>
                  </a:moveTo>
                  <a:lnTo>
                    <a:pt x="261379" y="0"/>
                  </a:lnTo>
                  <a:cubicBezTo>
                    <a:pt x="273821" y="0"/>
                    <a:pt x="286263" y="11123"/>
                    <a:pt x="287507" y="23482"/>
                  </a:cubicBezTo>
                  <a:lnTo>
                    <a:pt x="287507" y="24718"/>
                  </a:lnTo>
                  <a:cubicBezTo>
                    <a:pt x="288751" y="37077"/>
                    <a:pt x="280042" y="48200"/>
                    <a:pt x="267600" y="48200"/>
                  </a:cubicBezTo>
                  <a:lnTo>
                    <a:pt x="27478" y="48200"/>
                  </a:lnTo>
                  <a:cubicBezTo>
                    <a:pt x="13792" y="48200"/>
                    <a:pt x="2594" y="37077"/>
                    <a:pt x="1350" y="24718"/>
                  </a:cubicBezTo>
                  <a:lnTo>
                    <a:pt x="106" y="23482"/>
                  </a:lnTo>
                  <a:cubicBezTo>
                    <a:pt x="-1138" y="11123"/>
                    <a:pt x="8815" y="0"/>
                    <a:pt x="21257" y="0"/>
                  </a:cubicBezTo>
                  <a:close/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xmlns="" id="{E5C2751E-CE43-264B-8F25-D7C9BB1D4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9777" y="8039010"/>
              <a:ext cx="1745541" cy="756798"/>
            </a:xfrm>
            <a:custGeom>
              <a:avLst/>
              <a:gdLst>
                <a:gd name="connsiteX0" fmla="*/ 906353 w 1745541"/>
                <a:gd name="connsiteY0" fmla="*/ 0 h 756798"/>
                <a:gd name="connsiteX1" fmla="*/ 1731805 w 1745541"/>
                <a:gd name="connsiteY1" fmla="*/ 0 h 756798"/>
                <a:gd name="connsiteX2" fmla="*/ 1745541 w 1745541"/>
                <a:gd name="connsiteY2" fmla="*/ 119576 h 756798"/>
                <a:gd name="connsiteX3" fmla="*/ 921339 w 1745541"/>
                <a:gd name="connsiteY3" fmla="*/ 119576 h 756798"/>
                <a:gd name="connsiteX4" fmla="*/ 0 w 1745541"/>
                <a:gd name="connsiteY4" fmla="*/ 0 h 756798"/>
                <a:gd name="connsiteX5" fmla="*/ 823859 w 1745541"/>
                <a:gd name="connsiteY5" fmla="*/ 0 h 756798"/>
                <a:gd name="connsiteX6" fmla="*/ 916092 w 1745541"/>
                <a:gd name="connsiteY6" fmla="*/ 756798 h 756798"/>
                <a:gd name="connsiteX7" fmla="*/ 93479 w 1745541"/>
                <a:gd name="connsiteY7" fmla="*/ 756798 h 756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5541" h="756798">
                  <a:moveTo>
                    <a:pt x="906353" y="0"/>
                  </a:moveTo>
                  <a:lnTo>
                    <a:pt x="1731805" y="0"/>
                  </a:lnTo>
                  <a:lnTo>
                    <a:pt x="1745541" y="119576"/>
                  </a:lnTo>
                  <a:lnTo>
                    <a:pt x="921339" y="119576"/>
                  </a:lnTo>
                  <a:close/>
                  <a:moveTo>
                    <a:pt x="0" y="0"/>
                  </a:moveTo>
                  <a:lnTo>
                    <a:pt x="823859" y="0"/>
                  </a:lnTo>
                  <a:lnTo>
                    <a:pt x="916092" y="756798"/>
                  </a:lnTo>
                  <a:lnTo>
                    <a:pt x="93479" y="756798"/>
                  </a:lnTo>
                  <a:close/>
                </a:path>
              </a:pathLst>
            </a:custGeom>
            <a:solidFill>
              <a:srgbClr val="D2F1F4">
                <a:alpha val="50000"/>
              </a:srgb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80">
              <a:extLst>
                <a:ext uri="{FF2B5EF4-FFF2-40B4-BE49-F238E27FC236}">
                  <a16:creationId xmlns:a16="http://schemas.microsoft.com/office/drawing/2014/main" xmlns="" id="{5ADD9FB5-1C77-C442-9009-382945BD0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5118" y="7110684"/>
              <a:ext cx="906355" cy="4581200"/>
            </a:xfrm>
            <a:custGeom>
              <a:avLst/>
              <a:gdLst>
                <a:gd name="T0" fmla="*/ 596 w 729"/>
                <a:gd name="T1" fmla="*/ 3556 h 3677"/>
                <a:gd name="T2" fmla="*/ 174 w 729"/>
                <a:gd name="T3" fmla="*/ 120 h 3677"/>
                <a:gd name="T4" fmla="*/ 174 w 729"/>
                <a:gd name="T5" fmla="*/ 120 h 3677"/>
                <a:gd name="T6" fmla="*/ 277 w 729"/>
                <a:gd name="T7" fmla="*/ 0 h 3677"/>
                <a:gd name="T8" fmla="*/ 110 w 729"/>
                <a:gd name="T9" fmla="*/ 0 h 3677"/>
                <a:gd name="T10" fmla="*/ 110 w 729"/>
                <a:gd name="T11" fmla="*/ 0 h 3677"/>
                <a:gd name="T12" fmla="*/ 8 w 729"/>
                <a:gd name="T13" fmla="*/ 120 h 3677"/>
                <a:gd name="T14" fmla="*/ 431 w 729"/>
                <a:gd name="T15" fmla="*/ 3556 h 3677"/>
                <a:gd name="T16" fmla="*/ 431 w 729"/>
                <a:gd name="T17" fmla="*/ 3556 h 3677"/>
                <a:gd name="T18" fmla="*/ 562 w 729"/>
                <a:gd name="T19" fmla="*/ 3676 h 3677"/>
                <a:gd name="T20" fmla="*/ 728 w 729"/>
                <a:gd name="T21" fmla="*/ 3676 h 3677"/>
                <a:gd name="T22" fmla="*/ 728 w 729"/>
                <a:gd name="T23" fmla="*/ 3676 h 3677"/>
                <a:gd name="T24" fmla="*/ 596 w 729"/>
                <a:gd name="T25" fmla="*/ 3556 h 3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9" h="3677">
                  <a:moveTo>
                    <a:pt x="596" y="3556"/>
                  </a:moveTo>
                  <a:lnTo>
                    <a:pt x="174" y="120"/>
                  </a:lnTo>
                  <a:lnTo>
                    <a:pt x="174" y="120"/>
                  </a:lnTo>
                  <a:cubicBezTo>
                    <a:pt x="166" y="54"/>
                    <a:pt x="212" y="0"/>
                    <a:pt x="277" y="0"/>
                  </a:cubicBezTo>
                  <a:lnTo>
                    <a:pt x="110" y="0"/>
                  </a:lnTo>
                  <a:lnTo>
                    <a:pt x="110" y="0"/>
                  </a:lnTo>
                  <a:cubicBezTo>
                    <a:pt x="46" y="0"/>
                    <a:pt x="0" y="54"/>
                    <a:pt x="8" y="120"/>
                  </a:cubicBezTo>
                  <a:lnTo>
                    <a:pt x="431" y="3556"/>
                  </a:lnTo>
                  <a:lnTo>
                    <a:pt x="431" y="3556"/>
                  </a:lnTo>
                  <a:cubicBezTo>
                    <a:pt x="439" y="3622"/>
                    <a:pt x="498" y="3676"/>
                    <a:pt x="562" y="3676"/>
                  </a:cubicBezTo>
                  <a:lnTo>
                    <a:pt x="728" y="3676"/>
                  </a:lnTo>
                  <a:lnTo>
                    <a:pt x="728" y="3676"/>
                  </a:lnTo>
                  <a:cubicBezTo>
                    <a:pt x="664" y="3676"/>
                    <a:pt x="604" y="3622"/>
                    <a:pt x="596" y="3556"/>
                  </a:cubicBezTo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81">
              <a:extLst>
                <a:ext uri="{FF2B5EF4-FFF2-40B4-BE49-F238E27FC236}">
                  <a16:creationId xmlns:a16="http://schemas.microsoft.com/office/drawing/2014/main" xmlns="" id="{6DEF5E0F-DFCD-6A4F-B3B3-C108BB6EA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996" y="7110684"/>
              <a:ext cx="807479" cy="4581200"/>
            </a:xfrm>
            <a:custGeom>
              <a:avLst/>
              <a:gdLst>
                <a:gd name="T0" fmla="*/ 7 w 650"/>
                <a:gd name="T1" fmla="*/ 120 h 3677"/>
                <a:gd name="T2" fmla="*/ 429 w 650"/>
                <a:gd name="T3" fmla="*/ 3556 h 3677"/>
                <a:gd name="T4" fmla="*/ 429 w 650"/>
                <a:gd name="T5" fmla="*/ 3556 h 3677"/>
                <a:gd name="T6" fmla="*/ 525 w 650"/>
                <a:gd name="T7" fmla="*/ 3676 h 3677"/>
                <a:gd name="T8" fmla="*/ 649 w 650"/>
                <a:gd name="T9" fmla="*/ 3676 h 3677"/>
                <a:gd name="T10" fmla="*/ 649 w 650"/>
                <a:gd name="T11" fmla="*/ 3676 h 3677"/>
                <a:gd name="T12" fmla="*/ 606 w 650"/>
                <a:gd name="T13" fmla="*/ 3667 h 3677"/>
                <a:gd name="T14" fmla="*/ 568 w 650"/>
                <a:gd name="T15" fmla="*/ 3667 h 3677"/>
                <a:gd name="T16" fmla="*/ 568 w 650"/>
                <a:gd name="T17" fmla="*/ 3667 h 3677"/>
                <a:gd name="T18" fmla="*/ 445 w 650"/>
                <a:gd name="T19" fmla="*/ 3556 h 3677"/>
                <a:gd name="T20" fmla="*/ 23 w 650"/>
                <a:gd name="T21" fmla="*/ 120 h 3677"/>
                <a:gd name="T22" fmla="*/ 23 w 650"/>
                <a:gd name="T23" fmla="*/ 120 h 3677"/>
                <a:gd name="T24" fmla="*/ 118 w 650"/>
                <a:gd name="T25" fmla="*/ 9 h 3677"/>
                <a:gd name="T26" fmla="*/ 156 w 650"/>
                <a:gd name="T27" fmla="*/ 9 h 3677"/>
                <a:gd name="T28" fmla="*/ 156 w 650"/>
                <a:gd name="T29" fmla="*/ 9 h 3677"/>
                <a:gd name="T30" fmla="*/ 198 w 650"/>
                <a:gd name="T31" fmla="*/ 0 h 3677"/>
                <a:gd name="T32" fmla="*/ 73 w 650"/>
                <a:gd name="T33" fmla="*/ 0 h 3677"/>
                <a:gd name="T34" fmla="*/ 73 w 650"/>
                <a:gd name="T35" fmla="*/ 0 h 3677"/>
                <a:gd name="T36" fmla="*/ 7 w 650"/>
                <a:gd name="T37" fmla="*/ 120 h 3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50" h="3677">
                  <a:moveTo>
                    <a:pt x="7" y="120"/>
                  </a:moveTo>
                  <a:lnTo>
                    <a:pt x="429" y="3556"/>
                  </a:lnTo>
                  <a:lnTo>
                    <a:pt x="429" y="3556"/>
                  </a:lnTo>
                  <a:cubicBezTo>
                    <a:pt x="436" y="3611"/>
                    <a:pt x="476" y="3657"/>
                    <a:pt x="525" y="3676"/>
                  </a:cubicBezTo>
                  <a:lnTo>
                    <a:pt x="649" y="3676"/>
                  </a:lnTo>
                  <a:lnTo>
                    <a:pt x="649" y="3676"/>
                  </a:lnTo>
                  <a:cubicBezTo>
                    <a:pt x="634" y="3676"/>
                    <a:pt x="619" y="3672"/>
                    <a:pt x="606" y="3667"/>
                  </a:cubicBezTo>
                  <a:lnTo>
                    <a:pt x="568" y="3667"/>
                  </a:lnTo>
                  <a:lnTo>
                    <a:pt x="568" y="3667"/>
                  </a:lnTo>
                  <a:cubicBezTo>
                    <a:pt x="508" y="3667"/>
                    <a:pt x="453" y="3617"/>
                    <a:pt x="445" y="3556"/>
                  </a:cubicBezTo>
                  <a:lnTo>
                    <a:pt x="23" y="120"/>
                  </a:lnTo>
                  <a:lnTo>
                    <a:pt x="23" y="120"/>
                  </a:lnTo>
                  <a:cubicBezTo>
                    <a:pt x="15" y="58"/>
                    <a:pt x="58" y="9"/>
                    <a:pt x="118" y="9"/>
                  </a:cubicBezTo>
                  <a:lnTo>
                    <a:pt x="156" y="9"/>
                  </a:lnTo>
                  <a:lnTo>
                    <a:pt x="156" y="9"/>
                  </a:lnTo>
                  <a:cubicBezTo>
                    <a:pt x="168" y="3"/>
                    <a:pt x="182" y="0"/>
                    <a:pt x="198" y="0"/>
                  </a:cubicBezTo>
                  <a:lnTo>
                    <a:pt x="73" y="0"/>
                  </a:lnTo>
                  <a:lnTo>
                    <a:pt x="73" y="0"/>
                  </a:lnTo>
                  <a:cubicBezTo>
                    <a:pt x="28" y="18"/>
                    <a:pt x="0" y="65"/>
                    <a:pt x="7" y="120"/>
                  </a:cubicBezTo>
                </a:path>
              </a:pathLst>
            </a:custGeom>
            <a:solidFill>
              <a:srgbClr val="D2F1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82">
              <a:extLst>
                <a:ext uri="{FF2B5EF4-FFF2-40B4-BE49-F238E27FC236}">
                  <a16:creationId xmlns:a16="http://schemas.microsoft.com/office/drawing/2014/main" xmlns="" id="{067FB49B-5D09-9C4A-BB37-1BF5B1EBD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1629" y="7412800"/>
              <a:ext cx="335077" cy="324088"/>
            </a:xfrm>
            <a:custGeom>
              <a:avLst/>
              <a:gdLst>
                <a:gd name="T0" fmla="*/ 260 w 270"/>
                <a:gd name="T1" fmla="*/ 129 h 259"/>
                <a:gd name="T2" fmla="*/ 260 w 270"/>
                <a:gd name="T3" fmla="*/ 129 h 259"/>
                <a:gd name="T4" fmla="*/ 150 w 270"/>
                <a:gd name="T5" fmla="*/ 258 h 259"/>
                <a:gd name="T6" fmla="*/ 150 w 270"/>
                <a:gd name="T7" fmla="*/ 258 h 259"/>
                <a:gd name="T8" fmla="*/ 9 w 270"/>
                <a:gd name="T9" fmla="*/ 129 h 259"/>
                <a:gd name="T10" fmla="*/ 9 w 270"/>
                <a:gd name="T11" fmla="*/ 129 h 259"/>
                <a:gd name="T12" fmla="*/ 119 w 270"/>
                <a:gd name="T13" fmla="*/ 0 h 259"/>
                <a:gd name="T14" fmla="*/ 119 w 270"/>
                <a:gd name="T15" fmla="*/ 0 h 259"/>
                <a:gd name="T16" fmla="*/ 260 w 270"/>
                <a:gd name="T17" fmla="*/ 12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0" h="259">
                  <a:moveTo>
                    <a:pt x="260" y="129"/>
                  </a:moveTo>
                  <a:lnTo>
                    <a:pt x="260" y="129"/>
                  </a:lnTo>
                  <a:cubicBezTo>
                    <a:pt x="269" y="200"/>
                    <a:pt x="220" y="258"/>
                    <a:pt x="150" y="258"/>
                  </a:cubicBezTo>
                  <a:lnTo>
                    <a:pt x="150" y="258"/>
                  </a:lnTo>
                  <a:cubicBezTo>
                    <a:pt x="81" y="258"/>
                    <a:pt x="18" y="200"/>
                    <a:pt x="9" y="129"/>
                  </a:cubicBezTo>
                  <a:lnTo>
                    <a:pt x="9" y="129"/>
                  </a:lnTo>
                  <a:cubicBezTo>
                    <a:pt x="0" y="57"/>
                    <a:pt x="49" y="0"/>
                    <a:pt x="119" y="0"/>
                  </a:cubicBezTo>
                  <a:lnTo>
                    <a:pt x="119" y="0"/>
                  </a:lnTo>
                  <a:cubicBezTo>
                    <a:pt x="188" y="0"/>
                    <a:pt x="252" y="57"/>
                    <a:pt x="260" y="129"/>
                  </a:cubicBezTo>
                </a:path>
              </a:pathLst>
            </a:custGeom>
            <a:solidFill>
              <a:srgbClr val="9960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83">
              <a:extLst>
                <a:ext uri="{FF2B5EF4-FFF2-40B4-BE49-F238E27FC236}">
                  <a16:creationId xmlns:a16="http://schemas.microsoft.com/office/drawing/2014/main" xmlns="" id="{A9944A2A-94D9-AA48-AEBA-C11C31759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50503" y="7473223"/>
              <a:ext cx="115355" cy="109861"/>
            </a:xfrm>
            <a:custGeom>
              <a:avLst/>
              <a:gdLst>
                <a:gd name="T0" fmla="*/ 87 w 91"/>
                <a:gd name="T1" fmla="*/ 44 h 88"/>
                <a:gd name="T2" fmla="*/ 87 w 91"/>
                <a:gd name="T3" fmla="*/ 44 h 88"/>
                <a:gd name="T4" fmla="*/ 50 w 91"/>
                <a:gd name="T5" fmla="*/ 87 h 88"/>
                <a:gd name="T6" fmla="*/ 50 w 91"/>
                <a:gd name="T7" fmla="*/ 87 h 88"/>
                <a:gd name="T8" fmla="*/ 3 w 91"/>
                <a:gd name="T9" fmla="*/ 44 h 88"/>
                <a:gd name="T10" fmla="*/ 3 w 91"/>
                <a:gd name="T11" fmla="*/ 44 h 88"/>
                <a:gd name="T12" fmla="*/ 40 w 91"/>
                <a:gd name="T13" fmla="*/ 0 h 88"/>
                <a:gd name="T14" fmla="*/ 40 w 91"/>
                <a:gd name="T15" fmla="*/ 0 h 88"/>
                <a:gd name="T16" fmla="*/ 87 w 91"/>
                <a:gd name="T17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88">
                  <a:moveTo>
                    <a:pt x="87" y="44"/>
                  </a:moveTo>
                  <a:lnTo>
                    <a:pt x="87" y="44"/>
                  </a:lnTo>
                  <a:cubicBezTo>
                    <a:pt x="90" y="68"/>
                    <a:pt x="74" y="87"/>
                    <a:pt x="50" y="87"/>
                  </a:cubicBezTo>
                  <a:lnTo>
                    <a:pt x="50" y="87"/>
                  </a:lnTo>
                  <a:cubicBezTo>
                    <a:pt x="27" y="87"/>
                    <a:pt x="6" y="68"/>
                    <a:pt x="3" y="44"/>
                  </a:cubicBezTo>
                  <a:lnTo>
                    <a:pt x="3" y="44"/>
                  </a:lnTo>
                  <a:cubicBezTo>
                    <a:pt x="0" y="20"/>
                    <a:pt x="17" y="0"/>
                    <a:pt x="40" y="0"/>
                  </a:cubicBezTo>
                  <a:lnTo>
                    <a:pt x="40" y="0"/>
                  </a:lnTo>
                  <a:cubicBezTo>
                    <a:pt x="63" y="0"/>
                    <a:pt x="85" y="20"/>
                    <a:pt x="87" y="4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84">
              <a:extLst>
                <a:ext uri="{FF2B5EF4-FFF2-40B4-BE49-F238E27FC236}">
                  <a16:creationId xmlns:a16="http://schemas.microsoft.com/office/drawing/2014/main" xmlns="" id="{C1F82E28-0268-7240-83EC-60F16A536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3039" y="7555621"/>
              <a:ext cx="197750" cy="115351"/>
            </a:xfrm>
            <a:custGeom>
              <a:avLst/>
              <a:gdLst>
                <a:gd name="T0" fmla="*/ 155 w 159"/>
                <a:gd name="T1" fmla="*/ 46 h 93"/>
                <a:gd name="T2" fmla="*/ 155 w 159"/>
                <a:gd name="T3" fmla="*/ 46 h 93"/>
                <a:gd name="T4" fmla="*/ 84 w 159"/>
                <a:gd name="T5" fmla="*/ 92 h 93"/>
                <a:gd name="T6" fmla="*/ 84 w 159"/>
                <a:gd name="T7" fmla="*/ 92 h 93"/>
                <a:gd name="T8" fmla="*/ 3 w 159"/>
                <a:gd name="T9" fmla="*/ 46 h 93"/>
                <a:gd name="T10" fmla="*/ 3 w 159"/>
                <a:gd name="T11" fmla="*/ 46 h 93"/>
                <a:gd name="T12" fmla="*/ 73 w 159"/>
                <a:gd name="T13" fmla="*/ 0 h 93"/>
                <a:gd name="T14" fmla="*/ 73 w 159"/>
                <a:gd name="T15" fmla="*/ 0 h 93"/>
                <a:gd name="T16" fmla="*/ 155 w 159"/>
                <a:gd name="T17" fmla="*/ 4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93">
                  <a:moveTo>
                    <a:pt x="155" y="46"/>
                  </a:moveTo>
                  <a:lnTo>
                    <a:pt x="155" y="46"/>
                  </a:lnTo>
                  <a:cubicBezTo>
                    <a:pt x="158" y="71"/>
                    <a:pt x="127" y="92"/>
                    <a:pt x="84" y="92"/>
                  </a:cubicBezTo>
                  <a:lnTo>
                    <a:pt x="84" y="92"/>
                  </a:lnTo>
                  <a:cubicBezTo>
                    <a:pt x="43" y="92"/>
                    <a:pt x="6" y="71"/>
                    <a:pt x="3" y="46"/>
                  </a:cubicBezTo>
                  <a:lnTo>
                    <a:pt x="3" y="46"/>
                  </a:lnTo>
                  <a:cubicBezTo>
                    <a:pt x="0" y="21"/>
                    <a:pt x="31" y="0"/>
                    <a:pt x="73" y="0"/>
                  </a:cubicBezTo>
                  <a:lnTo>
                    <a:pt x="73" y="0"/>
                  </a:lnTo>
                  <a:cubicBezTo>
                    <a:pt x="115" y="0"/>
                    <a:pt x="152" y="21"/>
                    <a:pt x="155" y="46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85">
              <a:extLst>
                <a:ext uri="{FF2B5EF4-FFF2-40B4-BE49-F238E27FC236}">
                  <a16:creationId xmlns:a16="http://schemas.microsoft.com/office/drawing/2014/main" xmlns="" id="{6E589DAC-9072-4042-B3A3-6FEFDA4F5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8906" y="9719879"/>
              <a:ext cx="1510585" cy="1972002"/>
            </a:xfrm>
            <a:custGeom>
              <a:avLst/>
              <a:gdLst>
                <a:gd name="T0" fmla="*/ 1121 w 1212"/>
                <a:gd name="T1" fmla="*/ 1584 h 1585"/>
                <a:gd name="T2" fmla="*/ 1121 w 1212"/>
                <a:gd name="T3" fmla="*/ 1584 h 1585"/>
                <a:gd name="T4" fmla="*/ 0 w 1212"/>
                <a:gd name="T5" fmla="*/ 0 h 1585"/>
                <a:gd name="T6" fmla="*/ 0 w 1212"/>
                <a:gd name="T7" fmla="*/ 0 h 1585"/>
                <a:gd name="T8" fmla="*/ 190 w 1212"/>
                <a:gd name="T9" fmla="*/ 810 h 1585"/>
                <a:gd name="T10" fmla="*/ 190 w 1212"/>
                <a:gd name="T11" fmla="*/ 810 h 1585"/>
                <a:gd name="T12" fmla="*/ 769 w 1212"/>
                <a:gd name="T13" fmla="*/ 1584 h 1585"/>
                <a:gd name="T14" fmla="*/ 1121 w 1212"/>
                <a:gd name="T15" fmla="*/ 1584 h 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2" h="1585">
                  <a:moveTo>
                    <a:pt x="1121" y="1584"/>
                  </a:moveTo>
                  <a:lnTo>
                    <a:pt x="1121" y="1584"/>
                  </a:lnTo>
                  <a:cubicBezTo>
                    <a:pt x="1121" y="1584"/>
                    <a:pt x="1211" y="270"/>
                    <a:pt x="0" y="0"/>
                  </a:cubicBezTo>
                  <a:lnTo>
                    <a:pt x="0" y="0"/>
                  </a:lnTo>
                  <a:cubicBezTo>
                    <a:pt x="0" y="0"/>
                    <a:pt x="203" y="247"/>
                    <a:pt x="190" y="810"/>
                  </a:cubicBezTo>
                  <a:lnTo>
                    <a:pt x="190" y="810"/>
                  </a:lnTo>
                  <a:cubicBezTo>
                    <a:pt x="177" y="1373"/>
                    <a:pt x="769" y="1584"/>
                    <a:pt x="769" y="1584"/>
                  </a:cubicBezTo>
                  <a:lnTo>
                    <a:pt x="1121" y="1584"/>
                  </a:lnTo>
                </a:path>
              </a:pathLst>
            </a:custGeom>
            <a:solidFill>
              <a:srgbClr val="084D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86">
              <a:extLst>
                <a:ext uri="{FF2B5EF4-FFF2-40B4-BE49-F238E27FC236}">
                  <a16:creationId xmlns:a16="http://schemas.microsoft.com/office/drawing/2014/main" xmlns="" id="{FED4A7CB-4CEE-8344-8DD8-CCEDAF7FC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8908" y="9719879"/>
              <a:ext cx="1285373" cy="1972002"/>
            </a:xfrm>
            <a:custGeom>
              <a:avLst/>
              <a:gdLst>
                <a:gd name="T0" fmla="*/ 918 w 1031"/>
                <a:gd name="T1" fmla="*/ 1325 h 1585"/>
                <a:gd name="T2" fmla="*/ 960 w 1031"/>
                <a:gd name="T3" fmla="*/ 1076 h 1585"/>
                <a:gd name="T4" fmla="*/ 1030 w 1031"/>
                <a:gd name="T5" fmla="*/ 940 h 1585"/>
                <a:gd name="T6" fmla="*/ 1028 w 1031"/>
                <a:gd name="T7" fmla="*/ 932 h 1585"/>
                <a:gd name="T8" fmla="*/ 953 w 1031"/>
                <a:gd name="T9" fmla="*/ 1074 h 1585"/>
                <a:gd name="T10" fmla="*/ 911 w 1031"/>
                <a:gd name="T11" fmla="*/ 1304 h 1585"/>
                <a:gd name="T12" fmla="*/ 713 w 1031"/>
                <a:gd name="T13" fmla="*/ 810 h 1585"/>
                <a:gd name="T14" fmla="*/ 745 w 1031"/>
                <a:gd name="T15" fmla="*/ 424 h 1585"/>
                <a:gd name="T16" fmla="*/ 740 w 1031"/>
                <a:gd name="T17" fmla="*/ 418 h 1585"/>
                <a:gd name="T18" fmla="*/ 704 w 1031"/>
                <a:gd name="T19" fmla="*/ 793 h 1585"/>
                <a:gd name="T20" fmla="*/ 424 w 1031"/>
                <a:gd name="T21" fmla="*/ 375 h 1585"/>
                <a:gd name="T22" fmla="*/ 372 w 1031"/>
                <a:gd name="T23" fmla="*/ 133 h 1585"/>
                <a:gd name="T24" fmla="*/ 365 w 1031"/>
                <a:gd name="T25" fmla="*/ 130 h 1585"/>
                <a:gd name="T26" fmla="*/ 408 w 1031"/>
                <a:gd name="T27" fmla="*/ 357 h 1585"/>
                <a:gd name="T28" fmla="*/ 11 w 1031"/>
                <a:gd name="T29" fmla="*/ 3 h 1585"/>
                <a:gd name="T30" fmla="*/ 0 w 1031"/>
                <a:gd name="T31" fmla="*/ 0 h 1585"/>
                <a:gd name="T32" fmla="*/ 5 w 1031"/>
                <a:gd name="T33" fmla="*/ 7 h 1585"/>
                <a:gd name="T34" fmla="*/ 407 w 1031"/>
                <a:gd name="T35" fmla="*/ 367 h 1585"/>
                <a:gd name="T36" fmla="*/ 136 w 1031"/>
                <a:gd name="T37" fmla="*/ 308 h 1585"/>
                <a:gd name="T38" fmla="*/ 137 w 1031"/>
                <a:gd name="T39" fmla="*/ 315 h 1585"/>
                <a:gd name="T40" fmla="*/ 418 w 1031"/>
                <a:gd name="T41" fmla="*/ 380 h 1585"/>
                <a:gd name="T42" fmla="*/ 697 w 1031"/>
                <a:gd name="T43" fmla="*/ 794 h 1585"/>
                <a:gd name="T44" fmla="*/ 265 w 1031"/>
                <a:gd name="T45" fmla="*/ 697 h 1585"/>
                <a:gd name="T46" fmla="*/ 190 w 1031"/>
                <a:gd name="T47" fmla="*/ 711 h 1585"/>
                <a:gd name="T48" fmla="*/ 190 w 1031"/>
                <a:gd name="T49" fmla="*/ 719 h 1585"/>
                <a:gd name="T50" fmla="*/ 706 w 1031"/>
                <a:gd name="T51" fmla="*/ 812 h 1585"/>
                <a:gd name="T52" fmla="*/ 904 w 1031"/>
                <a:gd name="T53" fmla="*/ 1306 h 1585"/>
                <a:gd name="T54" fmla="*/ 409 w 1031"/>
                <a:gd name="T55" fmla="*/ 1015 h 1585"/>
                <a:gd name="T56" fmla="*/ 217 w 1031"/>
                <a:gd name="T57" fmla="*/ 1026 h 1585"/>
                <a:gd name="T58" fmla="*/ 219 w 1031"/>
                <a:gd name="T59" fmla="*/ 1033 h 1585"/>
                <a:gd name="T60" fmla="*/ 409 w 1031"/>
                <a:gd name="T61" fmla="*/ 1023 h 1585"/>
                <a:gd name="T62" fmla="*/ 911 w 1031"/>
                <a:gd name="T63" fmla="*/ 1326 h 1585"/>
                <a:gd name="T64" fmla="*/ 971 w 1031"/>
                <a:gd name="T65" fmla="*/ 1584 h 1585"/>
                <a:gd name="T66" fmla="*/ 979 w 1031"/>
                <a:gd name="T67" fmla="*/ 1584 h 1585"/>
                <a:gd name="T68" fmla="*/ 918 w 1031"/>
                <a:gd name="T69" fmla="*/ 1325 h 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31" h="1585">
                  <a:moveTo>
                    <a:pt x="918" y="1325"/>
                  </a:moveTo>
                  <a:lnTo>
                    <a:pt x="918" y="1325"/>
                  </a:lnTo>
                  <a:cubicBezTo>
                    <a:pt x="918" y="1324"/>
                    <a:pt x="917" y="1200"/>
                    <a:pt x="960" y="1076"/>
                  </a:cubicBezTo>
                  <a:lnTo>
                    <a:pt x="960" y="1076"/>
                  </a:lnTo>
                  <a:cubicBezTo>
                    <a:pt x="979" y="1023"/>
                    <a:pt x="1002" y="977"/>
                    <a:pt x="1030" y="940"/>
                  </a:cubicBezTo>
                  <a:lnTo>
                    <a:pt x="1030" y="940"/>
                  </a:lnTo>
                  <a:cubicBezTo>
                    <a:pt x="1030" y="937"/>
                    <a:pt x="1029" y="935"/>
                    <a:pt x="1028" y="932"/>
                  </a:cubicBezTo>
                  <a:lnTo>
                    <a:pt x="1028" y="932"/>
                  </a:lnTo>
                  <a:cubicBezTo>
                    <a:pt x="998" y="971"/>
                    <a:pt x="973" y="1018"/>
                    <a:pt x="953" y="1074"/>
                  </a:cubicBezTo>
                  <a:lnTo>
                    <a:pt x="953" y="1074"/>
                  </a:lnTo>
                  <a:cubicBezTo>
                    <a:pt x="921" y="1169"/>
                    <a:pt x="913" y="1262"/>
                    <a:pt x="911" y="1304"/>
                  </a:cubicBezTo>
                  <a:lnTo>
                    <a:pt x="911" y="1304"/>
                  </a:lnTo>
                  <a:cubicBezTo>
                    <a:pt x="856" y="1116"/>
                    <a:pt x="787" y="952"/>
                    <a:pt x="713" y="812"/>
                  </a:cubicBezTo>
                  <a:lnTo>
                    <a:pt x="713" y="810"/>
                  </a:lnTo>
                  <a:lnTo>
                    <a:pt x="713" y="810"/>
                  </a:lnTo>
                  <a:cubicBezTo>
                    <a:pt x="713" y="807"/>
                    <a:pt x="677" y="597"/>
                    <a:pt x="745" y="424"/>
                  </a:cubicBezTo>
                  <a:lnTo>
                    <a:pt x="745" y="424"/>
                  </a:lnTo>
                  <a:cubicBezTo>
                    <a:pt x="743" y="423"/>
                    <a:pt x="741" y="421"/>
                    <a:pt x="740" y="418"/>
                  </a:cubicBezTo>
                  <a:lnTo>
                    <a:pt x="740" y="418"/>
                  </a:lnTo>
                  <a:cubicBezTo>
                    <a:pt x="681" y="565"/>
                    <a:pt x="696" y="736"/>
                    <a:pt x="704" y="793"/>
                  </a:cubicBezTo>
                  <a:lnTo>
                    <a:pt x="704" y="793"/>
                  </a:lnTo>
                  <a:cubicBezTo>
                    <a:pt x="611" y="618"/>
                    <a:pt x="512" y="480"/>
                    <a:pt x="424" y="375"/>
                  </a:cubicBezTo>
                  <a:lnTo>
                    <a:pt x="424" y="375"/>
                  </a:lnTo>
                  <a:cubicBezTo>
                    <a:pt x="420" y="369"/>
                    <a:pt x="367" y="251"/>
                    <a:pt x="372" y="133"/>
                  </a:cubicBezTo>
                  <a:lnTo>
                    <a:pt x="372" y="133"/>
                  </a:lnTo>
                  <a:cubicBezTo>
                    <a:pt x="370" y="131"/>
                    <a:pt x="367" y="130"/>
                    <a:pt x="365" y="130"/>
                  </a:cubicBezTo>
                  <a:lnTo>
                    <a:pt x="365" y="130"/>
                  </a:lnTo>
                  <a:cubicBezTo>
                    <a:pt x="361" y="223"/>
                    <a:pt x="392" y="317"/>
                    <a:pt x="408" y="357"/>
                  </a:cubicBezTo>
                  <a:lnTo>
                    <a:pt x="408" y="357"/>
                  </a:lnTo>
                  <a:cubicBezTo>
                    <a:pt x="221" y="139"/>
                    <a:pt x="52" y="28"/>
                    <a:pt x="11" y="3"/>
                  </a:cubicBezTo>
                  <a:lnTo>
                    <a:pt x="11" y="3"/>
                  </a:lnTo>
                  <a:cubicBezTo>
                    <a:pt x="7" y="2"/>
                    <a:pt x="4" y="1"/>
                    <a:pt x="0" y="0"/>
                  </a:cubicBezTo>
                  <a:lnTo>
                    <a:pt x="0" y="0"/>
                  </a:lnTo>
                  <a:cubicBezTo>
                    <a:pt x="0" y="0"/>
                    <a:pt x="2" y="3"/>
                    <a:pt x="5" y="7"/>
                  </a:cubicBezTo>
                  <a:lnTo>
                    <a:pt x="5" y="7"/>
                  </a:lnTo>
                  <a:cubicBezTo>
                    <a:pt x="43" y="30"/>
                    <a:pt x="215" y="143"/>
                    <a:pt x="407" y="367"/>
                  </a:cubicBezTo>
                  <a:lnTo>
                    <a:pt x="407" y="367"/>
                  </a:lnTo>
                  <a:cubicBezTo>
                    <a:pt x="318" y="327"/>
                    <a:pt x="216" y="313"/>
                    <a:pt x="136" y="308"/>
                  </a:cubicBezTo>
                  <a:lnTo>
                    <a:pt x="136" y="308"/>
                  </a:lnTo>
                  <a:cubicBezTo>
                    <a:pt x="136" y="310"/>
                    <a:pt x="137" y="313"/>
                    <a:pt x="137" y="315"/>
                  </a:cubicBezTo>
                  <a:lnTo>
                    <a:pt x="137" y="315"/>
                  </a:lnTo>
                  <a:cubicBezTo>
                    <a:pt x="221" y="320"/>
                    <a:pt x="327" y="335"/>
                    <a:pt x="418" y="380"/>
                  </a:cubicBezTo>
                  <a:lnTo>
                    <a:pt x="418" y="380"/>
                  </a:lnTo>
                  <a:cubicBezTo>
                    <a:pt x="505" y="484"/>
                    <a:pt x="605" y="621"/>
                    <a:pt x="697" y="794"/>
                  </a:cubicBezTo>
                  <a:lnTo>
                    <a:pt x="697" y="794"/>
                  </a:lnTo>
                  <a:cubicBezTo>
                    <a:pt x="561" y="681"/>
                    <a:pt x="388" y="678"/>
                    <a:pt x="265" y="697"/>
                  </a:cubicBezTo>
                  <a:lnTo>
                    <a:pt x="265" y="697"/>
                  </a:lnTo>
                  <a:cubicBezTo>
                    <a:pt x="239" y="700"/>
                    <a:pt x="213" y="706"/>
                    <a:pt x="190" y="711"/>
                  </a:cubicBezTo>
                  <a:lnTo>
                    <a:pt x="190" y="711"/>
                  </a:lnTo>
                  <a:cubicBezTo>
                    <a:pt x="190" y="714"/>
                    <a:pt x="190" y="716"/>
                    <a:pt x="190" y="719"/>
                  </a:cubicBezTo>
                  <a:lnTo>
                    <a:pt x="190" y="719"/>
                  </a:lnTo>
                  <a:cubicBezTo>
                    <a:pt x="337" y="684"/>
                    <a:pt x="550" y="670"/>
                    <a:pt x="706" y="812"/>
                  </a:cubicBezTo>
                  <a:lnTo>
                    <a:pt x="706" y="812"/>
                  </a:lnTo>
                  <a:cubicBezTo>
                    <a:pt x="780" y="952"/>
                    <a:pt x="849" y="1117"/>
                    <a:pt x="904" y="1306"/>
                  </a:cubicBezTo>
                  <a:lnTo>
                    <a:pt x="904" y="1306"/>
                  </a:lnTo>
                  <a:cubicBezTo>
                    <a:pt x="744" y="1086"/>
                    <a:pt x="548" y="1026"/>
                    <a:pt x="409" y="1015"/>
                  </a:cubicBezTo>
                  <a:lnTo>
                    <a:pt x="409" y="1015"/>
                  </a:lnTo>
                  <a:cubicBezTo>
                    <a:pt x="333" y="1009"/>
                    <a:pt x="265" y="1017"/>
                    <a:pt x="217" y="1026"/>
                  </a:cubicBezTo>
                  <a:lnTo>
                    <a:pt x="217" y="1026"/>
                  </a:lnTo>
                  <a:cubicBezTo>
                    <a:pt x="217" y="1029"/>
                    <a:pt x="218" y="1031"/>
                    <a:pt x="219" y="1033"/>
                  </a:cubicBezTo>
                  <a:lnTo>
                    <a:pt x="219" y="1033"/>
                  </a:lnTo>
                  <a:cubicBezTo>
                    <a:pt x="266" y="1024"/>
                    <a:pt x="333" y="1016"/>
                    <a:pt x="409" y="1023"/>
                  </a:cubicBezTo>
                  <a:lnTo>
                    <a:pt x="409" y="1023"/>
                  </a:lnTo>
                  <a:cubicBezTo>
                    <a:pt x="549" y="1034"/>
                    <a:pt x="750" y="1096"/>
                    <a:pt x="911" y="1326"/>
                  </a:cubicBezTo>
                  <a:lnTo>
                    <a:pt x="911" y="1326"/>
                  </a:lnTo>
                  <a:cubicBezTo>
                    <a:pt x="934" y="1407"/>
                    <a:pt x="954" y="1493"/>
                    <a:pt x="971" y="1584"/>
                  </a:cubicBezTo>
                  <a:lnTo>
                    <a:pt x="979" y="1584"/>
                  </a:lnTo>
                  <a:lnTo>
                    <a:pt x="979" y="1584"/>
                  </a:lnTo>
                  <a:cubicBezTo>
                    <a:pt x="962" y="1493"/>
                    <a:pt x="941" y="1407"/>
                    <a:pt x="918" y="1326"/>
                  </a:cubicBezTo>
                  <a:lnTo>
                    <a:pt x="918" y="1325"/>
                  </a:lnTo>
                </a:path>
              </a:pathLst>
            </a:custGeom>
            <a:solidFill>
              <a:srgbClr val="9960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87">
              <a:extLst>
                <a:ext uri="{FF2B5EF4-FFF2-40B4-BE49-F238E27FC236}">
                  <a16:creationId xmlns:a16="http://schemas.microsoft.com/office/drawing/2014/main" xmlns="" id="{91221775-ECFD-584E-B355-949D982BB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1162" y="8775075"/>
              <a:ext cx="2642156" cy="2916806"/>
            </a:xfrm>
            <a:custGeom>
              <a:avLst/>
              <a:gdLst>
                <a:gd name="T0" fmla="*/ 1397 w 2123"/>
                <a:gd name="T1" fmla="*/ 2340 h 2341"/>
                <a:gd name="T2" fmla="*/ 1397 w 2123"/>
                <a:gd name="T3" fmla="*/ 2340 h 2341"/>
                <a:gd name="T4" fmla="*/ 1520 w 2123"/>
                <a:gd name="T5" fmla="*/ 1134 h 2341"/>
                <a:gd name="T6" fmla="*/ 1520 w 2123"/>
                <a:gd name="T7" fmla="*/ 1134 h 2341"/>
                <a:gd name="T8" fmla="*/ 0 w 2123"/>
                <a:gd name="T9" fmla="*/ 0 h 2341"/>
                <a:gd name="T10" fmla="*/ 0 w 2123"/>
                <a:gd name="T11" fmla="*/ 0 h 2341"/>
                <a:gd name="T12" fmla="*/ 342 w 2123"/>
                <a:gd name="T13" fmla="*/ 1299 h 2341"/>
                <a:gd name="T14" fmla="*/ 342 w 2123"/>
                <a:gd name="T15" fmla="*/ 1299 h 2341"/>
                <a:gd name="T16" fmla="*/ 906 w 2123"/>
                <a:gd name="T17" fmla="*/ 2340 h 2341"/>
                <a:gd name="T18" fmla="*/ 1397 w 2123"/>
                <a:gd name="T19" fmla="*/ 2340 h 2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3" h="2341">
                  <a:moveTo>
                    <a:pt x="1397" y="2340"/>
                  </a:moveTo>
                  <a:lnTo>
                    <a:pt x="1397" y="2340"/>
                  </a:lnTo>
                  <a:cubicBezTo>
                    <a:pt x="1397" y="2340"/>
                    <a:pt x="2122" y="1731"/>
                    <a:pt x="1520" y="1134"/>
                  </a:cubicBezTo>
                  <a:lnTo>
                    <a:pt x="1520" y="1134"/>
                  </a:lnTo>
                  <a:cubicBezTo>
                    <a:pt x="919" y="537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352" y="679"/>
                    <a:pt x="342" y="1299"/>
                  </a:cubicBezTo>
                  <a:lnTo>
                    <a:pt x="342" y="1299"/>
                  </a:lnTo>
                  <a:cubicBezTo>
                    <a:pt x="332" y="1919"/>
                    <a:pt x="906" y="2340"/>
                    <a:pt x="906" y="2340"/>
                  </a:cubicBezTo>
                  <a:lnTo>
                    <a:pt x="1397" y="2340"/>
                  </a:lnTo>
                </a:path>
              </a:pathLst>
            </a:custGeom>
            <a:solidFill>
              <a:srgbClr val="338A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88">
              <a:extLst>
                <a:ext uri="{FF2B5EF4-FFF2-40B4-BE49-F238E27FC236}">
                  <a16:creationId xmlns:a16="http://schemas.microsoft.com/office/drawing/2014/main" xmlns="" id="{CF643D1F-27D5-F243-826C-5D9608FD5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1164" y="8775075"/>
              <a:ext cx="2076371" cy="2916806"/>
            </a:xfrm>
            <a:custGeom>
              <a:avLst/>
              <a:gdLst>
                <a:gd name="T0" fmla="*/ 1457 w 1669"/>
                <a:gd name="T1" fmla="*/ 2081 h 2341"/>
                <a:gd name="T2" fmla="*/ 1260 w 1669"/>
                <a:gd name="T3" fmla="*/ 2257 h 2341"/>
                <a:gd name="T4" fmla="*/ 1273 w 1669"/>
                <a:gd name="T5" fmla="*/ 1782 h 2341"/>
                <a:gd name="T6" fmla="*/ 1548 w 1669"/>
                <a:gd name="T7" fmla="*/ 1163 h 2341"/>
                <a:gd name="T8" fmla="*/ 1544 w 1669"/>
                <a:gd name="T9" fmla="*/ 1158 h 2341"/>
                <a:gd name="T10" fmla="*/ 1270 w 1669"/>
                <a:gd name="T11" fmla="*/ 1766 h 2341"/>
                <a:gd name="T12" fmla="*/ 1203 w 1669"/>
                <a:gd name="T13" fmla="*/ 1508 h 2341"/>
                <a:gd name="T14" fmla="*/ 996 w 1669"/>
                <a:gd name="T15" fmla="*/ 1078 h 2341"/>
                <a:gd name="T16" fmla="*/ 1025 w 1669"/>
                <a:gd name="T17" fmla="*/ 702 h 2341"/>
                <a:gd name="T18" fmla="*/ 988 w 1669"/>
                <a:gd name="T19" fmla="*/ 1065 h 2341"/>
                <a:gd name="T20" fmla="*/ 747 w 1669"/>
                <a:gd name="T21" fmla="*/ 727 h 2341"/>
                <a:gd name="T22" fmla="*/ 535 w 1669"/>
                <a:gd name="T23" fmla="*/ 485 h 2341"/>
                <a:gd name="T24" fmla="*/ 517 w 1669"/>
                <a:gd name="T25" fmla="*/ 332 h 2341"/>
                <a:gd name="T26" fmla="*/ 510 w 1669"/>
                <a:gd name="T27" fmla="*/ 326 h 2341"/>
                <a:gd name="T28" fmla="*/ 526 w 1669"/>
                <a:gd name="T29" fmla="*/ 476 h 2341"/>
                <a:gd name="T30" fmla="*/ 19 w 1669"/>
                <a:gd name="T31" fmla="*/ 11 h 2341"/>
                <a:gd name="T32" fmla="*/ 0 w 1669"/>
                <a:gd name="T33" fmla="*/ 0 h 2341"/>
                <a:gd name="T34" fmla="*/ 4 w 1669"/>
                <a:gd name="T35" fmla="*/ 8 h 2341"/>
                <a:gd name="T36" fmla="*/ 501 w 1669"/>
                <a:gd name="T37" fmla="*/ 460 h 2341"/>
                <a:gd name="T38" fmla="*/ 158 w 1669"/>
                <a:gd name="T39" fmla="*/ 368 h 2341"/>
                <a:gd name="T40" fmla="*/ 160 w 1669"/>
                <a:gd name="T41" fmla="*/ 375 h 2341"/>
                <a:gd name="T42" fmla="*/ 529 w 1669"/>
                <a:gd name="T43" fmla="*/ 489 h 2341"/>
                <a:gd name="T44" fmla="*/ 741 w 1669"/>
                <a:gd name="T45" fmla="*/ 731 h 2341"/>
                <a:gd name="T46" fmla="*/ 970 w 1669"/>
                <a:gd name="T47" fmla="*/ 1049 h 2341"/>
                <a:gd name="T48" fmla="*/ 286 w 1669"/>
                <a:gd name="T49" fmla="*/ 800 h 2341"/>
                <a:gd name="T50" fmla="*/ 287 w 1669"/>
                <a:gd name="T51" fmla="*/ 807 h 2341"/>
                <a:gd name="T52" fmla="*/ 989 w 1669"/>
                <a:gd name="T53" fmla="*/ 1081 h 2341"/>
                <a:gd name="T54" fmla="*/ 1197 w 1669"/>
                <a:gd name="T55" fmla="*/ 1510 h 2341"/>
                <a:gd name="T56" fmla="*/ 1263 w 1669"/>
                <a:gd name="T57" fmla="*/ 1765 h 2341"/>
                <a:gd name="T58" fmla="*/ 665 w 1669"/>
                <a:gd name="T59" fmla="*/ 1405 h 2341"/>
                <a:gd name="T60" fmla="*/ 343 w 1669"/>
                <a:gd name="T61" fmla="*/ 1354 h 2341"/>
                <a:gd name="T62" fmla="*/ 343 w 1669"/>
                <a:gd name="T63" fmla="*/ 1362 h 2341"/>
                <a:gd name="T64" fmla="*/ 663 w 1669"/>
                <a:gd name="T65" fmla="*/ 1412 h 2341"/>
                <a:gd name="T66" fmla="*/ 1266 w 1669"/>
                <a:gd name="T67" fmla="*/ 1783 h 2341"/>
                <a:gd name="T68" fmla="*/ 1252 w 1669"/>
                <a:gd name="T69" fmla="*/ 2262 h 2341"/>
                <a:gd name="T70" fmla="*/ 926 w 1669"/>
                <a:gd name="T71" fmla="*/ 1864 h 2341"/>
                <a:gd name="T72" fmla="*/ 468 w 1669"/>
                <a:gd name="T73" fmla="*/ 1815 h 2341"/>
                <a:gd name="T74" fmla="*/ 471 w 1669"/>
                <a:gd name="T75" fmla="*/ 1821 h 2341"/>
                <a:gd name="T76" fmla="*/ 923 w 1669"/>
                <a:gd name="T77" fmla="*/ 1871 h 2341"/>
                <a:gd name="T78" fmla="*/ 1249 w 1669"/>
                <a:gd name="T79" fmla="*/ 2275 h 2341"/>
                <a:gd name="T80" fmla="*/ 1231 w 1669"/>
                <a:gd name="T81" fmla="*/ 2340 h 2341"/>
                <a:gd name="T82" fmla="*/ 1239 w 1669"/>
                <a:gd name="T83" fmla="*/ 2340 h 2341"/>
                <a:gd name="T84" fmla="*/ 1256 w 1669"/>
                <a:gd name="T85" fmla="*/ 2276 h 2341"/>
                <a:gd name="T86" fmla="*/ 1461 w 1669"/>
                <a:gd name="T87" fmla="*/ 2087 h 2341"/>
                <a:gd name="T88" fmla="*/ 1664 w 1669"/>
                <a:gd name="T89" fmla="*/ 2001 h 2341"/>
                <a:gd name="T90" fmla="*/ 1668 w 1669"/>
                <a:gd name="T91" fmla="*/ 1993 h 2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69" h="2341">
                  <a:moveTo>
                    <a:pt x="1457" y="2081"/>
                  </a:moveTo>
                  <a:lnTo>
                    <a:pt x="1457" y="2081"/>
                  </a:lnTo>
                  <a:cubicBezTo>
                    <a:pt x="1349" y="2147"/>
                    <a:pt x="1284" y="2226"/>
                    <a:pt x="1260" y="2257"/>
                  </a:cubicBezTo>
                  <a:lnTo>
                    <a:pt x="1260" y="2257"/>
                  </a:lnTo>
                  <a:cubicBezTo>
                    <a:pt x="1295" y="2106"/>
                    <a:pt x="1299" y="1947"/>
                    <a:pt x="1273" y="1782"/>
                  </a:cubicBezTo>
                  <a:lnTo>
                    <a:pt x="1273" y="1782"/>
                  </a:lnTo>
                  <a:cubicBezTo>
                    <a:pt x="1276" y="1771"/>
                    <a:pt x="1384" y="1404"/>
                    <a:pt x="1548" y="1163"/>
                  </a:cubicBezTo>
                  <a:lnTo>
                    <a:pt x="1548" y="1163"/>
                  </a:lnTo>
                  <a:cubicBezTo>
                    <a:pt x="1547" y="1162"/>
                    <a:pt x="1545" y="1160"/>
                    <a:pt x="1544" y="1158"/>
                  </a:cubicBezTo>
                  <a:lnTo>
                    <a:pt x="1544" y="1158"/>
                  </a:lnTo>
                  <a:cubicBezTo>
                    <a:pt x="1395" y="1376"/>
                    <a:pt x="1292" y="1696"/>
                    <a:pt x="1270" y="1766"/>
                  </a:cubicBezTo>
                  <a:lnTo>
                    <a:pt x="1270" y="1766"/>
                  </a:lnTo>
                  <a:cubicBezTo>
                    <a:pt x="1256" y="1682"/>
                    <a:pt x="1234" y="1596"/>
                    <a:pt x="1203" y="1508"/>
                  </a:cubicBezTo>
                  <a:lnTo>
                    <a:pt x="1203" y="1508"/>
                  </a:lnTo>
                  <a:cubicBezTo>
                    <a:pt x="1155" y="1368"/>
                    <a:pt x="1085" y="1224"/>
                    <a:pt x="996" y="1078"/>
                  </a:cubicBezTo>
                  <a:lnTo>
                    <a:pt x="996" y="1078"/>
                  </a:lnTo>
                  <a:cubicBezTo>
                    <a:pt x="995" y="1065"/>
                    <a:pt x="986" y="890"/>
                    <a:pt x="1031" y="707"/>
                  </a:cubicBezTo>
                  <a:lnTo>
                    <a:pt x="1025" y="702"/>
                  </a:lnTo>
                  <a:lnTo>
                    <a:pt x="1025" y="702"/>
                  </a:lnTo>
                  <a:cubicBezTo>
                    <a:pt x="985" y="864"/>
                    <a:pt x="987" y="1020"/>
                    <a:pt x="988" y="1065"/>
                  </a:cubicBezTo>
                  <a:lnTo>
                    <a:pt x="988" y="1065"/>
                  </a:lnTo>
                  <a:cubicBezTo>
                    <a:pt x="919" y="954"/>
                    <a:pt x="838" y="841"/>
                    <a:pt x="747" y="727"/>
                  </a:cubicBezTo>
                  <a:lnTo>
                    <a:pt x="747" y="727"/>
                  </a:lnTo>
                  <a:cubicBezTo>
                    <a:pt x="677" y="640"/>
                    <a:pt x="605" y="560"/>
                    <a:pt x="535" y="485"/>
                  </a:cubicBezTo>
                  <a:lnTo>
                    <a:pt x="535" y="485"/>
                  </a:lnTo>
                  <a:cubicBezTo>
                    <a:pt x="534" y="478"/>
                    <a:pt x="520" y="413"/>
                    <a:pt x="517" y="332"/>
                  </a:cubicBezTo>
                  <a:lnTo>
                    <a:pt x="517" y="332"/>
                  </a:lnTo>
                  <a:cubicBezTo>
                    <a:pt x="515" y="330"/>
                    <a:pt x="512" y="328"/>
                    <a:pt x="510" y="326"/>
                  </a:cubicBezTo>
                  <a:lnTo>
                    <a:pt x="510" y="326"/>
                  </a:lnTo>
                  <a:cubicBezTo>
                    <a:pt x="512" y="395"/>
                    <a:pt x="522" y="452"/>
                    <a:pt x="526" y="476"/>
                  </a:cubicBezTo>
                  <a:lnTo>
                    <a:pt x="526" y="476"/>
                  </a:lnTo>
                  <a:cubicBezTo>
                    <a:pt x="317" y="255"/>
                    <a:pt x="120" y="91"/>
                    <a:pt x="19" y="11"/>
                  </a:cubicBezTo>
                  <a:lnTo>
                    <a:pt x="19" y="11"/>
                  </a:lnTo>
                  <a:cubicBezTo>
                    <a:pt x="7" y="4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2" y="3"/>
                    <a:pt x="4" y="8"/>
                  </a:cubicBezTo>
                  <a:lnTo>
                    <a:pt x="4" y="8"/>
                  </a:lnTo>
                  <a:cubicBezTo>
                    <a:pt x="98" y="82"/>
                    <a:pt x="292" y="242"/>
                    <a:pt x="501" y="460"/>
                  </a:cubicBezTo>
                  <a:lnTo>
                    <a:pt x="501" y="460"/>
                  </a:lnTo>
                  <a:cubicBezTo>
                    <a:pt x="389" y="384"/>
                    <a:pt x="255" y="368"/>
                    <a:pt x="158" y="368"/>
                  </a:cubicBezTo>
                  <a:lnTo>
                    <a:pt x="158" y="368"/>
                  </a:lnTo>
                  <a:cubicBezTo>
                    <a:pt x="158" y="371"/>
                    <a:pt x="159" y="373"/>
                    <a:pt x="160" y="375"/>
                  </a:cubicBezTo>
                  <a:lnTo>
                    <a:pt x="160" y="375"/>
                  </a:lnTo>
                  <a:cubicBezTo>
                    <a:pt x="265" y="375"/>
                    <a:pt x="413" y="395"/>
                    <a:pt x="529" y="489"/>
                  </a:cubicBezTo>
                  <a:lnTo>
                    <a:pt x="529" y="489"/>
                  </a:lnTo>
                  <a:cubicBezTo>
                    <a:pt x="599" y="564"/>
                    <a:pt x="671" y="645"/>
                    <a:pt x="741" y="731"/>
                  </a:cubicBezTo>
                  <a:lnTo>
                    <a:pt x="741" y="731"/>
                  </a:lnTo>
                  <a:cubicBezTo>
                    <a:pt x="827" y="838"/>
                    <a:pt x="904" y="944"/>
                    <a:pt x="970" y="1049"/>
                  </a:cubicBezTo>
                  <a:lnTo>
                    <a:pt x="970" y="1049"/>
                  </a:lnTo>
                  <a:cubicBezTo>
                    <a:pt x="788" y="870"/>
                    <a:pt x="440" y="815"/>
                    <a:pt x="286" y="800"/>
                  </a:cubicBezTo>
                  <a:lnTo>
                    <a:pt x="286" y="800"/>
                  </a:lnTo>
                  <a:cubicBezTo>
                    <a:pt x="286" y="802"/>
                    <a:pt x="287" y="804"/>
                    <a:pt x="287" y="807"/>
                  </a:cubicBezTo>
                  <a:lnTo>
                    <a:pt x="287" y="807"/>
                  </a:lnTo>
                  <a:cubicBezTo>
                    <a:pt x="449" y="824"/>
                    <a:pt x="819" y="883"/>
                    <a:pt x="989" y="1081"/>
                  </a:cubicBezTo>
                  <a:lnTo>
                    <a:pt x="989" y="1081"/>
                  </a:lnTo>
                  <a:cubicBezTo>
                    <a:pt x="1079" y="1226"/>
                    <a:pt x="1148" y="1370"/>
                    <a:pt x="1197" y="1510"/>
                  </a:cubicBezTo>
                  <a:lnTo>
                    <a:pt x="1197" y="1510"/>
                  </a:lnTo>
                  <a:cubicBezTo>
                    <a:pt x="1226" y="1596"/>
                    <a:pt x="1249" y="1681"/>
                    <a:pt x="1263" y="1765"/>
                  </a:cubicBezTo>
                  <a:lnTo>
                    <a:pt x="1263" y="1765"/>
                  </a:lnTo>
                  <a:cubicBezTo>
                    <a:pt x="1126" y="1555"/>
                    <a:pt x="863" y="1454"/>
                    <a:pt x="665" y="1405"/>
                  </a:cubicBezTo>
                  <a:lnTo>
                    <a:pt x="665" y="1405"/>
                  </a:lnTo>
                  <a:cubicBezTo>
                    <a:pt x="537" y="1374"/>
                    <a:pt x="419" y="1360"/>
                    <a:pt x="343" y="1354"/>
                  </a:cubicBezTo>
                  <a:lnTo>
                    <a:pt x="343" y="1354"/>
                  </a:lnTo>
                  <a:cubicBezTo>
                    <a:pt x="343" y="1357"/>
                    <a:pt x="343" y="1359"/>
                    <a:pt x="343" y="1362"/>
                  </a:cubicBezTo>
                  <a:lnTo>
                    <a:pt x="343" y="1362"/>
                  </a:lnTo>
                  <a:cubicBezTo>
                    <a:pt x="419" y="1368"/>
                    <a:pt x="537" y="1381"/>
                    <a:pt x="663" y="1412"/>
                  </a:cubicBezTo>
                  <a:lnTo>
                    <a:pt x="663" y="1412"/>
                  </a:lnTo>
                  <a:cubicBezTo>
                    <a:pt x="865" y="1462"/>
                    <a:pt x="1133" y="1566"/>
                    <a:pt x="1266" y="1783"/>
                  </a:cubicBezTo>
                  <a:lnTo>
                    <a:pt x="1266" y="1783"/>
                  </a:lnTo>
                  <a:cubicBezTo>
                    <a:pt x="1292" y="1949"/>
                    <a:pt x="1288" y="2108"/>
                    <a:pt x="1252" y="2262"/>
                  </a:cubicBezTo>
                  <a:lnTo>
                    <a:pt x="1252" y="2262"/>
                  </a:lnTo>
                  <a:cubicBezTo>
                    <a:pt x="1187" y="2071"/>
                    <a:pt x="1078" y="1937"/>
                    <a:pt x="926" y="1864"/>
                  </a:cubicBezTo>
                  <a:lnTo>
                    <a:pt x="926" y="1864"/>
                  </a:lnTo>
                  <a:cubicBezTo>
                    <a:pt x="765" y="1787"/>
                    <a:pt x="589" y="1795"/>
                    <a:pt x="468" y="1815"/>
                  </a:cubicBezTo>
                  <a:lnTo>
                    <a:pt x="468" y="1815"/>
                  </a:lnTo>
                  <a:cubicBezTo>
                    <a:pt x="470" y="1817"/>
                    <a:pt x="471" y="1819"/>
                    <a:pt x="471" y="1821"/>
                  </a:cubicBezTo>
                  <a:lnTo>
                    <a:pt x="471" y="1821"/>
                  </a:lnTo>
                  <a:cubicBezTo>
                    <a:pt x="591" y="1802"/>
                    <a:pt x="765" y="1795"/>
                    <a:pt x="923" y="1871"/>
                  </a:cubicBezTo>
                  <a:lnTo>
                    <a:pt x="923" y="1871"/>
                  </a:lnTo>
                  <a:cubicBezTo>
                    <a:pt x="1075" y="1944"/>
                    <a:pt x="1185" y="2080"/>
                    <a:pt x="1249" y="2275"/>
                  </a:cubicBezTo>
                  <a:lnTo>
                    <a:pt x="1249" y="2275"/>
                  </a:lnTo>
                  <a:cubicBezTo>
                    <a:pt x="1244" y="2296"/>
                    <a:pt x="1238" y="2318"/>
                    <a:pt x="1231" y="2340"/>
                  </a:cubicBezTo>
                  <a:lnTo>
                    <a:pt x="1239" y="2340"/>
                  </a:lnTo>
                  <a:lnTo>
                    <a:pt x="1239" y="2340"/>
                  </a:lnTo>
                  <a:cubicBezTo>
                    <a:pt x="1245" y="2319"/>
                    <a:pt x="1251" y="2297"/>
                    <a:pt x="1256" y="2276"/>
                  </a:cubicBezTo>
                  <a:lnTo>
                    <a:pt x="1256" y="2276"/>
                  </a:lnTo>
                  <a:cubicBezTo>
                    <a:pt x="1259" y="2271"/>
                    <a:pt x="1326" y="2169"/>
                    <a:pt x="1461" y="2087"/>
                  </a:cubicBezTo>
                  <a:lnTo>
                    <a:pt x="1461" y="2087"/>
                  </a:lnTo>
                  <a:cubicBezTo>
                    <a:pt x="1514" y="2054"/>
                    <a:pt x="1581" y="2023"/>
                    <a:pt x="1664" y="2001"/>
                  </a:cubicBezTo>
                  <a:lnTo>
                    <a:pt x="1664" y="2001"/>
                  </a:lnTo>
                  <a:cubicBezTo>
                    <a:pt x="1666" y="1998"/>
                    <a:pt x="1667" y="1996"/>
                    <a:pt x="1668" y="1993"/>
                  </a:cubicBezTo>
                  <a:lnTo>
                    <a:pt x="1668" y="1993"/>
                  </a:lnTo>
                  <a:cubicBezTo>
                    <a:pt x="1582" y="2014"/>
                    <a:pt x="1512" y="2048"/>
                    <a:pt x="1457" y="2081"/>
                  </a:cubicBezTo>
                </a:path>
              </a:pathLst>
            </a:custGeom>
            <a:solidFill>
              <a:srgbClr val="9960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89">
              <a:extLst>
                <a:ext uri="{FF2B5EF4-FFF2-40B4-BE49-F238E27FC236}">
                  <a16:creationId xmlns:a16="http://schemas.microsoft.com/office/drawing/2014/main" xmlns="" id="{4148A99A-2DBB-4942-AC13-47CDEF4A4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00004" y="9664951"/>
              <a:ext cx="1159031" cy="2026933"/>
            </a:xfrm>
            <a:custGeom>
              <a:avLst/>
              <a:gdLst>
                <a:gd name="T0" fmla="*/ 119 w 930"/>
                <a:gd name="T1" fmla="*/ 1626 h 1627"/>
                <a:gd name="T2" fmla="*/ 119 w 930"/>
                <a:gd name="T3" fmla="*/ 1626 h 1627"/>
                <a:gd name="T4" fmla="*/ 929 w 930"/>
                <a:gd name="T5" fmla="*/ 0 h 1627"/>
                <a:gd name="T6" fmla="*/ 929 w 930"/>
                <a:gd name="T7" fmla="*/ 0 h 1627"/>
                <a:gd name="T8" fmla="*/ 765 w 930"/>
                <a:gd name="T9" fmla="*/ 755 h 1627"/>
                <a:gd name="T10" fmla="*/ 765 w 930"/>
                <a:gd name="T11" fmla="*/ 755 h 1627"/>
                <a:gd name="T12" fmla="*/ 382 w 930"/>
                <a:gd name="T13" fmla="*/ 1626 h 1627"/>
                <a:gd name="T14" fmla="*/ 119 w 930"/>
                <a:gd name="T15" fmla="*/ 1626 h 1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0" h="1627">
                  <a:moveTo>
                    <a:pt x="119" y="1626"/>
                  </a:moveTo>
                  <a:lnTo>
                    <a:pt x="119" y="1626"/>
                  </a:lnTo>
                  <a:cubicBezTo>
                    <a:pt x="119" y="1626"/>
                    <a:pt x="0" y="411"/>
                    <a:pt x="929" y="0"/>
                  </a:cubicBezTo>
                  <a:lnTo>
                    <a:pt x="929" y="0"/>
                  </a:lnTo>
                  <a:cubicBezTo>
                    <a:pt x="929" y="0"/>
                    <a:pt x="762" y="224"/>
                    <a:pt x="765" y="755"/>
                  </a:cubicBezTo>
                  <a:lnTo>
                    <a:pt x="765" y="755"/>
                  </a:lnTo>
                  <a:cubicBezTo>
                    <a:pt x="768" y="1287"/>
                    <a:pt x="382" y="1626"/>
                    <a:pt x="382" y="1626"/>
                  </a:cubicBezTo>
                  <a:lnTo>
                    <a:pt x="119" y="1626"/>
                  </a:lnTo>
                </a:path>
              </a:pathLst>
            </a:custGeom>
            <a:solidFill>
              <a:srgbClr val="084D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90">
              <a:extLst>
                <a:ext uri="{FF2B5EF4-FFF2-40B4-BE49-F238E27FC236}">
                  <a16:creationId xmlns:a16="http://schemas.microsoft.com/office/drawing/2014/main" xmlns="" id="{22D27A73-FF0A-DA49-8ED9-40DADB965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7192" y="9664951"/>
              <a:ext cx="911845" cy="2026933"/>
            </a:xfrm>
            <a:custGeom>
              <a:avLst/>
              <a:gdLst>
                <a:gd name="T0" fmla="*/ 181 w 730"/>
                <a:gd name="T1" fmla="*/ 1287 h 1627"/>
                <a:gd name="T2" fmla="*/ 259 w 730"/>
                <a:gd name="T3" fmla="*/ 978 h 1627"/>
                <a:gd name="T4" fmla="*/ 331 w 730"/>
                <a:gd name="T5" fmla="*/ 714 h 1627"/>
                <a:gd name="T6" fmla="*/ 568 w 730"/>
                <a:gd name="T7" fmla="*/ 607 h 1627"/>
                <a:gd name="T8" fmla="*/ 569 w 730"/>
                <a:gd name="T9" fmla="*/ 599 h 1627"/>
                <a:gd name="T10" fmla="*/ 336 w 730"/>
                <a:gd name="T11" fmla="*/ 700 h 1627"/>
                <a:gd name="T12" fmla="*/ 522 w 730"/>
                <a:gd name="T13" fmla="*/ 326 h 1627"/>
                <a:gd name="T14" fmla="*/ 613 w 730"/>
                <a:gd name="T15" fmla="*/ 293 h 1627"/>
                <a:gd name="T16" fmla="*/ 615 w 730"/>
                <a:gd name="T17" fmla="*/ 284 h 1627"/>
                <a:gd name="T18" fmla="*/ 530 w 730"/>
                <a:gd name="T19" fmla="*/ 312 h 1627"/>
                <a:gd name="T20" fmla="*/ 702 w 730"/>
                <a:gd name="T21" fmla="*/ 45 h 1627"/>
                <a:gd name="T22" fmla="*/ 729 w 730"/>
                <a:gd name="T23" fmla="*/ 0 h 1627"/>
                <a:gd name="T24" fmla="*/ 721 w 730"/>
                <a:gd name="T25" fmla="*/ 4 h 1627"/>
                <a:gd name="T26" fmla="*/ 528 w 730"/>
                <a:gd name="T27" fmla="*/ 300 h 1627"/>
                <a:gd name="T28" fmla="*/ 520 w 730"/>
                <a:gd name="T29" fmla="*/ 117 h 1627"/>
                <a:gd name="T30" fmla="*/ 513 w 730"/>
                <a:gd name="T31" fmla="*/ 122 h 1627"/>
                <a:gd name="T32" fmla="*/ 514 w 730"/>
                <a:gd name="T33" fmla="*/ 323 h 1627"/>
                <a:gd name="T34" fmla="*/ 336 w 730"/>
                <a:gd name="T35" fmla="*/ 679 h 1627"/>
                <a:gd name="T36" fmla="*/ 265 w 730"/>
                <a:gd name="T37" fmla="*/ 355 h 1627"/>
                <a:gd name="T38" fmla="*/ 260 w 730"/>
                <a:gd name="T39" fmla="*/ 361 h 1627"/>
                <a:gd name="T40" fmla="*/ 323 w 730"/>
                <a:gd name="T41" fmla="*/ 711 h 1627"/>
                <a:gd name="T42" fmla="*/ 323 w 730"/>
                <a:gd name="T43" fmla="*/ 712 h 1627"/>
                <a:gd name="T44" fmla="*/ 251 w 730"/>
                <a:gd name="T45" fmla="*/ 978 h 1627"/>
                <a:gd name="T46" fmla="*/ 173 w 730"/>
                <a:gd name="T47" fmla="*/ 1285 h 1627"/>
                <a:gd name="T48" fmla="*/ 2 w 730"/>
                <a:gd name="T49" fmla="*/ 870 h 1627"/>
                <a:gd name="T50" fmla="*/ 0 w 730"/>
                <a:gd name="T51" fmla="*/ 879 h 1627"/>
                <a:gd name="T52" fmla="*/ 49 w 730"/>
                <a:gd name="T53" fmla="*/ 927 h 1627"/>
                <a:gd name="T54" fmla="*/ 165 w 730"/>
                <a:gd name="T55" fmla="*/ 1307 h 1627"/>
                <a:gd name="T56" fmla="*/ 29 w 730"/>
                <a:gd name="T57" fmla="*/ 1626 h 1627"/>
                <a:gd name="T58" fmla="*/ 172 w 730"/>
                <a:gd name="T59" fmla="*/ 1311 h 1627"/>
                <a:gd name="T60" fmla="*/ 173 w 730"/>
                <a:gd name="T61" fmla="*/ 1311 h 1627"/>
                <a:gd name="T62" fmla="*/ 514 w 730"/>
                <a:gd name="T63" fmla="*/ 1089 h 1627"/>
                <a:gd name="T64" fmla="*/ 517 w 730"/>
                <a:gd name="T65" fmla="*/ 1081 h 1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30" h="1627">
                  <a:moveTo>
                    <a:pt x="181" y="1287"/>
                  </a:moveTo>
                  <a:lnTo>
                    <a:pt x="181" y="1287"/>
                  </a:lnTo>
                  <a:cubicBezTo>
                    <a:pt x="217" y="1186"/>
                    <a:pt x="247" y="1081"/>
                    <a:pt x="259" y="978"/>
                  </a:cubicBezTo>
                  <a:lnTo>
                    <a:pt x="259" y="978"/>
                  </a:lnTo>
                  <a:cubicBezTo>
                    <a:pt x="270" y="895"/>
                    <a:pt x="296" y="805"/>
                    <a:pt x="331" y="714"/>
                  </a:cubicBezTo>
                  <a:lnTo>
                    <a:pt x="331" y="714"/>
                  </a:lnTo>
                  <a:cubicBezTo>
                    <a:pt x="343" y="704"/>
                    <a:pt x="452" y="625"/>
                    <a:pt x="568" y="607"/>
                  </a:cubicBezTo>
                  <a:lnTo>
                    <a:pt x="568" y="607"/>
                  </a:lnTo>
                  <a:cubicBezTo>
                    <a:pt x="569" y="605"/>
                    <a:pt x="569" y="602"/>
                    <a:pt x="569" y="599"/>
                  </a:cubicBezTo>
                  <a:lnTo>
                    <a:pt x="569" y="599"/>
                  </a:lnTo>
                  <a:cubicBezTo>
                    <a:pt x="466" y="614"/>
                    <a:pt x="369" y="677"/>
                    <a:pt x="336" y="700"/>
                  </a:cubicBezTo>
                  <a:lnTo>
                    <a:pt x="336" y="700"/>
                  </a:lnTo>
                  <a:cubicBezTo>
                    <a:pt x="388" y="569"/>
                    <a:pt x="456" y="438"/>
                    <a:pt x="522" y="326"/>
                  </a:cubicBezTo>
                  <a:lnTo>
                    <a:pt x="522" y="326"/>
                  </a:lnTo>
                  <a:cubicBezTo>
                    <a:pt x="530" y="322"/>
                    <a:pt x="565" y="302"/>
                    <a:pt x="613" y="293"/>
                  </a:cubicBezTo>
                  <a:lnTo>
                    <a:pt x="613" y="293"/>
                  </a:lnTo>
                  <a:cubicBezTo>
                    <a:pt x="614" y="290"/>
                    <a:pt x="614" y="287"/>
                    <a:pt x="615" y="284"/>
                  </a:cubicBezTo>
                  <a:lnTo>
                    <a:pt x="615" y="284"/>
                  </a:lnTo>
                  <a:cubicBezTo>
                    <a:pt x="577" y="291"/>
                    <a:pt x="547" y="304"/>
                    <a:pt x="530" y="312"/>
                  </a:cubicBezTo>
                  <a:lnTo>
                    <a:pt x="530" y="312"/>
                  </a:lnTo>
                  <a:cubicBezTo>
                    <a:pt x="600" y="194"/>
                    <a:pt x="666" y="97"/>
                    <a:pt x="702" y="45"/>
                  </a:cubicBezTo>
                  <a:lnTo>
                    <a:pt x="702" y="45"/>
                  </a:lnTo>
                  <a:cubicBezTo>
                    <a:pt x="718" y="14"/>
                    <a:pt x="729" y="0"/>
                    <a:pt x="729" y="0"/>
                  </a:cubicBezTo>
                  <a:lnTo>
                    <a:pt x="729" y="0"/>
                  </a:lnTo>
                  <a:cubicBezTo>
                    <a:pt x="726" y="1"/>
                    <a:pt x="724" y="2"/>
                    <a:pt x="721" y="4"/>
                  </a:cubicBezTo>
                  <a:lnTo>
                    <a:pt x="721" y="4"/>
                  </a:lnTo>
                  <a:cubicBezTo>
                    <a:pt x="702" y="30"/>
                    <a:pt x="619" y="146"/>
                    <a:pt x="528" y="300"/>
                  </a:cubicBezTo>
                  <a:lnTo>
                    <a:pt x="528" y="300"/>
                  </a:lnTo>
                  <a:cubicBezTo>
                    <a:pt x="542" y="226"/>
                    <a:pt x="536" y="166"/>
                    <a:pt x="520" y="117"/>
                  </a:cubicBezTo>
                  <a:lnTo>
                    <a:pt x="520" y="117"/>
                  </a:lnTo>
                  <a:cubicBezTo>
                    <a:pt x="518" y="119"/>
                    <a:pt x="516" y="120"/>
                    <a:pt x="513" y="122"/>
                  </a:cubicBezTo>
                  <a:lnTo>
                    <a:pt x="513" y="122"/>
                  </a:lnTo>
                  <a:cubicBezTo>
                    <a:pt x="531" y="180"/>
                    <a:pt x="532" y="248"/>
                    <a:pt x="514" y="322"/>
                  </a:cubicBezTo>
                  <a:lnTo>
                    <a:pt x="514" y="323"/>
                  </a:lnTo>
                  <a:lnTo>
                    <a:pt x="514" y="323"/>
                  </a:lnTo>
                  <a:cubicBezTo>
                    <a:pt x="451" y="431"/>
                    <a:pt x="387" y="554"/>
                    <a:pt x="336" y="679"/>
                  </a:cubicBezTo>
                  <a:lnTo>
                    <a:pt x="336" y="679"/>
                  </a:lnTo>
                  <a:cubicBezTo>
                    <a:pt x="355" y="521"/>
                    <a:pt x="316" y="419"/>
                    <a:pt x="265" y="355"/>
                  </a:cubicBezTo>
                  <a:lnTo>
                    <a:pt x="265" y="355"/>
                  </a:lnTo>
                  <a:cubicBezTo>
                    <a:pt x="263" y="357"/>
                    <a:pt x="261" y="359"/>
                    <a:pt x="260" y="361"/>
                  </a:cubicBezTo>
                  <a:lnTo>
                    <a:pt x="260" y="361"/>
                  </a:lnTo>
                  <a:cubicBezTo>
                    <a:pt x="313" y="429"/>
                    <a:pt x="352" y="538"/>
                    <a:pt x="323" y="711"/>
                  </a:cubicBezTo>
                  <a:lnTo>
                    <a:pt x="323" y="712"/>
                  </a:lnTo>
                  <a:lnTo>
                    <a:pt x="323" y="712"/>
                  </a:lnTo>
                  <a:cubicBezTo>
                    <a:pt x="288" y="803"/>
                    <a:pt x="262" y="894"/>
                    <a:pt x="251" y="978"/>
                  </a:cubicBezTo>
                  <a:lnTo>
                    <a:pt x="251" y="978"/>
                  </a:lnTo>
                  <a:cubicBezTo>
                    <a:pt x="238" y="1080"/>
                    <a:pt x="209" y="1185"/>
                    <a:pt x="173" y="1285"/>
                  </a:cubicBezTo>
                  <a:lnTo>
                    <a:pt x="173" y="1285"/>
                  </a:lnTo>
                  <a:cubicBezTo>
                    <a:pt x="167" y="1048"/>
                    <a:pt x="70" y="926"/>
                    <a:pt x="2" y="870"/>
                  </a:cubicBezTo>
                  <a:lnTo>
                    <a:pt x="2" y="870"/>
                  </a:lnTo>
                  <a:cubicBezTo>
                    <a:pt x="1" y="873"/>
                    <a:pt x="0" y="875"/>
                    <a:pt x="0" y="879"/>
                  </a:cubicBezTo>
                  <a:lnTo>
                    <a:pt x="0" y="879"/>
                  </a:lnTo>
                  <a:cubicBezTo>
                    <a:pt x="15" y="891"/>
                    <a:pt x="32" y="908"/>
                    <a:pt x="49" y="927"/>
                  </a:cubicBezTo>
                  <a:lnTo>
                    <a:pt x="49" y="927"/>
                  </a:lnTo>
                  <a:cubicBezTo>
                    <a:pt x="144" y="1043"/>
                    <a:pt x="165" y="1197"/>
                    <a:pt x="165" y="1307"/>
                  </a:cubicBezTo>
                  <a:lnTo>
                    <a:pt x="165" y="1307"/>
                  </a:lnTo>
                  <a:cubicBezTo>
                    <a:pt x="121" y="1425"/>
                    <a:pt x="67" y="1536"/>
                    <a:pt x="20" y="1626"/>
                  </a:cubicBezTo>
                  <a:lnTo>
                    <a:pt x="29" y="1626"/>
                  </a:lnTo>
                  <a:lnTo>
                    <a:pt x="29" y="1626"/>
                  </a:lnTo>
                  <a:cubicBezTo>
                    <a:pt x="76" y="1537"/>
                    <a:pt x="128" y="1428"/>
                    <a:pt x="172" y="1311"/>
                  </a:cubicBezTo>
                  <a:lnTo>
                    <a:pt x="173" y="1311"/>
                  </a:lnTo>
                  <a:lnTo>
                    <a:pt x="173" y="1311"/>
                  </a:lnTo>
                  <a:cubicBezTo>
                    <a:pt x="174" y="1309"/>
                    <a:pt x="319" y="1114"/>
                    <a:pt x="514" y="1089"/>
                  </a:cubicBezTo>
                  <a:lnTo>
                    <a:pt x="514" y="1089"/>
                  </a:lnTo>
                  <a:cubicBezTo>
                    <a:pt x="516" y="1087"/>
                    <a:pt x="516" y="1084"/>
                    <a:pt x="517" y="1081"/>
                  </a:cubicBezTo>
                  <a:lnTo>
                    <a:pt x="517" y="1081"/>
                  </a:lnTo>
                  <a:cubicBezTo>
                    <a:pt x="353" y="1099"/>
                    <a:pt x="224" y="1236"/>
                    <a:pt x="181" y="1287"/>
                  </a:cubicBezTo>
                </a:path>
              </a:pathLst>
            </a:custGeom>
            <a:solidFill>
              <a:srgbClr val="9960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91">
              <a:extLst>
                <a:ext uri="{FF2B5EF4-FFF2-40B4-BE49-F238E27FC236}">
                  <a16:creationId xmlns:a16="http://schemas.microsoft.com/office/drawing/2014/main" xmlns="" id="{7832EF6F-7628-204F-AAEE-EE454DD6B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7452" y="9840729"/>
              <a:ext cx="1373262" cy="1851155"/>
            </a:xfrm>
            <a:custGeom>
              <a:avLst/>
              <a:gdLst>
                <a:gd name="T0" fmla="*/ 552 w 1104"/>
                <a:gd name="T1" fmla="*/ 1486 h 1487"/>
                <a:gd name="T2" fmla="*/ 552 w 1104"/>
                <a:gd name="T3" fmla="*/ 1486 h 1487"/>
                <a:gd name="T4" fmla="*/ 468 w 1104"/>
                <a:gd name="T5" fmla="*/ 0 h 1487"/>
                <a:gd name="T6" fmla="*/ 468 w 1104"/>
                <a:gd name="T7" fmla="*/ 0 h 1487"/>
                <a:gd name="T8" fmla="*/ 740 w 1104"/>
                <a:gd name="T9" fmla="*/ 1486 h 1487"/>
                <a:gd name="T10" fmla="*/ 552 w 1104"/>
                <a:gd name="T11" fmla="*/ 1486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4" h="1487">
                  <a:moveTo>
                    <a:pt x="552" y="1486"/>
                  </a:moveTo>
                  <a:lnTo>
                    <a:pt x="552" y="1486"/>
                  </a:lnTo>
                  <a:cubicBezTo>
                    <a:pt x="552" y="1486"/>
                    <a:pt x="0" y="818"/>
                    <a:pt x="468" y="0"/>
                  </a:cubicBezTo>
                  <a:lnTo>
                    <a:pt x="468" y="0"/>
                  </a:lnTo>
                  <a:cubicBezTo>
                    <a:pt x="468" y="0"/>
                    <a:pt x="1103" y="545"/>
                    <a:pt x="740" y="1486"/>
                  </a:cubicBezTo>
                  <a:lnTo>
                    <a:pt x="552" y="1486"/>
                  </a:lnTo>
                </a:path>
              </a:pathLst>
            </a:custGeom>
            <a:solidFill>
              <a:srgbClr val="084D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92">
              <a:extLst>
                <a:ext uri="{FF2B5EF4-FFF2-40B4-BE49-F238E27FC236}">
                  <a16:creationId xmlns:a16="http://schemas.microsoft.com/office/drawing/2014/main" xmlns="" id="{C1AD9EAB-66EA-3049-9A98-1192713ACB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09009" y="9840729"/>
              <a:ext cx="714095" cy="1851155"/>
            </a:xfrm>
            <a:custGeom>
              <a:avLst/>
              <a:gdLst>
                <a:gd name="T0" fmla="*/ 315 w 572"/>
                <a:gd name="T1" fmla="*/ 1239 h 1487"/>
                <a:gd name="T2" fmla="*/ 571 w 572"/>
                <a:gd name="T3" fmla="*/ 910 h 1487"/>
                <a:gd name="T4" fmla="*/ 571 w 572"/>
                <a:gd name="T5" fmla="*/ 900 h 1487"/>
                <a:gd name="T6" fmla="*/ 312 w 572"/>
                <a:gd name="T7" fmla="*/ 1226 h 1487"/>
                <a:gd name="T8" fmla="*/ 244 w 572"/>
                <a:gd name="T9" fmla="*/ 815 h 1487"/>
                <a:gd name="T10" fmla="*/ 509 w 572"/>
                <a:gd name="T11" fmla="*/ 519 h 1487"/>
                <a:gd name="T12" fmla="*/ 506 w 572"/>
                <a:gd name="T13" fmla="*/ 512 h 1487"/>
                <a:gd name="T14" fmla="*/ 317 w 572"/>
                <a:gd name="T15" fmla="*/ 679 h 1487"/>
                <a:gd name="T16" fmla="*/ 242 w 572"/>
                <a:gd name="T17" fmla="*/ 800 h 1487"/>
                <a:gd name="T18" fmla="*/ 208 w 572"/>
                <a:gd name="T19" fmla="*/ 445 h 1487"/>
                <a:gd name="T20" fmla="*/ 358 w 572"/>
                <a:gd name="T21" fmla="*/ 205 h 1487"/>
                <a:gd name="T22" fmla="*/ 354 w 572"/>
                <a:gd name="T23" fmla="*/ 199 h 1487"/>
                <a:gd name="T24" fmla="*/ 206 w 572"/>
                <a:gd name="T25" fmla="*/ 427 h 1487"/>
                <a:gd name="T26" fmla="*/ 192 w 572"/>
                <a:gd name="T27" fmla="*/ 4 h 1487"/>
                <a:gd name="T28" fmla="*/ 187 w 572"/>
                <a:gd name="T29" fmla="*/ 0 h 1487"/>
                <a:gd name="T30" fmla="*/ 183 w 572"/>
                <a:gd name="T31" fmla="*/ 8 h 1487"/>
                <a:gd name="T32" fmla="*/ 197 w 572"/>
                <a:gd name="T33" fmla="*/ 399 h 1487"/>
                <a:gd name="T34" fmla="*/ 77 w 572"/>
                <a:gd name="T35" fmla="*/ 239 h 1487"/>
                <a:gd name="T36" fmla="*/ 74 w 572"/>
                <a:gd name="T37" fmla="*/ 247 h 1487"/>
                <a:gd name="T38" fmla="*/ 200 w 572"/>
                <a:gd name="T39" fmla="*/ 451 h 1487"/>
                <a:gd name="T40" fmla="*/ 234 w 572"/>
                <a:gd name="T41" fmla="*/ 803 h 1487"/>
                <a:gd name="T42" fmla="*/ 131 w 572"/>
                <a:gd name="T43" fmla="*/ 707 h 1487"/>
                <a:gd name="T44" fmla="*/ 0 w 572"/>
                <a:gd name="T45" fmla="*/ 629 h 1487"/>
                <a:gd name="T46" fmla="*/ 0 w 572"/>
                <a:gd name="T47" fmla="*/ 637 h 1487"/>
                <a:gd name="T48" fmla="*/ 236 w 572"/>
                <a:gd name="T49" fmla="*/ 818 h 1487"/>
                <a:gd name="T50" fmla="*/ 301 w 572"/>
                <a:gd name="T51" fmla="*/ 1215 h 1487"/>
                <a:gd name="T52" fmla="*/ 48 w 572"/>
                <a:gd name="T53" fmla="*/ 1030 h 1487"/>
                <a:gd name="T54" fmla="*/ 50 w 572"/>
                <a:gd name="T55" fmla="*/ 1038 h 1487"/>
                <a:gd name="T56" fmla="*/ 307 w 572"/>
                <a:gd name="T57" fmla="*/ 1241 h 1487"/>
                <a:gd name="T58" fmla="*/ 307 w 572"/>
                <a:gd name="T59" fmla="*/ 1241 h 1487"/>
                <a:gd name="T60" fmla="*/ 373 w 572"/>
                <a:gd name="T61" fmla="*/ 1486 h 1487"/>
                <a:gd name="T62" fmla="*/ 315 w 572"/>
                <a:gd name="T63" fmla="*/ 1239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2" h="1487">
                  <a:moveTo>
                    <a:pt x="315" y="1239"/>
                  </a:moveTo>
                  <a:lnTo>
                    <a:pt x="315" y="1239"/>
                  </a:lnTo>
                  <a:cubicBezTo>
                    <a:pt x="323" y="1221"/>
                    <a:pt x="411" y="1026"/>
                    <a:pt x="571" y="910"/>
                  </a:cubicBezTo>
                  <a:lnTo>
                    <a:pt x="571" y="910"/>
                  </a:lnTo>
                  <a:cubicBezTo>
                    <a:pt x="571" y="907"/>
                    <a:pt x="571" y="903"/>
                    <a:pt x="571" y="900"/>
                  </a:cubicBezTo>
                  <a:lnTo>
                    <a:pt x="571" y="900"/>
                  </a:lnTo>
                  <a:cubicBezTo>
                    <a:pt x="422" y="1006"/>
                    <a:pt x="334" y="1179"/>
                    <a:pt x="312" y="1226"/>
                  </a:cubicBezTo>
                  <a:lnTo>
                    <a:pt x="312" y="1226"/>
                  </a:lnTo>
                  <a:cubicBezTo>
                    <a:pt x="283" y="1084"/>
                    <a:pt x="262" y="945"/>
                    <a:pt x="244" y="815"/>
                  </a:cubicBezTo>
                  <a:lnTo>
                    <a:pt x="244" y="815"/>
                  </a:lnTo>
                  <a:cubicBezTo>
                    <a:pt x="255" y="793"/>
                    <a:pt x="371" y="566"/>
                    <a:pt x="509" y="519"/>
                  </a:cubicBezTo>
                  <a:lnTo>
                    <a:pt x="509" y="519"/>
                  </a:lnTo>
                  <a:cubicBezTo>
                    <a:pt x="508" y="517"/>
                    <a:pt x="507" y="514"/>
                    <a:pt x="506" y="512"/>
                  </a:cubicBezTo>
                  <a:lnTo>
                    <a:pt x="506" y="512"/>
                  </a:lnTo>
                  <a:cubicBezTo>
                    <a:pt x="445" y="533"/>
                    <a:pt x="381" y="589"/>
                    <a:pt x="317" y="679"/>
                  </a:cubicBezTo>
                  <a:lnTo>
                    <a:pt x="317" y="679"/>
                  </a:lnTo>
                  <a:cubicBezTo>
                    <a:pt x="280" y="730"/>
                    <a:pt x="254" y="779"/>
                    <a:pt x="242" y="800"/>
                  </a:cubicBezTo>
                  <a:lnTo>
                    <a:pt x="242" y="800"/>
                  </a:lnTo>
                  <a:cubicBezTo>
                    <a:pt x="227" y="671"/>
                    <a:pt x="216" y="551"/>
                    <a:pt x="208" y="445"/>
                  </a:cubicBezTo>
                  <a:lnTo>
                    <a:pt x="208" y="445"/>
                  </a:lnTo>
                  <a:cubicBezTo>
                    <a:pt x="214" y="429"/>
                    <a:pt x="269" y="298"/>
                    <a:pt x="358" y="205"/>
                  </a:cubicBezTo>
                  <a:lnTo>
                    <a:pt x="358" y="205"/>
                  </a:lnTo>
                  <a:cubicBezTo>
                    <a:pt x="357" y="203"/>
                    <a:pt x="355" y="200"/>
                    <a:pt x="354" y="199"/>
                  </a:cubicBezTo>
                  <a:lnTo>
                    <a:pt x="354" y="199"/>
                  </a:lnTo>
                  <a:cubicBezTo>
                    <a:pt x="277" y="278"/>
                    <a:pt x="225" y="386"/>
                    <a:pt x="206" y="427"/>
                  </a:cubicBezTo>
                  <a:lnTo>
                    <a:pt x="206" y="427"/>
                  </a:lnTo>
                  <a:cubicBezTo>
                    <a:pt x="190" y="192"/>
                    <a:pt x="191" y="29"/>
                    <a:pt x="192" y="4"/>
                  </a:cubicBezTo>
                  <a:lnTo>
                    <a:pt x="192" y="4"/>
                  </a:lnTo>
                  <a:cubicBezTo>
                    <a:pt x="189" y="1"/>
                    <a:pt x="187" y="0"/>
                    <a:pt x="187" y="0"/>
                  </a:cubicBezTo>
                  <a:lnTo>
                    <a:pt x="187" y="0"/>
                  </a:lnTo>
                  <a:cubicBezTo>
                    <a:pt x="186" y="2"/>
                    <a:pt x="184" y="5"/>
                    <a:pt x="183" y="8"/>
                  </a:cubicBezTo>
                  <a:lnTo>
                    <a:pt x="183" y="8"/>
                  </a:lnTo>
                  <a:cubicBezTo>
                    <a:pt x="183" y="41"/>
                    <a:pt x="183" y="189"/>
                    <a:pt x="197" y="399"/>
                  </a:cubicBezTo>
                  <a:lnTo>
                    <a:pt x="197" y="399"/>
                  </a:lnTo>
                  <a:cubicBezTo>
                    <a:pt x="169" y="314"/>
                    <a:pt x="112" y="263"/>
                    <a:pt x="77" y="239"/>
                  </a:cubicBezTo>
                  <a:lnTo>
                    <a:pt x="77" y="239"/>
                  </a:lnTo>
                  <a:cubicBezTo>
                    <a:pt x="75" y="241"/>
                    <a:pt x="75" y="244"/>
                    <a:pt x="74" y="247"/>
                  </a:cubicBezTo>
                  <a:lnTo>
                    <a:pt x="74" y="247"/>
                  </a:lnTo>
                  <a:cubicBezTo>
                    <a:pt x="115" y="275"/>
                    <a:pt x="182" y="337"/>
                    <a:pt x="199" y="446"/>
                  </a:cubicBezTo>
                  <a:lnTo>
                    <a:pt x="200" y="451"/>
                  </a:lnTo>
                  <a:lnTo>
                    <a:pt x="200" y="451"/>
                  </a:lnTo>
                  <a:cubicBezTo>
                    <a:pt x="208" y="556"/>
                    <a:pt x="219" y="676"/>
                    <a:pt x="234" y="803"/>
                  </a:cubicBezTo>
                  <a:lnTo>
                    <a:pt x="234" y="803"/>
                  </a:lnTo>
                  <a:cubicBezTo>
                    <a:pt x="219" y="785"/>
                    <a:pt x="180" y="745"/>
                    <a:pt x="131" y="707"/>
                  </a:cubicBezTo>
                  <a:lnTo>
                    <a:pt x="131" y="707"/>
                  </a:lnTo>
                  <a:cubicBezTo>
                    <a:pt x="95" y="679"/>
                    <a:pt x="49" y="648"/>
                    <a:pt x="0" y="629"/>
                  </a:cubicBezTo>
                  <a:lnTo>
                    <a:pt x="0" y="629"/>
                  </a:lnTo>
                  <a:cubicBezTo>
                    <a:pt x="0" y="632"/>
                    <a:pt x="0" y="635"/>
                    <a:pt x="0" y="637"/>
                  </a:cubicBezTo>
                  <a:lnTo>
                    <a:pt x="0" y="637"/>
                  </a:lnTo>
                  <a:cubicBezTo>
                    <a:pt x="120" y="684"/>
                    <a:pt x="232" y="812"/>
                    <a:pt x="236" y="818"/>
                  </a:cubicBezTo>
                  <a:lnTo>
                    <a:pt x="236" y="818"/>
                  </a:lnTo>
                  <a:cubicBezTo>
                    <a:pt x="253" y="944"/>
                    <a:pt x="274" y="1079"/>
                    <a:pt x="301" y="1215"/>
                  </a:cubicBezTo>
                  <a:lnTo>
                    <a:pt x="301" y="1215"/>
                  </a:lnTo>
                  <a:cubicBezTo>
                    <a:pt x="221" y="1078"/>
                    <a:pt x="124" y="1037"/>
                    <a:pt x="48" y="1030"/>
                  </a:cubicBezTo>
                  <a:lnTo>
                    <a:pt x="48" y="1030"/>
                  </a:lnTo>
                  <a:cubicBezTo>
                    <a:pt x="49" y="1032"/>
                    <a:pt x="50" y="1035"/>
                    <a:pt x="50" y="1038"/>
                  </a:cubicBezTo>
                  <a:lnTo>
                    <a:pt x="50" y="1038"/>
                  </a:lnTo>
                  <a:cubicBezTo>
                    <a:pt x="151" y="1048"/>
                    <a:pt x="240" y="1118"/>
                    <a:pt x="307" y="1241"/>
                  </a:cubicBezTo>
                  <a:lnTo>
                    <a:pt x="307" y="1241"/>
                  </a:lnTo>
                  <a:lnTo>
                    <a:pt x="307" y="1241"/>
                  </a:lnTo>
                  <a:cubicBezTo>
                    <a:pt x="323" y="1322"/>
                    <a:pt x="342" y="1404"/>
                    <a:pt x="364" y="1486"/>
                  </a:cubicBezTo>
                  <a:lnTo>
                    <a:pt x="373" y="1486"/>
                  </a:lnTo>
                  <a:lnTo>
                    <a:pt x="373" y="1486"/>
                  </a:lnTo>
                  <a:cubicBezTo>
                    <a:pt x="351" y="1403"/>
                    <a:pt x="331" y="1321"/>
                    <a:pt x="315" y="1239"/>
                  </a:cubicBezTo>
                </a:path>
              </a:pathLst>
            </a:custGeom>
            <a:solidFill>
              <a:srgbClr val="9960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93">
              <a:extLst>
                <a:ext uri="{FF2B5EF4-FFF2-40B4-BE49-F238E27FC236}">
                  <a16:creationId xmlns:a16="http://schemas.microsoft.com/office/drawing/2014/main" xmlns="" id="{D02BA834-CC51-B44A-A619-F60AC6599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39715" y="9176069"/>
              <a:ext cx="1191990" cy="2515814"/>
            </a:xfrm>
            <a:custGeom>
              <a:avLst/>
              <a:gdLst>
                <a:gd name="T0" fmla="*/ 154 w 959"/>
                <a:gd name="T1" fmla="*/ 2019 h 2020"/>
                <a:gd name="T2" fmla="*/ 154 w 959"/>
                <a:gd name="T3" fmla="*/ 2019 h 2020"/>
                <a:gd name="T4" fmla="*/ 35 w 959"/>
                <a:gd name="T5" fmla="*/ 1303 h 2020"/>
                <a:gd name="T6" fmla="*/ 35 w 959"/>
                <a:gd name="T7" fmla="*/ 1303 h 2020"/>
                <a:gd name="T8" fmla="*/ 807 w 959"/>
                <a:gd name="T9" fmla="*/ 0 h 2020"/>
                <a:gd name="T10" fmla="*/ 807 w 959"/>
                <a:gd name="T11" fmla="*/ 0 h 2020"/>
                <a:gd name="T12" fmla="*/ 930 w 959"/>
                <a:gd name="T13" fmla="*/ 1139 h 2020"/>
                <a:gd name="T14" fmla="*/ 930 w 959"/>
                <a:gd name="T15" fmla="*/ 1139 h 2020"/>
                <a:gd name="T16" fmla="*/ 567 w 959"/>
                <a:gd name="T17" fmla="*/ 2019 h 2020"/>
                <a:gd name="T18" fmla="*/ 154 w 959"/>
                <a:gd name="T19" fmla="*/ 2019 h 2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9" h="2020">
                  <a:moveTo>
                    <a:pt x="154" y="2019"/>
                  </a:moveTo>
                  <a:lnTo>
                    <a:pt x="154" y="2019"/>
                  </a:lnTo>
                  <a:cubicBezTo>
                    <a:pt x="154" y="2019"/>
                    <a:pt x="0" y="1652"/>
                    <a:pt x="35" y="1303"/>
                  </a:cubicBezTo>
                  <a:lnTo>
                    <a:pt x="35" y="1303"/>
                  </a:lnTo>
                  <a:cubicBezTo>
                    <a:pt x="60" y="1065"/>
                    <a:pt x="455" y="227"/>
                    <a:pt x="807" y="0"/>
                  </a:cubicBezTo>
                  <a:lnTo>
                    <a:pt x="807" y="0"/>
                  </a:lnTo>
                  <a:cubicBezTo>
                    <a:pt x="807" y="0"/>
                    <a:pt x="958" y="492"/>
                    <a:pt x="930" y="1139"/>
                  </a:cubicBezTo>
                  <a:lnTo>
                    <a:pt x="930" y="1139"/>
                  </a:lnTo>
                  <a:cubicBezTo>
                    <a:pt x="902" y="1756"/>
                    <a:pt x="567" y="2019"/>
                    <a:pt x="567" y="2019"/>
                  </a:cubicBezTo>
                  <a:lnTo>
                    <a:pt x="154" y="2019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94">
              <a:extLst>
                <a:ext uri="{FF2B5EF4-FFF2-40B4-BE49-F238E27FC236}">
                  <a16:creationId xmlns:a16="http://schemas.microsoft.com/office/drawing/2014/main" xmlns="" id="{8695B9B2-218A-3448-96DD-DA03F0E6B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78162" y="9176069"/>
              <a:ext cx="1120582" cy="2515814"/>
            </a:xfrm>
            <a:custGeom>
              <a:avLst/>
              <a:gdLst>
                <a:gd name="T0" fmla="*/ 574 w 901"/>
                <a:gd name="T1" fmla="*/ 937 h 2020"/>
                <a:gd name="T2" fmla="*/ 401 w 901"/>
                <a:gd name="T3" fmla="*/ 1107 h 2020"/>
                <a:gd name="T4" fmla="*/ 517 w 901"/>
                <a:gd name="T5" fmla="*/ 672 h 2020"/>
                <a:gd name="T6" fmla="*/ 540 w 901"/>
                <a:gd name="T7" fmla="*/ 601 h 2020"/>
                <a:gd name="T8" fmla="*/ 668 w 901"/>
                <a:gd name="T9" fmla="*/ 490 h 2020"/>
                <a:gd name="T10" fmla="*/ 864 w 901"/>
                <a:gd name="T11" fmla="*/ 435 h 2020"/>
                <a:gd name="T12" fmla="*/ 863 w 901"/>
                <a:gd name="T13" fmla="*/ 427 h 2020"/>
                <a:gd name="T14" fmla="*/ 548 w 901"/>
                <a:gd name="T15" fmla="*/ 579 h 2020"/>
                <a:gd name="T16" fmla="*/ 777 w 901"/>
                <a:gd name="T17" fmla="*/ 6 h 2020"/>
                <a:gd name="T18" fmla="*/ 775 w 901"/>
                <a:gd name="T19" fmla="*/ 0 h 2020"/>
                <a:gd name="T20" fmla="*/ 768 w 901"/>
                <a:gd name="T21" fmla="*/ 4 h 2020"/>
                <a:gd name="T22" fmla="*/ 546 w 901"/>
                <a:gd name="T23" fmla="*/ 559 h 2020"/>
                <a:gd name="T24" fmla="*/ 492 w 901"/>
                <a:gd name="T25" fmla="*/ 289 h 2020"/>
                <a:gd name="T26" fmla="*/ 487 w 901"/>
                <a:gd name="T27" fmla="*/ 296 h 2020"/>
                <a:gd name="T28" fmla="*/ 532 w 901"/>
                <a:gd name="T29" fmla="*/ 599 h 2020"/>
                <a:gd name="T30" fmla="*/ 510 w 901"/>
                <a:gd name="T31" fmla="*/ 669 h 2020"/>
                <a:gd name="T32" fmla="*/ 398 w 901"/>
                <a:gd name="T33" fmla="*/ 1087 h 2020"/>
                <a:gd name="T34" fmla="*/ 244 w 901"/>
                <a:gd name="T35" fmla="*/ 689 h 2020"/>
                <a:gd name="T36" fmla="*/ 240 w 901"/>
                <a:gd name="T37" fmla="*/ 697 h 2020"/>
                <a:gd name="T38" fmla="*/ 389 w 901"/>
                <a:gd name="T39" fmla="*/ 1130 h 2020"/>
                <a:gd name="T40" fmla="*/ 308 w 901"/>
                <a:gd name="T41" fmla="*/ 1653 h 2020"/>
                <a:gd name="T42" fmla="*/ 148 w 901"/>
                <a:gd name="T43" fmla="*/ 1401 h 2020"/>
                <a:gd name="T44" fmla="*/ 0 w 901"/>
                <a:gd name="T45" fmla="*/ 1349 h 2020"/>
                <a:gd name="T46" fmla="*/ 0 w 901"/>
                <a:gd name="T47" fmla="*/ 1357 h 2020"/>
                <a:gd name="T48" fmla="*/ 143 w 901"/>
                <a:gd name="T49" fmla="*/ 1408 h 2020"/>
                <a:gd name="T50" fmla="*/ 305 w 901"/>
                <a:gd name="T51" fmla="*/ 1680 h 2020"/>
                <a:gd name="T52" fmla="*/ 306 w 901"/>
                <a:gd name="T53" fmla="*/ 1681 h 2020"/>
                <a:gd name="T54" fmla="*/ 301 w 901"/>
                <a:gd name="T55" fmla="*/ 2019 h 2020"/>
                <a:gd name="T56" fmla="*/ 314 w 901"/>
                <a:gd name="T57" fmla="*/ 1681 h 2020"/>
                <a:gd name="T58" fmla="*/ 503 w 901"/>
                <a:gd name="T59" fmla="*/ 1532 h 2020"/>
                <a:gd name="T60" fmla="*/ 840 w 901"/>
                <a:gd name="T61" fmla="*/ 1502 h 2020"/>
                <a:gd name="T62" fmla="*/ 842 w 901"/>
                <a:gd name="T63" fmla="*/ 1494 h 2020"/>
                <a:gd name="T64" fmla="*/ 500 w 901"/>
                <a:gd name="T65" fmla="*/ 1525 h 2020"/>
                <a:gd name="T66" fmla="*/ 315 w 901"/>
                <a:gd name="T67" fmla="*/ 1667 h 2020"/>
                <a:gd name="T68" fmla="*/ 397 w 901"/>
                <a:gd name="T69" fmla="*/ 1129 h 2020"/>
                <a:gd name="T70" fmla="*/ 579 w 901"/>
                <a:gd name="T71" fmla="*/ 943 h 2020"/>
                <a:gd name="T72" fmla="*/ 900 w 901"/>
                <a:gd name="T73" fmla="*/ 858 h 2020"/>
                <a:gd name="T74" fmla="*/ 899 w 901"/>
                <a:gd name="T75" fmla="*/ 850 h 2020"/>
                <a:gd name="T76" fmla="*/ 574 w 901"/>
                <a:gd name="T77" fmla="*/ 937 h 2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01" h="2020">
                  <a:moveTo>
                    <a:pt x="574" y="937"/>
                  </a:moveTo>
                  <a:lnTo>
                    <a:pt x="574" y="937"/>
                  </a:lnTo>
                  <a:cubicBezTo>
                    <a:pt x="485" y="997"/>
                    <a:pt x="426" y="1073"/>
                    <a:pt x="401" y="1107"/>
                  </a:cubicBezTo>
                  <a:lnTo>
                    <a:pt x="401" y="1107"/>
                  </a:lnTo>
                  <a:cubicBezTo>
                    <a:pt x="438" y="945"/>
                    <a:pt x="478" y="797"/>
                    <a:pt x="517" y="672"/>
                  </a:cubicBezTo>
                  <a:lnTo>
                    <a:pt x="517" y="672"/>
                  </a:lnTo>
                  <a:cubicBezTo>
                    <a:pt x="525" y="648"/>
                    <a:pt x="532" y="625"/>
                    <a:pt x="540" y="601"/>
                  </a:cubicBezTo>
                  <a:lnTo>
                    <a:pt x="540" y="601"/>
                  </a:lnTo>
                  <a:cubicBezTo>
                    <a:pt x="543" y="597"/>
                    <a:pt x="585" y="537"/>
                    <a:pt x="668" y="490"/>
                  </a:cubicBezTo>
                  <a:lnTo>
                    <a:pt x="668" y="490"/>
                  </a:lnTo>
                  <a:cubicBezTo>
                    <a:pt x="715" y="464"/>
                    <a:pt x="780" y="439"/>
                    <a:pt x="864" y="435"/>
                  </a:cubicBezTo>
                  <a:lnTo>
                    <a:pt x="864" y="435"/>
                  </a:lnTo>
                  <a:cubicBezTo>
                    <a:pt x="863" y="432"/>
                    <a:pt x="863" y="429"/>
                    <a:pt x="863" y="427"/>
                  </a:cubicBezTo>
                  <a:lnTo>
                    <a:pt x="863" y="427"/>
                  </a:lnTo>
                  <a:cubicBezTo>
                    <a:pt x="687" y="437"/>
                    <a:pt x="584" y="537"/>
                    <a:pt x="548" y="579"/>
                  </a:cubicBezTo>
                  <a:lnTo>
                    <a:pt x="548" y="579"/>
                  </a:lnTo>
                  <a:cubicBezTo>
                    <a:pt x="655" y="255"/>
                    <a:pt x="762" y="37"/>
                    <a:pt x="777" y="6"/>
                  </a:cubicBezTo>
                  <a:lnTo>
                    <a:pt x="777" y="6"/>
                  </a:lnTo>
                  <a:cubicBezTo>
                    <a:pt x="776" y="2"/>
                    <a:pt x="775" y="0"/>
                    <a:pt x="775" y="0"/>
                  </a:cubicBezTo>
                  <a:lnTo>
                    <a:pt x="775" y="0"/>
                  </a:lnTo>
                  <a:cubicBezTo>
                    <a:pt x="773" y="2"/>
                    <a:pt x="771" y="3"/>
                    <a:pt x="768" y="4"/>
                  </a:cubicBezTo>
                  <a:lnTo>
                    <a:pt x="768" y="4"/>
                  </a:lnTo>
                  <a:cubicBezTo>
                    <a:pt x="749" y="43"/>
                    <a:pt x="648" y="252"/>
                    <a:pt x="546" y="559"/>
                  </a:cubicBezTo>
                  <a:lnTo>
                    <a:pt x="546" y="559"/>
                  </a:lnTo>
                  <a:cubicBezTo>
                    <a:pt x="556" y="442"/>
                    <a:pt x="529" y="354"/>
                    <a:pt x="492" y="289"/>
                  </a:cubicBezTo>
                  <a:lnTo>
                    <a:pt x="492" y="289"/>
                  </a:lnTo>
                  <a:cubicBezTo>
                    <a:pt x="491" y="291"/>
                    <a:pt x="489" y="294"/>
                    <a:pt x="487" y="296"/>
                  </a:cubicBezTo>
                  <a:lnTo>
                    <a:pt x="487" y="296"/>
                  </a:lnTo>
                  <a:cubicBezTo>
                    <a:pt x="526" y="366"/>
                    <a:pt x="554" y="466"/>
                    <a:pt x="532" y="599"/>
                  </a:cubicBezTo>
                  <a:lnTo>
                    <a:pt x="532" y="599"/>
                  </a:lnTo>
                  <a:cubicBezTo>
                    <a:pt x="524" y="622"/>
                    <a:pt x="517" y="646"/>
                    <a:pt x="510" y="669"/>
                  </a:cubicBezTo>
                  <a:lnTo>
                    <a:pt x="510" y="669"/>
                  </a:lnTo>
                  <a:cubicBezTo>
                    <a:pt x="472" y="790"/>
                    <a:pt x="433" y="932"/>
                    <a:pt x="398" y="1087"/>
                  </a:cubicBezTo>
                  <a:lnTo>
                    <a:pt x="398" y="1087"/>
                  </a:lnTo>
                  <a:cubicBezTo>
                    <a:pt x="397" y="906"/>
                    <a:pt x="314" y="772"/>
                    <a:pt x="244" y="689"/>
                  </a:cubicBezTo>
                  <a:lnTo>
                    <a:pt x="244" y="689"/>
                  </a:lnTo>
                  <a:cubicBezTo>
                    <a:pt x="243" y="692"/>
                    <a:pt x="241" y="694"/>
                    <a:pt x="240" y="697"/>
                  </a:cubicBezTo>
                  <a:lnTo>
                    <a:pt x="240" y="697"/>
                  </a:lnTo>
                  <a:cubicBezTo>
                    <a:pt x="314" y="784"/>
                    <a:pt x="401" y="931"/>
                    <a:pt x="389" y="1129"/>
                  </a:cubicBezTo>
                  <a:lnTo>
                    <a:pt x="389" y="1130"/>
                  </a:lnTo>
                  <a:lnTo>
                    <a:pt x="389" y="1130"/>
                  </a:lnTo>
                  <a:cubicBezTo>
                    <a:pt x="354" y="1292"/>
                    <a:pt x="325" y="1469"/>
                    <a:pt x="308" y="1653"/>
                  </a:cubicBezTo>
                  <a:lnTo>
                    <a:pt x="308" y="1653"/>
                  </a:lnTo>
                  <a:cubicBezTo>
                    <a:pt x="281" y="1538"/>
                    <a:pt x="227" y="1453"/>
                    <a:pt x="148" y="1401"/>
                  </a:cubicBezTo>
                  <a:lnTo>
                    <a:pt x="148" y="1401"/>
                  </a:lnTo>
                  <a:cubicBezTo>
                    <a:pt x="99" y="1370"/>
                    <a:pt x="46" y="1355"/>
                    <a:pt x="0" y="1349"/>
                  </a:cubicBezTo>
                  <a:lnTo>
                    <a:pt x="0" y="1349"/>
                  </a:lnTo>
                  <a:cubicBezTo>
                    <a:pt x="0" y="1352"/>
                    <a:pt x="0" y="1355"/>
                    <a:pt x="0" y="1357"/>
                  </a:cubicBezTo>
                  <a:lnTo>
                    <a:pt x="0" y="1357"/>
                  </a:lnTo>
                  <a:cubicBezTo>
                    <a:pt x="44" y="1363"/>
                    <a:pt x="96" y="1377"/>
                    <a:pt x="143" y="1408"/>
                  </a:cubicBezTo>
                  <a:lnTo>
                    <a:pt x="143" y="1408"/>
                  </a:lnTo>
                  <a:cubicBezTo>
                    <a:pt x="227" y="1462"/>
                    <a:pt x="281" y="1554"/>
                    <a:pt x="305" y="1680"/>
                  </a:cubicBezTo>
                  <a:lnTo>
                    <a:pt x="306" y="1681"/>
                  </a:lnTo>
                  <a:lnTo>
                    <a:pt x="306" y="1681"/>
                  </a:lnTo>
                  <a:cubicBezTo>
                    <a:pt x="297" y="1791"/>
                    <a:pt x="292" y="1904"/>
                    <a:pt x="293" y="2019"/>
                  </a:cubicBezTo>
                  <a:lnTo>
                    <a:pt x="301" y="2019"/>
                  </a:lnTo>
                  <a:lnTo>
                    <a:pt x="301" y="2019"/>
                  </a:lnTo>
                  <a:cubicBezTo>
                    <a:pt x="300" y="1904"/>
                    <a:pt x="305" y="1791"/>
                    <a:pt x="314" y="1681"/>
                  </a:cubicBezTo>
                  <a:lnTo>
                    <a:pt x="314" y="1681"/>
                  </a:lnTo>
                  <a:cubicBezTo>
                    <a:pt x="324" y="1669"/>
                    <a:pt x="395" y="1587"/>
                    <a:pt x="503" y="1532"/>
                  </a:cubicBezTo>
                  <a:lnTo>
                    <a:pt x="503" y="1532"/>
                  </a:lnTo>
                  <a:cubicBezTo>
                    <a:pt x="587" y="1491"/>
                    <a:pt x="705" y="1458"/>
                    <a:pt x="840" y="1502"/>
                  </a:cubicBezTo>
                  <a:lnTo>
                    <a:pt x="840" y="1502"/>
                  </a:lnTo>
                  <a:cubicBezTo>
                    <a:pt x="841" y="1500"/>
                    <a:pt x="842" y="1497"/>
                    <a:pt x="842" y="1494"/>
                  </a:cubicBezTo>
                  <a:lnTo>
                    <a:pt x="842" y="1494"/>
                  </a:lnTo>
                  <a:cubicBezTo>
                    <a:pt x="705" y="1449"/>
                    <a:pt x="584" y="1482"/>
                    <a:pt x="500" y="1525"/>
                  </a:cubicBezTo>
                  <a:lnTo>
                    <a:pt x="500" y="1525"/>
                  </a:lnTo>
                  <a:cubicBezTo>
                    <a:pt x="405" y="1573"/>
                    <a:pt x="338" y="1642"/>
                    <a:pt x="315" y="1667"/>
                  </a:cubicBezTo>
                  <a:lnTo>
                    <a:pt x="315" y="1667"/>
                  </a:lnTo>
                  <a:cubicBezTo>
                    <a:pt x="332" y="1477"/>
                    <a:pt x="362" y="1296"/>
                    <a:pt x="397" y="1129"/>
                  </a:cubicBezTo>
                  <a:lnTo>
                    <a:pt x="397" y="1129"/>
                  </a:lnTo>
                  <a:cubicBezTo>
                    <a:pt x="405" y="1116"/>
                    <a:pt x="469" y="1018"/>
                    <a:pt x="579" y="943"/>
                  </a:cubicBezTo>
                  <a:lnTo>
                    <a:pt x="579" y="943"/>
                  </a:lnTo>
                  <a:cubicBezTo>
                    <a:pt x="655" y="892"/>
                    <a:pt x="764" y="845"/>
                    <a:pt x="900" y="858"/>
                  </a:cubicBezTo>
                  <a:lnTo>
                    <a:pt x="900" y="858"/>
                  </a:lnTo>
                  <a:cubicBezTo>
                    <a:pt x="900" y="855"/>
                    <a:pt x="899" y="853"/>
                    <a:pt x="899" y="850"/>
                  </a:cubicBezTo>
                  <a:lnTo>
                    <a:pt x="899" y="850"/>
                  </a:lnTo>
                  <a:cubicBezTo>
                    <a:pt x="762" y="836"/>
                    <a:pt x="651" y="885"/>
                    <a:pt x="574" y="937"/>
                  </a:cubicBezTo>
                </a:path>
              </a:pathLst>
            </a:custGeom>
            <a:solidFill>
              <a:srgbClr val="763B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95">
              <a:extLst>
                <a:ext uri="{FF2B5EF4-FFF2-40B4-BE49-F238E27FC236}">
                  <a16:creationId xmlns:a16="http://schemas.microsoft.com/office/drawing/2014/main" xmlns="" id="{ED7106BE-471D-5B4C-90FB-20135D9EF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0746" y="8154360"/>
              <a:ext cx="3570480" cy="2790468"/>
            </a:xfrm>
            <a:custGeom>
              <a:avLst/>
              <a:gdLst>
                <a:gd name="T0" fmla="*/ 2590 w 2866"/>
                <a:gd name="T1" fmla="*/ 0 h 2241"/>
                <a:gd name="T2" fmla="*/ 493 w 2866"/>
                <a:gd name="T3" fmla="*/ 0 h 2241"/>
                <a:gd name="T4" fmla="*/ 500 w 2866"/>
                <a:gd name="T5" fmla="*/ 61 h 2241"/>
                <a:gd name="T6" fmla="*/ 0 w 2866"/>
                <a:gd name="T7" fmla="*/ 61 h 2241"/>
                <a:gd name="T8" fmla="*/ 267 w 2866"/>
                <a:gd name="T9" fmla="*/ 2240 h 2241"/>
                <a:gd name="T10" fmla="*/ 2865 w 2866"/>
                <a:gd name="T11" fmla="*/ 2240 h 2241"/>
                <a:gd name="T12" fmla="*/ 2590 w 2866"/>
                <a:gd name="T13" fmla="*/ 0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66" h="2241">
                  <a:moveTo>
                    <a:pt x="2590" y="0"/>
                  </a:moveTo>
                  <a:lnTo>
                    <a:pt x="493" y="0"/>
                  </a:lnTo>
                  <a:lnTo>
                    <a:pt x="500" y="61"/>
                  </a:lnTo>
                  <a:lnTo>
                    <a:pt x="0" y="61"/>
                  </a:lnTo>
                  <a:lnTo>
                    <a:pt x="267" y="2240"/>
                  </a:lnTo>
                  <a:lnTo>
                    <a:pt x="2865" y="2240"/>
                  </a:lnTo>
                  <a:lnTo>
                    <a:pt x="2590" y="0"/>
                  </a:lnTo>
                </a:path>
              </a:pathLst>
            </a:custGeom>
            <a:solidFill>
              <a:srgbClr val="37276B">
                <a:alpha val="3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96">
              <a:extLst>
                <a:ext uri="{FF2B5EF4-FFF2-40B4-BE49-F238E27FC236}">
                  <a16:creationId xmlns:a16="http://schemas.microsoft.com/office/drawing/2014/main" xmlns="" id="{A8DE2CFE-2BD7-564E-90D0-B76205717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184" y="8231264"/>
              <a:ext cx="2026935" cy="2620184"/>
            </a:xfrm>
            <a:custGeom>
              <a:avLst/>
              <a:gdLst>
                <a:gd name="T0" fmla="*/ 0 w 1626"/>
                <a:gd name="T1" fmla="*/ 130 h 2103"/>
                <a:gd name="T2" fmla="*/ 242 w 1626"/>
                <a:gd name="T3" fmla="*/ 2102 h 2103"/>
                <a:gd name="T4" fmla="*/ 1625 w 1626"/>
                <a:gd name="T5" fmla="*/ 2102 h 2103"/>
                <a:gd name="T6" fmla="*/ 1366 w 1626"/>
                <a:gd name="T7" fmla="*/ 0 h 2103"/>
                <a:gd name="T8" fmla="*/ 159 w 1626"/>
                <a:gd name="T9" fmla="*/ 0 h 2103"/>
                <a:gd name="T10" fmla="*/ 0 w 1626"/>
                <a:gd name="T11" fmla="*/ 13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6" h="2103">
                  <a:moveTo>
                    <a:pt x="0" y="130"/>
                  </a:moveTo>
                  <a:lnTo>
                    <a:pt x="242" y="2102"/>
                  </a:lnTo>
                  <a:lnTo>
                    <a:pt x="1625" y="2102"/>
                  </a:lnTo>
                  <a:lnTo>
                    <a:pt x="1366" y="0"/>
                  </a:lnTo>
                  <a:lnTo>
                    <a:pt x="159" y="0"/>
                  </a:lnTo>
                  <a:lnTo>
                    <a:pt x="0" y="130"/>
                  </a:lnTo>
                </a:path>
              </a:pathLst>
            </a:custGeom>
            <a:solidFill>
              <a:srgbClr val="A892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97">
              <a:extLst>
                <a:ext uri="{FF2B5EF4-FFF2-40B4-BE49-F238E27FC236}">
                  <a16:creationId xmlns:a16="http://schemas.microsoft.com/office/drawing/2014/main" xmlns="" id="{DFF06FBE-665B-D442-9D14-27C4390C1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184" y="8231264"/>
              <a:ext cx="2065386" cy="2565254"/>
            </a:xfrm>
            <a:custGeom>
              <a:avLst/>
              <a:gdLst>
                <a:gd name="T0" fmla="*/ 0 w 1660"/>
                <a:gd name="T1" fmla="*/ 130 h 2059"/>
                <a:gd name="T2" fmla="*/ 237 w 1660"/>
                <a:gd name="T3" fmla="*/ 2058 h 2059"/>
                <a:gd name="T4" fmla="*/ 1659 w 1660"/>
                <a:gd name="T5" fmla="*/ 2058 h 2059"/>
                <a:gd name="T6" fmla="*/ 1406 w 1660"/>
                <a:gd name="T7" fmla="*/ 0 h 2059"/>
                <a:gd name="T8" fmla="*/ 159 w 1660"/>
                <a:gd name="T9" fmla="*/ 0 h 2059"/>
                <a:gd name="T10" fmla="*/ 0 w 1660"/>
                <a:gd name="T11" fmla="*/ 130 h 2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0" h="2059">
                  <a:moveTo>
                    <a:pt x="0" y="130"/>
                  </a:moveTo>
                  <a:lnTo>
                    <a:pt x="237" y="2058"/>
                  </a:lnTo>
                  <a:lnTo>
                    <a:pt x="1659" y="2058"/>
                  </a:lnTo>
                  <a:lnTo>
                    <a:pt x="1406" y="0"/>
                  </a:lnTo>
                  <a:lnTo>
                    <a:pt x="159" y="0"/>
                  </a:lnTo>
                  <a:lnTo>
                    <a:pt x="0" y="130"/>
                  </a:lnTo>
                </a:path>
              </a:pathLst>
            </a:custGeom>
            <a:solidFill>
              <a:srgbClr val="C6B5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98">
              <a:extLst>
                <a:ext uri="{FF2B5EF4-FFF2-40B4-BE49-F238E27FC236}">
                  <a16:creationId xmlns:a16="http://schemas.microsoft.com/office/drawing/2014/main" xmlns="" id="{A8D4E1B1-8A21-A049-841A-AFD2CDBEA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186" y="8231266"/>
              <a:ext cx="2098344" cy="2515814"/>
            </a:xfrm>
            <a:custGeom>
              <a:avLst/>
              <a:gdLst>
                <a:gd name="T0" fmla="*/ 0 w 1685"/>
                <a:gd name="T1" fmla="*/ 130 h 2018"/>
                <a:gd name="T2" fmla="*/ 232 w 1685"/>
                <a:gd name="T3" fmla="*/ 2017 h 2018"/>
                <a:gd name="T4" fmla="*/ 1684 w 1685"/>
                <a:gd name="T5" fmla="*/ 2017 h 2018"/>
                <a:gd name="T6" fmla="*/ 1436 w 1685"/>
                <a:gd name="T7" fmla="*/ 0 h 2018"/>
                <a:gd name="T8" fmla="*/ 159 w 1685"/>
                <a:gd name="T9" fmla="*/ 0 h 2018"/>
                <a:gd name="T10" fmla="*/ 0 w 1685"/>
                <a:gd name="T11" fmla="*/ 130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5" h="2018">
                  <a:moveTo>
                    <a:pt x="0" y="130"/>
                  </a:moveTo>
                  <a:lnTo>
                    <a:pt x="232" y="2017"/>
                  </a:lnTo>
                  <a:lnTo>
                    <a:pt x="1684" y="2017"/>
                  </a:lnTo>
                  <a:lnTo>
                    <a:pt x="1436" y="0"/>
                  </a:lnTo>
                  <a:lnTo>
                    <a:pt x="159" y="0"/>
                  </a:lnTo>
                  <a:lnTo>
                    <a:pt x="0" y="130"/>
                  </a:lnTo>
                </a:path>
              </a:pathLst>
            </a:custGeom>
            <a:solidFill>
              <a:srgbClr val="E5D8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99">
              <a:extLst>
                <a:ext uri="{FF2B5EF4-FFF2-40B4-BE49-F238E27FC236}">
                  <a16:creationId xmlns:a16="http://schemas.microsoft.com/office/drawing/2014/main" xmlns="" id="{4B00028D-A940-0B47-982A-0727D7CBA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09936" y="8231264"/>
              <a:ext cx="1950032" cy="2460884"/>
            </a:xfrm>
            <a:custGeom>
              <a:avLst/>
              <a:gdLst>
                <a:gd name="T0" fmla="*/ 242 w 1565"/>
                <a:gd name="T1" fmla="*/ 1973 h 1974"/>
                <a:gd name="T2" fmla="*/ 1564 w 1565"/>
                <a:gd name="T3" fmla="*/ 1973 h 1974"/>
                <a:gd name="T4" fmla="*/ 1322 w 1565"/>
                <a:gd name="T5" fmla="*/ 0 h 1974"/>
                <a:gd name="T6" fmla="*/ 0 w 1565"/>
                <a:gd name="T7" fmla="*/ 0 h 1974"/>
                <a:gd name="T8" fmla="*/ 242 w 1565"/>
                <a:gd name="T9" fmla="*/ 1973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5" h="1974">
                  <a:moveTo>
                    <a:pt x="242" y="1973"/>
                  </a:moveTo>
                  <a:lnTo>
                    <a:pt x="1564" y="1973"/>
                  </a:lnTo>
                  <a:lnTo>
                    <a:pt x="1322" y="0"/>
                  </a:lnTo>
                  <a:lnTo>
                    <a:pt x="0" y="0"/>
                  </a:lnTo>
                  <a:lnTo>
                    <a:pt x="242" y="197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00">
              <a:extLst>
                <a:ext uri="{FF2B5EF4-FFF2-40B4-BE49-F238E27FC236}">
                  <a16:creationId xmlns:a16="http://schemas.microsoft.com/office/drawing/2014/main" xmlns="" id="{6232CD50-7F03-7C4E-A63B-FD81B897D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0746" y="8231264"/>
              <a:ext cx="2318066" cy="2620184"/>
            </a:xfrm>
            <a:custGeom>
              <a:avLst/>
              <a:gdLst>
                <a:gd name="T0" fmla="*/ 0 w 1862"/>
                <a:gd name="T1" fmla="*/ 0 h 2103"/>
                <a:gd name="T2" fmla="*/ 258 w 1862"/>
                <a:gd name="T3" fmla="*/ 2102 h 2103"/>
                <a:gd name="T4" fmla="*/ 1861 w 1862"/>
                <a:gd name="T5" fmla="*/ 2102 h 2103"/>
                <a:gd name="T6" fmla="*/ 1619 w 1862"/>
                <a:gd name="T7" fmla="*/ 130 h 2103"/>
                <a:gd name="T8" fmla="*/ 1428 w 1862"/>
                <a:gd name="T9" fmla="*/ 0 h 2103"/>
                <a:gd name="T10" fmla="*/ 0 w 1862"/>
                <a:gd name="T11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2" h="2103">
                  <a:moveTo>
                    <a:pt x="0" y="0"/>
                  </a:moveTo>
                  <a:lnTo>
                    <a:pt x="258" y="2102"/>
                  </a:lnTo>
                  <a:lnTo>
                    <a:pt x="1861" y="2102"/>
                  </a:lnTo>
                  <a:lnTo>
                    <a:pt x="1619" y="130"/>
                  </a:lnTo>
                  <a:lnTo>
                    <a:pt x="1428" y="0"/>
                  </a:lnTo>
                  <a:lnTo>
                    <a:pt x="0" y="0"/>
                  </a:lnTo>
                </a:path>
              </a:pathLst>
            </a:custGeom>
            <a:solidFill>
              <a:srgbClr val="A892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101">
              <a:extLst>
                <a:ext uri="{FF2B5EF4-FFF2-40B4-BE49-F238E27FC236}">
                  <a16:creationId xmlns:a16="http://schemas.microsoft.com/office/drawing/2014/main" xmlns="" id="{7E1B8462-B3FA-3244-A97D-8E5E6195A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1171" y="8231264"/>
              <a:ext cx="2252149" cy="2565254"/>
            </a:xfrm>
            <a:custGeom>
              <a:avLst/>
              <a:gdLst>
                <a:gd name="T0" fmla="*/ 0 w 1810"/>
                <a:gd name="T1" fmla="*/ 0 h 2059"/>
                <a:gd name="T2" fmla="*/ 252 w 1810"/>
                <a:gd name="T3" fmla="*/ 2058 h 2059"/>
                <a:gd name="T4" fmla="*/ 1809 w 1810"/>
                <a:gd name="T5" fmla="*/ 2058 h 2059"/>
                <a:gd name="T6" fmla="*/ 1572 w 1810"/>
                <a:gd name="T7" fmla="*/ 130 h 2059"/>
                <a:gd name="T8" fmla="*/ 1381 w 1810"/>
                <a:gd name="T9" fmla="*/ 0 h 2059"/>
                <a:gd name="T10" fmla="*/ 0 w 1810"/>
                <a:gd name="T11" fmla="*/ 0 h 2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0" h="2059">
                  <a:moveTo>
                    <a:pt x="0" y="0"/>
                  </a:moveTo>
                  <a:lnTo>
                    <a:pt x="252" y="2058"/>
                  </a:lnTo>
                  <a:lnTo>
                    <a:pt x="1809" y="2058"/>
                  </a:lnTo>
                  <a:lnTo>
                    <a:pt x="1572" y="130"/>
                  </a:lnTo>
                  <a:lnTo>
                    <a:pt x="1381" y="0"/>
                  </a:lnTo>
                  <a:lnTo>
                    <a:pt x="0" y="0"/>
                  </a:lnTo>
                </a:path>
              </a:pathLst>
            </a:custGeom>
            <a:solidFill>
              <a:srgbClr val="C6B5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102">
              <a:extLst>
                <a:ext uri="{FF2B5EF4-FFF2-40B4-BE49-F238E27FC236}">
                  <a16:creationId xmlns:a16="http://schemas.microsoft.com/office/drawing/2014/main" xmlns="" id="{FBEBA0A6-CE41-E24D-9C85-EFC7CA7E6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6099" y="8231266"/>
              <a:ext cx="2197218" cy="2515814"/>
            </a:xfrm>
            <a:custGeom>
              <a:avLst/>
              <a:gdLst>
                <a:gd name="T0" fmla="*/ 0 w 1763"/>
                <a:gd name="T1" fmla="*/ 0 h 2018"/>
                <a:gd name="T2" fmla="*/ 248 w 1763"/>
                <a:gd name="T3" fmla="*/ 2017 h 2018"/>
                <a:gd name="T4" fmla="*/ 1762 w 1763"/>
                <a:gd name="T5" fmla="*/ 2017 h 2018"/>
                <a:gd name="T6" fmla="*/ 1530 w 1763"/>
                <a:gd name="T7" fmla="*/ 130 h 2018"/>
                <a:gd name="T8" fmla="*/ 1339 w 1763"/>
                <a:gd name="T9" fmla="*/ 0 h 2018"/>
                <a:gd name="T10" fmla="*/ 0 w 1763"/>
                <a:gd name="T11" fmla="*/ 0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3" h="2018">
                  <a:moveTo>
                    <a:pt x="0" y="0"/>
                  </a:moveTo>
                  <a:lnTo>
                    <a:pt x="248" y="2017"/>
                  </a:lnTo>
                  <a:lnTo>
                    <a:pt x="1762" y="2017"/>
                  </a:lnTo>
                  <a:lnTo>
                    <a:pt x="1530" y="130"/>
                  </a:lnTo>
                  <a:lnTo>
                    <a:pt x="1339" y="0"/>
                  </a:lnTo>
                  <a:lnTo>
                    <a:pt x="0" y="0"/>
                  </a:lnTo>
                </a:path>
              </a:pathLst>
            </a:custGeom>
            <a:solidFill>
              <a:srgbClr val="E5D8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03">
              <a:extLst>
                <a:ext uri="{FF2B5EF4-FFF2-40B4-BE49-F238E27FC236}">
                  <a16:creationId xmlns:a16="http://schemas.microsoft.com/office/drawing/2014/main" xmlns="" id="{31308F2B-F82F-F948-AED7-2E0319252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2017" y="8231264"/>
              <a:ext cx="1906085" cy="2460884"/>
            </a:xfrm>
            <a:custGeom>
              <a:avLst/>
              <a:gdLst>
                <a:gd name="T0" fmla="*/ 0 w 1529"/>
                <a:gd name="T1" fmla="*/ 0 h 1974"/>
                <a:gd name="T2" fmla="*/ 242 w 1529"/>
                <a:gd name="T3" fmla="*/ 1973 h 1974"/>
                <a:gd name="T4" fmla="*/ 1528 w 1529"/>
                <a:gd name="T5" fmla="*/ 1973 h 1974"/>
                <a:gd name="T6" fmla="*/ 1286 w 1529"/>
                <a:gd name="T7" fmla="*/ 0 h 1974"/>
                <a:gd name="T8" fmla="*/ 0 w 1529"/>
                <a:gd name="T9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9" h="1974">
                  <a:moveTo>
                    <a:pt x="0" y="0"/>
                  </a:moveTo>
                  <a:lnTo>
                    <a:pt x="242" y="1973"/>
                  </a:lnTo>
                  <a:lnTo>
                    <a:pt x="1528" y="1973"/>
                  </a:lnTo>
                  <a:lnTo>
                    <a:pt x="1286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04">
              <a:extLst>
                <a:ext uri="{FF2B5EF4-FFF2-40B4-BE49-F238E27FC236}">
                  <a16:creationId xmlns:a16="http://schemas.microsoft.com/office/drawing/2014/main" xmlns="" id="{AAD06B2F-4336-774E-87FC-4C947B715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186" y="8231264"/>
              <a:ext cx="499868" cy="2620184"/>
            </a:xfrm>
            <a:custGeom>
              <a:avLst/>
              <a:gdLst>
                <a:gd name="T0" fmla="*/ 0 w 402"/>
                <a:gd name="T1" fmla="*/ 130 h 2103"/>
                <a:gd name="T2" fmla="*/ 159 w 402"/>
                <a:gd name="T3" fmla="*/ 0 h 2103"/>
                <a:gd name="T4" fmla="*/ 401 w 402"/>
                <a:gd name="T5" fmla="*/ 1973 h 2103"/>
                <a:gd name="T6" fmla="*/ 242 w 402"/>
                <a:gd name="T7" fmla="*/ 2102 h 2103"/>
                <a:gd name="T8" fmla="*/ 0 w 402"/>
                <a:gd name="T9" fmla="*/ 13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103">
                  <a:moveTo>
                    <a:pt x="0" y="130"/>
                  </a:moveTo>
                  <a:lnTo>
                    <a:pt x="159" y="0"/>
                  </a:lnTo>
                  <a:lnTo>
                    <a:pt x="401" y="1973"/>
                  </a:lnTo>
                  <a:lnTo>
                    <a:pt x="242" y="2102"/>
                  </a:lnTo>
                  <a:lnTo>
                    <a:pt x="0" y="130"/>
                  </a:lnTo>
                </a:path>
              </a:pathLst>
            </a:custGeom>
            <a:solidFill>
              <a:srgbClr val="C6B5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111">
              <a:extLst>
                <a:ext uri="{FF2B5EF4-FFF2-40B4-BE49-F238E27FC236}">
                  <a16:creationId xmlns:a16="http://schemas.microsoft.com/office/drawing/2014/main" xmlns="" id="{BBF33BA5-D942-5B49-A250-9DA10EA36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8111" y="9285928"/>
              <a:ext cx="752546" cy="543814"/>
            </a:xfrm>
            <a:custGeom>
              <a:avLst/>
              <a:gdLst>
                <a:gd name="T0" fmla="*/ 604 w 605"/>
                <a:gd name="T1" fmla="*/ 435 h 436"/>
                <a:gd name="T2" fmla="*/ 54 w 605"/>
                <a:gd name="T3" fmla="*/ 435 h 436"/>
                <a:gd name="T4" fmla="*/ 0 w 605"/>
                <a:gd name="T5" fmla="*/ 0 h 436"/>
                <a:gd name="T6" fmla="*/ 550 w 605"/>
                <a:gd name="T7" fmla="*/ 0 h 436"/>
                <a:gd name="T8" fmla="*/ 604 w 605"/>
                <a:gd name="T9" fmla="*/ 435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436">
                  <a:moveTo>
                    <a:pt x="604" y="435"/>
                  </a:moveTo>
                  <a:lnTo>
                    <a:pt x="54" y="435"/>
                  </a:lnTo>
                  <a:lnTo>
                    <a:pt x="0" y="0"/>
                  </a:lnTo>
                  <a:lnTo>
                    <a:pt x="550" y="0"/>
                  </a:lnTo>
                  <a:lnTo>
                    <a:pt x="604" y="435"/>
                  </a:lnTo>
                </a:path>
              </a:pathLst>
            </a:custGeom>
            <a:solidFill>
              <a:srgbClr val="D2F1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124">
              <a:extLst>
                <a:ext uri="{FF2B5EF4-FFF2-40B4-BE49-F238E27FC236}">
                  <a16:creationId xmlns:a16="http://schemas.microsoft.com/office/drawing/2014/main" xmlns="" id="{82E677F5-6A48-E64B-9BC2-E98472CED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7514" y="10049464"/>
              <a:ext cx="1340303" cy="241693"/>
            </a:xfrm>
            <a:custGeom>
              <a:avLst/>
              <a:gdLst>
                <a:gd name="T0" fmla="*/ 1075 w 1076"/>
                <a:gd name="T1" fmla="*/ 195 h 196"/>
                <a:gd name="T2" fmla="*/ 24 w 1076"/>
                <a:gd name="T3" fmla="*/ 195 h 196"/>
                <a:gd name="T4" fmla="*/ 0 w 1076"/>
                <a:gd name="T5" fmla="*/ 0 h 196"/>
                <a:gd name="T6" fmla="*/ 1051 w 1076"/>
                <a:gd name="T7" fmla="*/ 0 h 196"/>
                <a:gd name="T8" fmla="*/ 1075 w 1076"/>
                <a:gd name="T9" fmla="*/ 1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6" h="196">
                  <a:moveTo>
                    <a:pt x="1075" y="195"/>
                  </a:moveTo>
                  <a:lnTo>
                    <a:pt x="24" y="195"/>
                  </a:lnTo>
                  <a:lnTo>
                    <a:pt x="0" y="0"/>
                  </a:lnTo>
                  <a:lnTo>
                    <a:pt x="1051" y="0"/>
                  </a:lnTo>
                  <a:lnTo>
                    <a:pt x="1075" y="195"/>
                  </a:lnTo>
                </a:path>
              </a:pathLst>
            </a:custGeom>
            <a:solidFill>
              <a:srgbClr val="D2F1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xmlns="" id="{3E15BC1C-9561-204F-B51C-0D10EB1ED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8134" y="9258466"/>
              <a:ext cx="3137453" cy="1174204"/>
            </a:xfrm>
            <a:custGeom>
              <a:avLst/>
              <a:gdLst>
                <a:gd name="connsiteX0" fmla="*/ 25164 w 3137453"/>
                <a:gd name="connsiteY0" fmla="*/ 1120582 h 1174204"/>
                <a:gd name="connsiteX1" fmla="*/ 881105 w 3137453"/>
                <a:gd name="connsiteY1" fmla="*/ 1120582 h 1174204"/>
                <a:gd name="connsiteX2" fmla="*/ 905951 w 3137453"/>
                <a:gd name="connsiteY2" fmla="*/ 1142816 h 1174204"/>
                <a:gd name="connsiteX3" fmla="*/ 881105 w 3137453"/>
                <a:gd name="connsiteY3" fmla="*/ 1174204 h 1174204"/>
                <a:gd name="connsiteX4" fmla="*/ 25164 w 3137453"/>
                <a:gd name="connsiteY4" fmla="*/ 1174204 h 1174204"/>
                <a:gd name="connsiteX5" fmla="*/ 318 w 3137453"/>
                <a:gd name="connsiteY5" fmla="*/ 1149355 h 1174204"/>
                <a:gd name="connsiteX6" fmla="*/ 25164 w 3137453"/>
                <a:gd name="connsiteY6" fmla="*/ 1120582 h 1174204"/>
                <a:gd name="connsiteX7" fmla="*/ 2699165 w 3137453"/>
                <a:gd name="connsiteY7" fmla="*/ 186763 h 1174204"/>
                <a:gd name="connsiteX8" fmla="*/ 3112391 w 3137453"/>
                <a:gd name="connsiteY8" fmla="*/ 186763 h 1174204"/>
                <a:gd name="connsiteX9" fmla="*/ 3137359 w 3137453"/>
                <a:gd name="connsiteY9" fmla="*/ 210304 h 1174204"/>
                <a:gd name="connsiteX10" fmla="*/ 3112391 w 3137453"/>
                <a:gd name="connsiteY10" fmla="*/ 240385 h 1174204"/>
                <a:gd name="connsiteX11" fmla="*/ 2699165 w 3137453"/>
                <a:gd name="connsiteY11" fmla="*/ 240385 h 1174204"/>
                <a:gd name="connsiteX12" fmla="*/ 2674196 w 3137453"/>
                <a:gd name="connsiteY12" fmla="*/ 216844 h 1174204"/>
                <a:gd name="connsiteX13" fmla="*/ 2699165 w 3137453"/>
                <a:gd name="connsiteY13" fmla="*/ 186763 h 1174204"/>
                <a:gd name="connsiteX14" fmla="*/ 2678368 w 3137453"/>
                <a:gd name="connsiteY14" fmla="*/ 21972 h 1174204"/>
                <a:gd name="connsiteX15" fmla="*/ 3090492 w 3137453"/>
                <a:gd name="connsiteY15" fmla="*/ 21972 h 1174204"/>
                <a:gd name="connsiteX16" fmla="*/ 3115394 w 3137453"/>
                <a:gd name="connsiteY16" fmla="*/ 42470 h 1174204"/>
                <a:gd name="connsiteX17" fmla="*/ 3090492 w 3137453"/>
                <a:gd name="connsiteY17" fmla="*/ 70202 h 1174204"/>
                <a:gd name="connsiteX18" fmla="*/ 2678368 w 3137453"/>
                <a:gd name="connsiteY18" fmla="*/ 70202 h 1174204"/>
                <a:gd name="connsiteX19" fmla="*/ 2653466 w 3137453"/>
                <a:gd name="connsiteY19" fmla="*/ 48499 h 1174204"/>
                <a:gd name="connsiteX20" fmla="*/ 2678368 w 3137453"/>
                <a:gd name="connsiteY20" fmla="*/ 21972 h 1174204"/>
                <a:gd name="connsiteX21" fmla="*/ 650088 w 3137453"/>
                <a:gd name="connsiteY21" fmla="*/ 0 h 1174204"/>
                <a:gd name="connsiteX22" fmla="*/ 1133831 w 3137453"/>
                <a:gd name="connsiteY22" fmla="*/ 0 h 1174204"/>
                <a:gd name="connsiteX23" fmla="*/ 1158638 w 3137453"/>
                <a:gd name="connsiteY23" fmla="*/ 23541 h 1174204"/>
                <a:gd name="connsiteX24" fmla="*/ 1133831 w 3137453"/>
                <a:gd name="connsiteY24" fmla="*/ 53622 h 1174204"/>
                <a:gd name="connsiteX25" fmla="*/ 650088 w 3137453"/>
                <a:gd name="connsiteY25" fmla="*/ 53622 h 1174204"/>
                <a:gd name="connsiteX26" fmla="*/ 625280 w 3137453"/>
                <a:gd name="connsiteY26" fmla="*/ 31389 h 1174204"/>
                <a:gd name="connsiteX27" fmla="*/ 650088 w 3137453"/>
                <a:gd name="connsiteY27" fmla="*/ 0 h 1174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37453" h="1174204">
                  <a:moveTo>
                    <a:pt x="25164" y="1120582"/>
                  </a:moveTo>
                  <a:lnTo>
                    <a:pt x="881105" y="1120582"/>
                  </a:lnTo>
                  <a:cubicBezTo>
                    <a:pt x="894770" y="1120582"/>
                    <a:pt x="904709" y="1131045"/>
                    <a:pt x="905951" y="1142816"/>
                  </a:cubicBezTo>
                  <a:cubicBezTo>
                    <a:pt x="908436" y="1159818"/>
                    <a:pt x="896013" y="1174204"/>
                    <a:pt x="881105" y="1174204"/>
                  </a:cubicBezTo>
                  <a:lnTo>
                    <a:pt x="25164" y="1174204"/>
                  </a:lnTo>
                  <a:cubicBezTo>
                    <a:pt x="11498" y="1174204"/>
                    <a:pt x="1560" y="1163741"/>
                    <a:pt x="318" y="1149355"/>
                  </a:cubicBezTo>
                  <a:cubicBezTo>
                    <a:pt x="-2167" y="1134968"/>
                    <a:pt x="10256" y="1120582"/>
                    <a:pt x="25164" y="1120582"/>
                  </a:cubicBezTo>
                  <a:close/>
                  <a:moveTo>
                    <a:pt x="2699165" y="186763"/>
                  </a:moveTo>
                  <a:lnTo>
                    <a:pt x="3112391" y="186763"/>
                  </a:lnTo>
                  <a:cubicBezTo>
                    <a:pt x="3124875" y="186763"/>
                    <a:pt x="3136111" y="195918"/>
                    <a:pt x="3137359" y="210304"/>
                  </a:cubicBezTo>
                  <a:cubicBezTo>
                    <a:pt x="3138608" y="225999"/>
                    <a:pt x="3127372" y="240385"/>
                    <a:pt x="3112391" y="240385"/>
                  </a:cubicBezTo>
                  <a:lnTo>
                    <a:pt x="2699165" y="240385"/>
                  </a:lnTo>
                  <a:cubicBezTo>
                    <a:pt x="2686681" y="240385"/>
                    <a:pt x="2675445" y="229922"/>
                    <a:pt x="2674196" y="216844"/>
                  </a:cubicBezTo>
                  <a:cubicBezTo>
                    <a:pt x="2672948" y="199842"/>
                    <a:pt x="2684184" y="186763"/>
                    <a:pt x="2699165" y="186763"/>
                  </a:cubicBezTo>
                  <a:close/>
                  <a:moveTo>
                    <a:pt x="2678368" y="21972"/>
                  </a:moveTo>
                  <a:lnTo>
                    <a:pt x="3090492" y="21972"/>
                  </a:lnTo>
                  <a:cubicBezTo>
                    <a:pt x="3102943" y="21972"/>
                    <a:pt x="3112904" y="30412"/>
                    <a:pt x="3115394" y="42470"/>
                  </a:cubicBezTo>
                  <a:cubicBezTo>
                    <a:pt x="3116639" y="56939"/>
                    <a:pt x="3104188" y="70202"/>
                    <a:pt x="3090492" y="70202"/>
                  </a:cubicBezTo>
                  <a:lnTo>
                    <a:pt x="2678368" y="70202"/>
                  </a:lnTo>
                  <a:cubicBezTo>
                    <a:pt x="2665917" y="70202"/>
                    <a:pt x="2654711" y="60556"/>
                    <a:pt x="2653466" y="48499"/>
                  </a:cubicBezTo>
                  <a:cubicBezTo>
                    <a:pt x="2650976" y="34030"/>
                    <a:pt x="2663427" y="21972"/>
                    <a:pt x="2678368" y="21972"/>
                  </a:cubicBezTo>
                  <a:close/>
                  <a:moveTo>
                    <a:pt x="650088" y="0"/>
                  </a:moveTo>
                  <a:lnTo>
                    <a:pt x="1133831" y="0"/>
                  </a:lnTo>
                  <a:cubicBezTo>
                    <a:pt x="1146234" y="0"/>
                    <a:pt x="1157398" y="11771"/>
                    <a:pt x="1158638" y="23541"/>
                  </a:cubicBezTo>
                  <a:cubicBezTo>
                    <a:pt x="1161119" y="39236"/>
                    <a:pt x="1148715" y="53622"/>
                    <a:pt x="1133831" y="53622"/>
                  </a:cubicBezTo>
                  <a:lnTo>
                    <a:pt x="650088" y="53622"/>
                  </a:lnTo>
                  <a:cubicBezTo>
                    <a:pt x="637684" y="53622"/>
                    <a:pt x="626521" y="44467"/>
                    <a:pt x="625280" y="31389"/>
                  </a:cubicBezTo>
                  <a:cubicBezTo>
                    <a:pt x="624040" y="14386"/>
                    <a:pt x="635203" y="0"/>
                    <a:pt x="650088" y="0"/>
                  </a:cubicBezTo>
                  <a:close/>
                </a:path>
              </a:pathLst>
            </a:custGeom>
            <a:solidFill>
              <a:srgbClr val="26A7BC">
                <a:alpha val="20000"/>
              </a:srgb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xmlns="" id="{21E786B8-B9B7-204A-A161-3B8BB780C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5427" y="8396052"/>
              <a:ext cx="3478018" cy="1915870"/>
            </a:xfrm>
            <a:custGeom>
              <a:avLst/>
              <a:gdLst>
                <a:gd name="connsiteX0" fmla="*/ 2250931 w 3478018"/>
                <a:gd name="connsiteY0" fmla="*/ 1867636 h 1915870"/>
                <a:gd name="connsiteX1" fmla="*/ 3452791 w 3478018"/>
                <a:gd name="connsiteY1" fmla="*/ 1867636 h 1915870"/>
                <a:gd name="connsiteX2" fmla="*/ 3477700 w 3478018"/>
                <a:gd name="connsiteY2" fmla="*/ 1889341 h 1915870"/>
                <a:gd name="connsiteX3" fmla="*/ 3452791 w 3478018"/>
                <a:gd name="connsiteY3" fmla="*/ 1915870 h 1915870"/>
                <a:gd name="connsiteX4" fmla="*/ 2250931 w 3478018"/>
                <a:gd name="connsiteY4" fmla="*/ 1915870 h 1915870"/>
                <a:gd name="connsiteX5" fmla="*/ 2226022 w 3478018"/>
                <a:gd name="connsiteY5" fmla="*/ 1895371 h 1915870"/>
                <a:gd name="connsiteX6" fmla="*/ 2250931 w 3478018"/>
                <a:gd name="connsiteY6" fmla="*/ 1867636 h 1915870"/>
                <a:gd name="connsiteX7" fmla="*/ 2233254 w 3478018"/>
                <a:gd name="connsiteY7" fmla="*/ 1702847 h 1915870"/>
                <a:gd name="connsiteX8" fmla="*/ 3437503 w 3478018"/>
                <a:gd name="connsiteY8" fmla="*/ 1702847 h 1915870"/>
                <a:gd name="connsiteX9" fmla="*/ 3462461 w 3478018"/>
                <a:gd name="connsiteY9" fmla="*/ 1726388 h 1915870"/>
                <a:gd name="connsiteX10" fmla="*/ 3437503 w 3478018"/>
                <a:gd name="connsiteY10" fmla="*/ 1756469 h 1915870"/>
                <a:gd name="connsiteX11" fmla="*/ 2233254 w 3478018"/>
                <a:gd name="connsiteY11" fmla="*/ 1756469 h 1915870"/>
                <a:gd name="connsiteX12" fmla="*/ 2208296 w 3478018"/>
                <a:gd name="connsiteY12" fmla="*/ 1732928 h 1915870"/>
                <a:gd name="connsiteX13" fmla="*/ 2233254 w 3478018"/>
                <a:gd name="connsiteY13" fmla="*/ 1702847 h 1915870"/>
                <a:gd name="connsiteX14" fmla="*/ 2212503 w 3478018"/>
                <a:gd name="connsiteY14" fmla="*/ 1538055 h 1915870"/>
                <a:gd name="connsiteX15" fmla="*/ 3414311 w 3478018"/>
                <a:gd name="connsiteY15" fmla="*/ 1538055 h 1915870"/>
                <a:gd name="connsiteX16" fmla="*/ 3439245 w 3478018"/>
                <a:gd name="connsiteY16" fmla="*/ 1561596 h 1915870"/>
                <a:gd name="connsiteX17" fmla="*/ 3414311 w 3478018"/>
                <a:gd name="connsiteY17" fmla="*/ 1591677 h 1915870"/>
                <a:gd name="connsiteX18" fmla="*/ 2212503 w 3478018"/>
                <a:gd name="connsiteY18" fmla="*/ 1591677 h 1915870"/>
                <a:gd name="connsiteX19" fmla="*/ 2187569 w 3478018"/>
                <a:gd name="connsiteY19" fmla="*/ 1568136 h 1915870"/>
                <a:gd name="connsiteX20" fmla="*/ 2212503 w 3478018"/>
                <a:gd name="connsiteY20" fmla="*/ 1538055 h 1915870"/>
                <a:gd name="connsiteX21" fmla="*/ 207495 w 3478018"/>
                <a:gd name="connsiteY21" fmla="*/ 1461153 h 1915870"/>
                <a:gd name="connsiteX22" fmla="*/ 1465576 w 3478018"/>
                <a:gd name="connsiteY22" fmla="*/ 1461153 h 1915870"/>
                <a:gd name="connsiteX23" fmla="*/ 1490464 w 3478018"/>
                <a:gd name="connsiteY23" fmla="*/ 1484694 h 1915870"/>
                <a:gd name="connsiteX24" fmla="*/ 1465576 w 3478018"/>
                <a:gd name="connsiteY24" fmla="*/ 1514775 h 1915870"/>
                <a:gd name="connsiteX25" fmla="*/ 207495 w 3478018"/>
                <a:gd name="connsiteY25" fmla="*/ 1514775 h 1915870"/>
                <a:gd name="connsiteX26" fmla="*/ 182607 w 3478018"/>
                <a:gd name="connsiteY26" fmla="*/ 1491234 h 1915870"/>
                <a:gd name="connsiteX27" fmla="*/ 207495 w 3478018"/>
                <a:gd name="connsiteY27" fmla="*/ 1461153 h 1915870"/>
                <a:gd name="connsiteX28" fmla="*/ 2980249 w 3478018"/>
                <a:gd name="connsiteY28" fmla="*/ 1373262 h 1915870"/>
                <a:gd name="connsiteX29" fmla="*/ 3392376 w 3478018"/>
                <a:gd name="connsiteY29" fmla="*/ 1373262 h 1915870"/>
                <a:gd name="connsiteX30" fmla="*/ 3417278 w 3478018"/>
                <a:gd name="connsiteY30" fmla="*/ 1394967 h 1915870"/>
                <a:gd name="connsiteX31" fmla="*/ 3392376 w 3478018"/>
                <a:gd name="connsiteY31" fmla="*/ 1421496 h 1915870"/>
                <a:gd name="connsiteX32" fmla="*/ 2980249 w 3478018"/>
                <a:gd name="connsiteY32" fmla="*/ 1421496 h 1915870"/>
                <a:gd name="connsiteX33" fmla="*/ 2955347 w 3478018"/>
                <a:gd name="connsiteY33" fmla="*/ 1400997 h 1915870"/>
                <a:gd name="connsiteX34" fmla="*/ 2980249 w 3478018"/>
                <a:gd name="connsiteY34" fmla="*/ 1373262 h 1915870"/>
                <a:gd name="connsiteX35" fmla="*/ 184301 w 3478018"/>
                <a:gd name="connsiteY35" fmla="*/ 1263401 h 1915870"/>
                <a:gd name="connsiteX36" fmla="*/ 1442331 w 3478018"/>
                <a:gd name="connsiteY36" fmla="*/ 1263401 h 1915870"/>
                <a:gd name="connsiteX37" fmla="*/ 1467242 w 3478018"/>
                <a:gd name="connsiteY37" fmla="*/ 1285106 h 1915870"/>
                <a:gd name="connsiteX38" fmla="*/ 1442331 w 3478018"/>
                <a:gd name="connsiteY38" fmla="*/ 1311635 h 1915870"/>
                <a:gd name="connsiteX39" fmla="*/ 184301 w 3478018"/>
                <a:gd name="connsiteY39" fmla="*/ 1311635 h 1915870"/>
                <a:gd name="connsiteX40" fmla="*/ 159390 w 3478018"/>
                <a:gd name="connsiteY40" fmla="*/ 1291136 h 1915870"/>
                <a:gd name="connsiteX41" fmla="*/ 184301 w 3478018"/>
                <a:gd name="connsiteY41" fmla="*/ 1263401 h 1915870"/>
                <a:gd name="connsiteX42" fmla="*/ 2959449 w 3478018"/>
                <a:gd name="connsiteY42" fmla="*/ 1208471 h 1915870"/>
                <a:gd name="connsiteX43" fmla="*/ 3370480 w 3478018"/>
                <a:gd name="connsiteY43" fmla="*/ 1208471 h 1915870"/>
                <a:gd name="connsiteX44" fmla="*/ 3395316 w 3478018"/>
                <a:gd name="connsiteY44" fmla="*/ 1228971 h 1915870"/>
                <a:gd name="connsiteX45" fmla="*/ 3370480 w 3478018"/>
                <a:gd name="connsiteY45" fmla="*/ 1256705 h 1915870"/>
                <a:gd name="connsiteX46" fmla="*/ 2959449 w 3478018"/>
                <a:gd name="connsiteY46" fmla="*/ 1256705 h 1915870"/>
                <a:gd name="connsiteX47" fmla="*/ 2934614 w 3478018"/>
                <a:gd name="connsiteY47" fmla="*/ 1235000 h 1915870"/>
                <a:gd name="connsiteX48" fmla="*/ 2959449 w 3478018"/>
                <a:gd name="connsiteY48" fmla="*/ 1208471 h 1915870"/>
                <a:gd name="connsiteX49" fmla="*/ 158057 w 3478018"/>
                <a:gd name="connsiteY49" fmla="*/ 1065652 h 1915870"/>
                <a:gd name="connsiteX50" fmla="*/ 1414898 w 3478018"/>
                <a:gd name="connsiteY50" fmla="*/ 1065652 h 1915870"/>
                <a:gd name="connsiteX51" fmla="*/ 1441030 w 3478018"/>
                <a:gd name="connsiteY51" fmla="*/ 1086152 h 1915870"/>
                <a:gd name="connsiteX52" fmla="*/ 1414898 w 3478018"/>
                <a:gd name="connsiteY52" fmla="*/ 1113886 h 1915870"/>
                <a:gd name="connsiteX53" fmla="*/ 158057 w 3478018"/>
                <a:gd name="connsiteY53" fmla="*/ 1113886 h 1915870"/>
                <a:gd name="connsiteX54" fmla="*/ 133169 w 3478018"/>
                <a:gd name="connsiteY54" fmla="*/ 1092181 h 1915870"/>
                <a:gd name="connsiteX55" fmla="*/ 158057 w 3478018"/>
                <a:gd name="connsiteY55" fmla="*/ 1065652 h 1915870"/>
                <a:gd name="connsiteX56" fmla="*/ 107352 w 3478018"/>
                <a:gd name="connsiteY56" fmla="*/ 681141 h 1915870"/>
                <a:gd name="connsiteX57" fmla="*/ 592212 w 3478018"/>
                <a:gd name="connsiteY57" fmla="*/ 681141 h 1915870"/>
                <a:gd name="connsiteX58" fmla="*/ 617077 w 3478018"/>
                <a:gd name="connsiteY58" fmla="*/ 704682 h 1915870"/>
                <a:gd name="connsiteX59" fmla="*/ 592212 w 3478018"/>
                <a:gd name="connsiteY59" fmla="*/ 734763 h 1915870"/>
                <a:gd name="connsiteX60" fmla="*/ 107352 w 3478018"/>
                <a:gd name="connsiteY60" fmla="*/ 734763 h 1915870"/>
                <a:gd name="connsiteX61" fmla="*/ 82487 w 3478018"/>
                <a:gd name="connsiteY61" fmla="*/ 711222 h 1915870"/>
                <a:gd name="connsiteX62" fmla="*/ 107352 w 3478018"/>
                <a:gd name="connsiteY62" fmla="*/ 681141 h 1915870"/>
                <a:gd name="connsiteX63" fmla="*/ 2091656 w 3478018"/>
                <a:gd name="connsiteY63" fmla="*/ 554802 h 1915870"/>
                <a:gd name="connsiteX64" fmla="*/ 3294711 w 3478018"/>
                <a:gd name="connsiteY64" fmla="*/ 554802 h 1915870"/>
                <a:gd name="connsiteX65" fmla="*/ 3319645 w 3478018"/>
                <a:gd name="connsiteY65" fmla="*/ 578343 h 1915870"/>
                <a:gd name="connsiteX66" fmla="*/ 3294711 w 3478018"/>
                <a:gd name="connsiteY66" fmla="*/ 608424 h 1915870"/>
                <a:gd name="connsiteX67" fmla="*/ 2091656 w 3478018"/>
                <a:gd name="connsiteY67" fmla="*/ 608424 h 1915870"/>
                <a:gd name="connsiteX68" fmla="*/ 2066722 w 3478018"/>
                <a:gd name="connsiteY68" fmla="*/ 584883 h 1915870"/>
                <a:gd name="connsiteX69" fmla="*/ 2091656 w 3478018"/>
                <a:gd name="connsiteY69" fmla="*/ 554802 h 1915870"/>
                <a:gd name="connsiteX70" fmla="*/ 81064 w 3478018"/>
                <a:gd name="connsiteY70" fmla="*/ 455926 h 1915870"/>
                <a:gd name="connsiteX71" fmla="*/ 564807 w 3478018"/>
                <a:gd name="connsiteY71" fmla="*/ 455926 h 1915870"/>
                <a:gd name="connsiteX72" fmla="*/ 589614 w 3478018"/>
                <a:gd name="connsiteY72" fmla="*/ 477630 h 1915870"/>
                <a:gd name="connsiteX73" fmla="*/ 564807 w 3478018"/>
                <a:gd name="connsiteY73" fmla="*/ 504156 h 1915870"/>
                <a:gd name="connsiteX74" fmla="*/ 81064 w 3478018"/>
                <a:gd name="connsiteY74" fmla="*/ 504156 h 1915870"/>
                <a:gd name="connsiteX75" fmla="*/ 56257 w 3478018"/>
                <a:gd name="connsiteY75" fmla="*/ 482453 h 1915870"/>
                <a:gd name="connsiteX76" fmla="*/ 81064 w 3478018"/>
                <a:gd name="connsiteY76" fmla="*/ 455926 h 1915870"/>
                <a:gd name="connsiteX77" fmla="*/ 2068437 w 3478018"/>
                <a:gd name="connsiteY77" fmla="*/ 390011 h 1915870"/>
                <a:gd name="connsiteX78" fmla="*/ 3271492 w 3478018"/>
                <a:gd name="connsiteY78" fmla="*/ 390011 h 1915870"/>
                <a:gd name="connsiteX79" fmla="*/ 3296426 w 3478018"/>
                <a:gd name="connsiteY79" fmla="*/ 410509 h 1915870"/>
                <a:gd name="connsiteX80" fmla="*/ 3271492 w 3478018"/>
                <a:gd name="connsiteY80" fmla="*/ 438241 h 1915870"/>
                <a:gd name="connsiteX81" fmla="*/ 2068437 w 3478018"/>
                <a:gd name="connsiteY81" fmla="*/ 438241 h 1915870"/>
                <a:gd name="connsiteX82" fmla="*/ 2043504 w 3478018"/>
                <a:gd name="connsiteY82" fmla="*/ 416538 h 1915870"/>
                <a:gd name="connsiteX83" fmla="*/ 2068437 w 3478018"/>
                <a:gd name="connsiteY83" fmla="*/ 390011 h 1915870"/>
                <a:gd name="connsiteX84" fmla="*/ 2048930 w 3478018"/>
                <a:gd name="connsiteY84" fmla="*/ 225220 h 1915870"/>
                <a:gd name="connsiteX85" fmla="*/ 3249549 w 3478018"/>
                <a:gd name="connsiteY85" fmla="*/ 225220 h 1915870"/>
                <a:gd name="connsiteX86" fmla="*/ 3274458 w 3478018"/>
                <a:gd name="connsiteY86" fmla="*/ 246924 h 1915870"/>
                <a:gd name="connsiteX87" fmla="*/ 3249549 w 3478018"/>
                <a:gd name="connsiteY87" fmla="*/ 273450 h 1915870"/>
                <a:gd name="connsiteX88" fmla="*/ 2048930 w 3478018"/>
                <a:gd name="connsiteY88" fmla="*/ 273450 h 1915870"/>
                <a:gd name="connsiteX89" fmla="*/ 2022776 w 3478018"/>
                <a:gd name="connsiteY89" fmla="*/ 252952 h 1915870"/>
                <a:gd name="connsiteX90" fmla="*/ 2048930 w 3478018"/>
                <a:gd name="connsiteY90" fmla="*/ 225220 h 1915870"/>
                <a:gd name="connsiteX91" fmla="*/ 53601 w 3478018"/>
                <a:gd name="connsiteY91" fmla="*/ 225220 h 1915870"/>
                <a:gd name="connsiteX92" fmla="*/ 536104 w 3478018"/>
                <a:gd name="connsiteY92" fmla="*/ 225220 h 1915870"/>
                <a:gd name="connsiteX93" fmla="*/ 560911 w 3478018"/>
                <a:gd name="connsiteY93" fmla="*/ 246924 h 1915870"/>
                <a:gd name="connsiteX94" fmla="*/ 536104 w 3478018"/>
                <a:gd name="connsiteY94" fmla="*/ 273450 h 1915870"/>
                <a:gd name="connsiteX95" fmla="*/ 53601 w 3478018"/>
                <a:gd name="connsiteY95" fmla="*/ 273450 h 1915870"/>
                <a:gd name="connsiteX96" fmla="*/ 27553 w 3478018"/>
                <a:gd name="connsiteY96" fmla="*/ 252952 h 1915870"/>
                <a:gd name="connsiteX97" fmla="*/ 53601 w 3478018"/>
                <a:gd name="connsiteY97" fmla="*/ 225220 h 1915870"/>
                <a:gd name="connsiteX98" fmla="*/ 37335 w 3478018"/>
                <a:gd name="connsiteY98" fmla="*/ 104370 h 1915870"/>
                <a:gd name="connsiteX99" fmla="*/ 524893 w 3478018"/>
                <a:gd name="connsiteY99" fmla="*/ 104370 h 1915870"/>
                <a:gd name="connsiteX100" fmla="*/ 549896 w 3478018"/>
                <a:gd name="connsiteY100" fmla="*/ 127187 h 1915870"/>
                <a:gd name="connsiteX101" fmla="*/ 549896 w 3478018"/>
                <a:gd name="connsiteY101" fmla="*/ 138596 h 1915870"/>
                <a:gd name="connsiteX102" fmla="*/ 524893 w 3478018"/>
                <a:gd name="connsiteY102" fmla="*/ 169019 h 1915870"/>
                <a:gd name="connsiteX103" fmla="*/ 37335 w 3478018"/>
                <a:gd name="connsiteY103" fmla="*/ 169019 h 1915870"/>
                <a:gd name="connsiteX104" fmla="*/ 12332 w 3478018"/>
                <a:gd name="connsiteY104" fmla="*/ 144934 h 1915870"/>
                <a:gd name="connsiteX105" fmla="*/ 12332 w 3478018"/>
                <a:gd name="connsiteY105" fmla="*/ 133526 h 1915870"/>
                <a:gd name="connsiteX106" fmla="*/ 37335 w 3478018"/>
                <a:gd name="connsiteY106" fmla="*/ 104370 h 1915870"/>
                <a:gd name="connsiteX107" fmla="*/ 2031210 w 3478018"/>
                <a:gd name="connsiteY107" fmla="*/ 60429 h 1915870"/>
                <a:gd name="connsiteX108" fmla="*/ 3233070 w 3478018"/>
                <a:gd name="connsiteY108" fmla="*/ 60429 h 1915870"/>
                <a:gd name="connsiteX109" fmla="*/ 3257979 w 3478018"/>
                <a:gd name="connsiteY109" fmla="*/ 83970 h 1915870"/>
                <a:gd name="connsiteX110" fmla="*/ 3233070 w 3478018"/>
                <a:gd name="connsiteY110" fmla="*/ 114051 h 1915870"/>
                <a:gd name="connsiteX111" fmla="*/ 2031210 w 3478018"/>
                <a:gd name="connsiteY111" fmla="*/ 114051 h 1915870"/>
                <a:gd name="connsiteX112" fmla="*/ 2006301 w 3478018"/>
                <a:gd name="connsiteY112" fmla="*/ 90510 h 1915870"/>
                <a:gd name="connsiteX113" fmla="*/ 2031210 w 3478018"/>
                <a:gd name="connsiteY113" fmla="*/ 60429 h 1915870"/>
                <a:gd name="connsiteX114" fmla="*/ 25098 w 3478018"/>
                <a:gd name="connsiteY114" fmla="*/ 0 h 1915870"/>
                <a:gd name="connsiteX115" fmla="*/ 512655 w 3478018"/>
                <a:gd name="connsiteY115" fmla="*/ 0 h 1915870"/>
                <a:gd name="connsiteX116" fmla="*/ 537658 w 3478018"/>
                <a:gd name="connsiteY116" fmla="*/ 23265 h 1915870"/>
                <a:gd name="connsiteX117" fmla="*/ 538909 w 3478018"/>
                <a:gd name="connsiteY117" fmla="*/ 34897 h 1915870"/>
                <a:gd name="connsiteX118" fmla="*/ 513906 w 3478018"/>
                <a:gd name="connsiteY118" fmla="*/ 64625 h 1915870"/>
                <a:gd name="connsiteX119" fmla="*/ 26348 w 3478018"/>
                <a:gd name="connsiteY119" fmla="*/ 64625 h 1915870"/>
                <a:gd name="connsiteX120" fmla="*/ 1345 w 3478018"/>
                <a:gd name="connsiteY120" fmla="*/ 41360 h 1915870"/>
                <a:gd name="connsiteX121" fmla="*/ 95 w 3478018"/>
                <a:gd name="connsiteY121" fmla="*/ 29727 h 1915870"/>
                <a:gd name="connsiteX122" fmla="*/ 25098 w 3478018"/>
                <a:gd name="connsiteY122" fmla="*/ 0 h 1915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3478018" h="1915870">
                  <a:moveTo>
                    <a:pt x="2250931" y="1867636"/>
                  </a:moveTo>
                  <a:lnTo>
                    <a:pt x="3452791" y="1867636"/>
                  </a:lnTo>
                  <a:cubicBezTo>
                    <a:pt x="3465245" y="1867636"/>
                    <a:pt x="3476454" y="1876077"/>
                    <a:pt x="3477700" y="1889341"/>
                  </a:cubicBezTo>
                  <a:cubicBezTo>
                    <a:pt x="3480191" y="1903812"/>
                    <a:pt x="3467736" y="1915870"/>
                    <a:pt x="3452791" y="1915870"/>
                  </a:cubicBezTo>
                  <a:lnTo>
                    <a:pt x="2250931" y="1915870"/>
                  </a:lnTo>
                  <a:cubicBezTo>
                    <a:pt x="2238476" y="1915870"/>
                    <a:pt x="2228513" y="1907429"/>
                    <a:pt x="2226022" y="1895371"/>
                  </a:cubicBezTo>
                  <a:cubicBezTo>
                    <a:pt x="2223531" y="1880900"/>
                    <a:pt x="2235986" y="1867636"/>
                    <a:pt x="2250931" y="1867636"/>
                  </a:cubicBezTo>
                  <a:close/>
                  <a:moveTo>
                    <a:pt x="2233254" y="1702847"/>
                  </a:moveTo>
                  <a:lnTo>
                    <a:pt x="3437503" y="1702847"/>
                  </a:lnTo>
                  <a:cubicBezTo>
                    <a:pt x="3449982" y="1702847"/>
                    <a:pt x="3461213" y="1713310"/>
                    <a:pt x="3462461" y="1726388"/>
                  </a:cubicBezTo>
                  <a:cubicBezTo>
                    <a:pt x="3463709" y="1742083"/>
                    <a:pt x="3452478" y="1756469"/>
                    <a:pt x="3437503" y="1756469"/>
                  </a:cubicBezTo>
                  <a:lnTo>
                    <a:pt x="2233254" y="1756469"/>
                  </a:lnTo>
                  <a:cubicBezTo>
                    <a:pt x="2220775" y="1756469"/>
                    <a:pt x="2209544" y="1746006"/>
                    <a:pt x="2208296" y="1732928"/>
                  </a:cubicBezTo>
                  <a:cubicBezTo>
                    <a:pt x="2207048" y="1717233"/>
                    <a:pt x="2218279" y="1702847"/>
                    <a:pt x="2233254" y="1702847"/>
                  </a:cubicBezTo>
                  <a:close/>
                  <a:moveTo>
                    <a:pt x="2212503" y="1538055"/>
                  </a:moveTo>
                  <a:lnTo>
                    <a:pt x="3414311" y="1538055"/>
                  </a:lnTo>
                  <a:cubicBezTo>
                    <a:pt x="3426778" y="1538055"/>
                    <a:pt x="3437998" y="1549826"/>
                    <a:pt x="3439245" y="1561596"/>
                  </a:cubicBezTo>
                  <a:cubicBezTo>
                    <a:pt x="3441738" y="1577291"/>
                    <a:pt x="3429271" y="1591677"/>
                    <a:pt x="3414311" y="1591677"/>
                  </a:cubicBezTo>
                  <a:lnTo>
                    <a:pt x="2212503" y="1591677"/>
                  </a:lnTo>
                  <a:cubicBezTo>
                    <a:pt x="2200036" y="1591677"/>
                    <a:pt x="2188816" y="1582522"/>
                    <a:pt x="2187569" y="1568136"/>
                  </a:cubicBezTo>
                  <a:cubicBezTo>
                    <a:pt x="2185076" y="1552441"/>
                    <a:pt x="2197543" y="1538055"/>
                    <a:pt x="2212503" y="1538055"/>
                  </a:cubicBezTo>
                  <a:close/>
                  <a:moveTo>
                    <a:pt x="207495" y="1461153"/>
                  </a:moveTo>
                  <a:lnTo>
                    <a:pt x="1465576" y="1461153"/>
                  </a:lnTo>
                  <a:cubicBezTo>
                    <a:pt x="1478020" y="1461153"/>
                    <a:pt x="1489220" y="1471616"/>
                    <a:pt x="1490464" y="1484694"/>
                  </a:cubicBezTo>
                  <a:cubicBezTo>
                    <a:pt x="1491709" y="1500389"/>
                    <a:pt x="1480509" y="1514775"/>
                    <a:pt x="1465576" y="1514775"/>
                  </a:cubicBezTo>
                  <a:lnTo>
                    <a:pt x="207495" y="1514775"/>
                  </a:lnTo>
                  <a:cubicBezTo>
                    <a:pt x="195051" y="1514775"/>
                    <a:pt x="185096" y="1504312"/>
                    <a:pt x="182607" y="1491234"/>
                  </a:cubicBezTo>
                  <a:cubicBezTo>
                    <a:pt x="180118" y="1475539"/>
                    <a:pt x="192562" y="1461153"/>
                    <a:pt x="207495" y="1461153"/>
                  </a:cubicBezTo>
                  <a:close/>
                  <a:moveTo>
                    <a:pt x="2980249" y="1373262"/>
                  </a:moveTo>
                  <a:lnTo>
                    <a:pt x="3392376" y="1373262"/>
                  </a:lnTo>
                  <a:cubicBezTo>
                    <a:pt x="3406072" y="1373262"/>
                    <a:pt x="3416033" y="1382909"/>
                    <a:pt x="3417278" y="1394967"/>
                  </a:cubicBezTo>
                  <a:cubicBezTo>
                    <a:pt x="3419768" y="1409438"/>
                    <a:pt x="3408562" y="1421496"/>
                    <a:pt x="3392376" y="1421496"/>
                  </a:cubicBezTo>
                  <a:lnTo>
                    <a:pt x="2980249" y="1421496"/>
                  </a:lnTo>
                  <a:cubicBezTo>
                    <a:pt x="2967798" y="1421496"/>
                    <a:pt x="2957837" y="1413055"/>
                    <a:pt x="2955347" y="1400997"/>
                  </a:cubicBezTo>
                  <a:cubicBezTo>
                    <a:pt x="2954102" y="1386526"/>
                    <a:pt x="2965308" y="1373262"/>
                    <a:pt x="2980249" y="1373262"/>
                  </a:cubicBezTo>
                  <a:close/>
                  <a:moveTo>
                    <a:pt x="184301" y="1263401"/>
                  </a:moveTo>
                  <a:lnTo>
                    <a:pt x="1442331" y="1263401"/>
                  </a:lnTo>
                  <a:cubicBezTo>
                    <a:pt x="1456032" y="1263401"/>
                    <a:pt x="1465997" y="1273048"/>
                    <a:pt x="1467242" y="1285106"/>
                  </a:cubicBezTo>
                  <a:cubicBezTo>
                    <a:pt x="1469733" y="1299577"/>
                    <a:pt x="1458523" y="1311635"/>
                    <a:pt x="1442331" y="1311635"/>
                  </a:cubicBezTo>
                  <a:lnTo>
                    <a:pt x="184301" y="1311635"/>
                  </a:lnTo>
                  <a:cubicBezTo>
                    <a:pt x="171845" y="1311635"/>
                    <a:pt x="160635" y="1303194"/>
                    <a:pt x="159390" y="1291136"/>
                  </a:cubicBezTo>
                  <a:cubicBezTo>
                    <a:pt x="158144" y="1276665"/>
                    <a:pt x="169354" y="1263401"/>
                    <a:pt x="184301" y="1263401"/>
                  </a:cubicBezTo>
                  <a:close/>
                  <a:moveTo>
                    <a:pt x="2959449" y="1208471"/>
                  </a:moveTo>
                  <a:lnTo>
                    <a:pt x="3370480" y="1208471"/>
                  </a:lnTo>
                  <a:cubicBezTo>
                    <a:pt x="3382898" y="1208471"/>
                    <a:pt x="3394074" y="1216912"/>
                    <a:pt x="3395316" y="1228971"/>
                  </a:cubicBezTo>
                  <a:cubicBezTo>
                    <a:pt x="3397799" y="1244647"/>
                    <a:pt x="3385381" y="1256705"/>
                    <a:pt x="3370480" y="1256705"/>
                  </a:cubicBezTo>
                  <a:lnTo>
                    <a:pt x="2959449" y="1256705"/>
                  </a:lnTo>
                  <a:cubicBezTo>
                    <a:pt x="2947031" y="1256705"/>
                    <a:pt x="2937097" y="1247058"/>
                    <a:pt x="2934614" y="1235000"/>
                  </a:cubicBezTo>
                  <a:cubicBezTo>
                    <a:pt x="2932130" y="1220530"/>
                    <a:pt x="2944548" y="1208471"/>
                    <a:pt x="2959449" y="1208471"/>
                  </a:cubicBezTo>
                  <a:close/>
                  <a:moveTo>
                    <a:pt x="158057" y="1065652"/>
                  </a:moveTo>
                  <a:lnTo>
                    <a:pt x="1414898" y="1065652"/>
                  </a:lnTo>
                  <a:cubicBezTo>
                    <a:pt x="1427342" y="1065652"/>
                    <a:pt x="1438541" y="1074093"/>
                    <a:pt x="1441030" y="1086152"/>
                  </a:cubicBezTo>
                  <a:cubicBezTo>
                    <a:pt x="1442275" y="1101828"/>
                    <a:pt x="1429831" y="1113886"/>
                    <a:pt x="1414898" y="1113886"/>
                  </a:cubicBezTo>
                  <a:lnTo>
                    <a:pt x="158057" y="1113886"/>
                  </a:lnTo>
                  <a:cubicBezTo>
                    <a:pt x="145613" y="1113886"/>
                    <a:pt x="134413" y="1105445"/>
                    <a:pt x="133169" y="1092181"/>
                  </a:cubicBezTo>
                  <a:cubicBezTo>
                    <a:pt x="130680" y="1077711"/>
                    <a:pt x="143124" y="1065652"/>
                    <a:pt x="158057" y="1065652"/>
                  </a:cubicBezTo>
                  <a:close/>
                  <a:moveTo>
                    <a:pt x="107352" y="681141"/>
                  </a:moveTo>
                  <a:lnTo>
                    <a:pt x="592212" y="681141"/>
                  </a:lnTo>
                  <a:cubicBezTo>
                    <a:pt x="604644" y="681141"/>
                    <a:pt x="615833" y="691604"/>
                    <a:pt x="617077" y="704682"/>
                  </a:cubicBezTo>
                  <a:cubicBezTo>
                    <a:pt x="618320" y="720377"/>
                    <a:pt x="607131" y="734763"/>
                    <a:pt x="592212" y="734763"/>
                  </a:cubicBezTo>
                  <a:lnTo>
                    <a:pt x="107352" y="734763"/>
                  </a:lnTo>
                  <a:cubicBezTo>
                    <a:pt x="94920" y="734763"/>
                    <a:pt x="83730" y="724300"/>
                    <a:pt x="82487" y="711222"/>
                  </a:cubicBezTo>
                  <a:cubicBezTo>
                    <a:pt x="81244" y="695527"/>
                    <a:pt x="92433" y="681141"/>
                    <a:pt x="107352" y="681141"/>
                  </a:cubicBezTo>
                  <a:close/>
                  <a:moveTo>
                    <a:pt x="2091656" y="554802"/>
                  </a:moveTo>
                  <a:lnTo>
                    <a:pt x="3294711" y="554802"/>
                  </a:lnTo>
                  <a:cubicBezTo>
                    <a:pt x="3305931" y="554802"/>
                    <a:pt x="3318398" y="565265"/>
                    <a:pt x="3319645" y="578343"/>
                  </a:cubicBezTo>
                  <a:cubicBezTo>
                    <a:pt x="3320891" y="594038"/>
                    <a:pt x="3309671" y="608424"/>
                    <a:pt x="3294711" y="608424"/>
                  </a:cubicBezTo>
                  <a:lnTo>
                    <a:pt x="2091656" y="608424"/>
                  </a:lnTo>
                  <a:cubicBezTo>
                    <a:pt x="2079189" y="608424"/>
                    <a:pt x="2067969" y="597961"/>
                    <a:pt x="2066722" y="584883"/>
                  </a:cubicBezTo>
                  <a:cubicBezTo>
                    <a:pt x="2064229" y="569188"/>
                    <a:pt x="2076696" y="554802"/>
                    <a:pt x="2091656" y="554802"/>
                  </a:cubicBezTo>
                  <a:close/>
                  <a:moveTo>
                    <a:pt x="81064" y="455926"/>
                  </a:moveTo>
                  <a:lnTo>
                    <a:pt x="564807" y="455926"/>
                  </a:lnTo>
                  <a:cubicBezTo>
                    <a:pt x="577211" y="455926"/>
                    <a:pt x="587134" y="464366"/>
                    <a:pt x="589614" y="477630"/>
                  </a:cubicBezTo>
                  <a:cubicBezTo>
                    <a:pt x="590855" y="492099"/>
                    <a:pt x="579691" y="504156"/>
                    <a:pt x="564807" y="504156"/>
                  </a:cubicBezTo>
                  <a:lnTo>
                    <a:pt x="81064" y="504156"/>
                  </a:lnTo>
                  <a:cubicBezTo>
                    <a:pt x="68660" y="504156"/>
                    <a:pt x="57497" y="495716"/>
                    <a:pt x="56257" y="482453"/>
                  </a:cubicBezTo>
                  <a:cubicBezTo>
                    <a:pt x="53776" y="467984"/>
                    <a:pt x="66180" y="455926"/>
                    <a:pt x="81064" y="455926"/>
                  </a:cubicBezTo>
                  <a:close/>
                  <a:moveTo>
                    <a:pt x="2068437" y="390011"/>
                  </a:moveTo>
                  <a:lnTo>
                    <a:pt x="3271492" y="390011"/>
                  </a:lnTo>
                  <a:cubicBezTo>
                    <a:pt x="3283959" y="390011"/>
                    <a:pt x="3295179" y="398451"/>
                    <a:pt x="3296426" y="410509"/>
                  </a:cubicBezTo>
                  <a:cubicBezTo>
                    <a:pt x="3298919" y="424978"/>
                    <a:pt x="3286452" y="438241"/>
                    <a:pt x="3271492" y="438241"/>
                  </a:cubicBezTo>
                  <a:lnTo>
                    <a:pt x="2068437" y="438241"/>
                  </a:lnTo>
                  <a:cubicBezTo>
                    <a:pt x="2057217" y="438241"/>
                    <a:pt x="2044750" y="429801"/>
                    <a:pt x="2043504" y="416538"/>
                  </a:cubicBezTo>
                  <a:cubicBezTo>
                    <a:pt x="2042257" y="402069"/>
                    <a:pt x="2053477" y="390011"/>
                    <a:pt x="2068437" y="390011"/>
                  </a:cubicBezTo>
                  <a:close/>
                  <a:moveTo>
                    <a:pt x="2048930" y="225220"/>
                  </a:moveTo>
                  <a:lnTo>
                    <a:pt x="3249549" y="225220"/>
                  </a:lnTo>
                  <a:cubicBezTo>
                    <a:pt x="3262003" y="225220"/>
                    <a:pt x="3273212" y="233660"/>
                    <a:pt x="3274458" y="246924"/>
                  </a:cubicBezTo>
                  <a:cubicBezTo>
                    <a:pt x="3276949" y="261393"/>
                    <a:pt x="3264494" y="273450"/>
                    <a:pt x="3249549" y="273450"/>
                  </a:cubicBezTo>
                  <a:lnTo>
                    <a:pt x="2048930" y="273450"/>
                  </a:lnTo>
                  <a:cubicBezTo>
                    <a:pt x="2035230" y="273450"/>
                    <a:pt x="2025267" y="265010"/>
                    <a:pt x="2022776" y="252952"/>
                  </a:cubicBezTo>
                  <a:cubicBezTo>
                    <a:pt x="2020285" y="237278"/>
                    <a:pt x="2032740" y="225220"/>
                    <a:pt x="2048930" y="225220"/>
                  </a:cubicBezTo>
                  <a:close/>
                  <a:moveTo>
                    <a:pt x="53601" y="225220"/>
                  </a:moveTo>
                  <a:lnTo>
                    <a:pt x="536104" y="225220"/>
                  </a:lnTo>
                  <a:cubicBezTo>
                    <a:pt x="549748" y="225220"/>
                    <a:pt x="559671" y="233660"/>
                    <a:pt x="560911" y="246924"/>
                  </a:cubicBezTo>
                  <a:cubicBezTo>
                    <a:pt x="563392" y="261393"/>
                    <a:pt x="552228" y="273450"/>
                    <a:pt x="536104" y="273450"/>
                  </a:cubicBezTo>
                  <a:lnTo>
                    <a:pt x="53601" y="273450"/>
                  </a:lnTo>
                  <a:cubicBezTo>
                    <a:pt x="39957" y="273450"/>
                    <a:pt x="30034" y="265010"/>
                    <a:pt x="27553" y="252952"/>
                  </a:cubicBezTo>
                  <a:cubicBezTo>
                    <a:pt x="26313" y="237278"/>
                    <a:pt x="38717" y="225220"/>
                    <a:pt x="53601" y="225220"/>
                  </a:cubicBezTo>
                  <a:close/>
                  <a:moveTo>
                    <a:pt x="37335" y="104370"/>
                  </a:moveTo>
                  <a:lnTo>
                    <a:pt x="524893" y="104370"/>
                  </a:lnTo>
                  <a:cubicBezTo>
                    <a:pt x="536144" y="104370"/>
                    <a:pt x="547395" y="114511"/>
                    <a:pt x="549896" y="127187"/>
                  </a:cubicBezTo>
                  <a:lnTo>
                    <a:pt x="549896" y="138596"/>
                  </a:lnTo>
                  <a:cubicBezTo>
                    <a:pt x="552396" y="155075"/>
                    <a:pt x="539894" y="169019"/>
                    <a:pt x="524893" y="169019"/>
                  </a:cubicBezTo>
                  <a:lnTo>
                    <a:pt x="37335" y="169019"/>
                  </a:lnTo>
                  <a:cubicBezTo>
                    <a:pt x="26084" y="169019"/>
                    <a:pt x="14833" y="158878"/>
                    <a:pt x="12332" y="144934"/>
                  </a:cubicBezTo>
                  <a:lnTo>
                    <a:pt x="12332" y="133526"/>
                  </a:lnTo>
                  <a:cubicBezTo>
                    <a:pt x="9832" y="118314"/>
                    <a:pt x="22333" y="104370"/>
                    <a:pt x="37335" y="104370"/>
                  </a:cubicBezTo>
                  <a:close/>
                  <a:moveTo>
                    <a:pt x="2031210" y="60429"/>
                  </a:moveTo>
                  <a:lnTo>
                    <a:pt x="3233070" y="60429"/>
                  </a:lnTo>
                  <a:cubicBezTo>
                    <a:pt x="3245524" y="60429"/>
                    <a:pt x="3256733" y="70892"/>
                    <a:pt x="3257979" y="83970"/>
                  </a:cubicBezTo>
                  <a:cubicBezTo>
                    <a:pt x="3260469" y="99665"/>
                    <a:pt x="3248015" y="114051"/>
                    <a:pt x="3233070" y="114051"/>
                  </a:cubicBezTo>
                  <a:lnTo>
                    <a:pt x="2031210" y="114051"/>
                  </a:lnTo>
                  <a:cubicBezTo>
                    <a:pt x="2018755" y="114051"/>
                    <a:pt x="2008792" y="104896"/>
                    <a:pt x="2006301" y="90510"/>
                  </a:cubicBezTo>
                  <a:cubicBezTo>
                    <a:pt x="2003810" y="74815"/>
                    <a:pt x="2016265" y="60429"/>
                    <a:pt x="2031210" y="60429"/>
                  </a:cubicBezTo>
                  <a:close/>
                  <a:moveTo>
                    <a:pt x="25098" y="0"/>
                  </a:moveTo>
                  <a:lnTo>
                    <a:pt x="512655" y="0"/>
                  </a:lnTo>
                  <a:cubicBezTo>
                    <a:pt x="525157" y="0"/>
                    <a:pt x="536408" y="10340"/>
                    <a:pt x="537658" y="23265"/>
                  </a:cubicBezTo>
                  <a:lnTo>
                    <a:pt x="538909" y="34897"/>
                  </a:lnTo>
                  <a:cubicBezTo>
                    <a:pt x="541409" y="50407"/>
                    <a:pt x="528907" y="64625"/>
                    <a:pt x="513906" y="64625"/>
                  </a:cubicBezTo>
                  <a:lnTo>
                    <a:pt x="26348" y="64625"/>
                  </a:lnTo>
                  <a:cubicBezTo>
                    <a:pt x="13847" y="64625"/>
                    <a:pt x="3846" y="55577"/>
                    <a:pt x="1345" y="41360"/>
                  </a:cubicBezTo>
                  <a:lnTo>
                    <a:pt x="95" y="29727"/>
                  </a:lnTo>
                  <a:cubicBezTo>
                    <a:pt x="-1155" y="14217"/>
                    <a:pt x="10096" y="0"/>
                    <a:pt x="25098" y="0"/>
                  </a:cubicBezTo>
                  <a:close/>
                </a:path>
              </a:pathLst>
            </a:custGeom>
            <a:solidFill>
              <a:srgbClr val="9960BE">
                <a:alpha val="20000"/>
              </a:srgb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28">
              <a:extLst>
                <a:ext uri="{FF2B5EF4-FFF2-40B4-BE49-F238E27FC236}">
                  <a16:creationId xmlns:a16="http://schemas.microsoft.com/office/drawing/2014/main" xmlns="" id="{C22FB8C6-DE03-8E44-80F9-A551C56B5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2452" y="10049464"/>
              <a:ext cx="499868" cy="241693"/>
            </a:xfrm>
            <a:custGeom>
              <a:avLst/>
              <a:gdLst>
                <a:gd name="T0" fmla="*/ 399 w 400"/>
                <a:gd name="T1" fmla="*/ 195 h 196"/>
                <a:gd name="T2" fmla="*/ 24 w 400"/>
                <a:gd name="T3" fmla="*/ 195 h 196"/>
                <a:gd name="T4" fmla="*/ 0 w 400"/>
                <a:gd name="T5" fmla="*/ 0 h 196"/>
                <a:gd name="T6" fmla="*/ 374 w 400"/>
                <a:gd name="T7" fmla="*/ 0 h 196"/>
                <a:gd name="T8" fmla="*/ 399 w 400"/>
                <a:gd name="T9" fmla="*/ 1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196">
                  <a:moveTo>
                    <a:pt x="399" y="195"/>
                  </a:moveTo>
                  <a:lnTo>
                    <a:pt x="24" y="195"/>
                  </a:lnTo>
                  <a:lnTo>
                    <a:pt x="0" y="0"/>
                  </a:lnTo>
                  <a:lnTo>
                    <a:pt x="374" y="0"/>
                  </a:lnTo>
                  <a:lnTo>
                    <a:pt x="399" y="195"/>
                  </a:lnTo>
                </a:path>
              </a:pathLst>
            </a:custGeom>
            <a:solidFill>
              <a:srgbClr val="26A7BC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29">
              <a:extLst>
                <a:ext uri="{FF2B5EF4-FFF2-40B4-BE49-F238E27FC236}">
                  <a16:creationId xmlns:a16="http://schemas.microsoft.com/office/drawing/2014/main" xmlns="" id="{ED8E040A-6CF1-CC4E-A7DD-7C75B504D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2902" y="9445229"/>
              <a:ext cx="400990" cy="54930"/>
            </a:xfrm>
            <a:custGeom>
              <a:avLst/>
              <a:gdLst>
                <a:gd name="T0" fmla="*/ 323 w 324"/>
                <a:gd name="T1" fmla="*/ 44 h 45"/>
                <a:gd name="T2" fmla="*/ 6 w 324"/>
                <a:gd name="T3" fmla="*/ 44 h 45"/>
                <a:gd name="T4" fmla="*/ 0 w 324"/>
                <a:gd name="T5" fmla="*/ 0 h 45"/>
                <a:gd name="T6" fmla="*/ 318 w 324"/>
                <a:gd name="T7" fmla="*/ 0 h 45"/>
                <a:gd name="T8" fmla="*/ 323 w 324"/>
                <a:gd name="T9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45">
                  <a:moveTo>
                    <a:pt x="323" y="44"/>
                  </a:moveTo>
                  <a:lnTo>
                    <a:pt x="6" y="44"/>
                  </a:lnTo>
                  <a:lnTo>
                    <a:pt x="0" y="0"/>
                  </a:lnTo>
                  <a:lnTo>
                    <a:pt x="318" y="0"/>
                  </a:lnTo>
                  <a:lnTo>
                    <a:pt x="323" y="44"/>
                  </a:lnTo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130">
              <a:extLst>
                <a:ext uri="{FF2B5EF4-FFF2-40B4-BE49-F238E27FC236}">
                  <a16:creationId xmlns:a16="http://schemas.microsoft.com/office/drawing/2014/main" xmlns="" id="{077DD08E-F127-C445-94E4-E358142E9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65861" y="9500158"/>
              <a:ext cx="362541" cy="175778"/>
            </a:xfrm>
            <a:custGeom>
              <a:avLst/>
              <a:gdLst>
                <a:gd name="T0" fmla="*/ 274 w 293"/>
                <a:gd name="T1" fmla="*/ 0 h 139"/>
                <a:gd name="T2" fmla="*/ 0 w 293"/>
                <a:gd name="T3" fmla="*/ 0 h 139"/>
                <a:gd name="T4" fmla="*/ 17 w 293"/>
                <a:gd name="T5" fmla="*/ 138 h 139"/>
                <a:gd name="T6" fmla="*/ 292 w 293"/>
                <a:gd name="T7" fmla="*/ 138 h 139"/>
                <a:gd name="T8" fmla="*/ 274 w 293"/>
                <a:gd name="T9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139">
                  <a:moveTo>
                    <a:pt x="274" y="0"/>
                  </a:moveTo>
                  <a:lnTo>
                    <a:pt x="0" y="0"/>
                  </a:lnTo>
                  <a:lnTo>
                    <a:pt x="17" y="138"/>
                  </a:lnTo>
                  <a:lnTo>
                    <a:pt x="292" y="138"/>
                  </a:lnTo>
                  <a:lnTo>
                    <a:pt x="274" y="0"/>
                  </a:lnTo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131">
              <a:extLst>
                <a:ext uri="{FF2B5EF4-FFF2-40B4-BE49-F238E27FC236}">
                  <a16:creationId xmlns:a16="http://schemas.microsoft.com/office/drawing/2014/main" xmlns="" id="{8281E47E-6B68-CE46-B4AB-5B5348CFC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03184" y="9533116"/>
              <a:ext cx="93383" cy="82395"/>
            </a:xfrm>
            <a:custGeom>
              <a:avLst/>
              <a:gdLst>
                <a:gd name="T0" fmla="*/ 72 w 76"/>
                <a:gd name="T1" fmla="*/ 32 h 65"/>
                <a:gd name="T2" fmla="*/ 72 w 76"/>
                <a:gd name="T3" fmla="*/ 32 h 65"/>
                <a:gd name="T4" fmla="*/ 41 w 76"/>
                <a:gd name="T5" fmla="*/ 64 h 65"/>
                <a:gd name="T6" fmla="*/ 41 w 76"/>
                <a:gd name="T7" fmla="*/ 64 h 65"/>
                <a:gd name="T8" fmla="*/ 2 w 76"/>
                <a:gd name="T9" fmla="*/ 32 h 65"/>
                <a:gd name="T10" fmla="*/ 2 w 76"/>
                <a:gd name="T11" fmla="*/ 32 h 65"/>
                <a:gd name="T12" fmla="*/ 33 w 76"/>
                <a:gd name="T13" fmla="*/ 0 h 65"/>
                <a:gd name="T14" fmla="*/ 33 w 76"/>
                <a:gd name="T15" fmla="*/ 0 h 65"/>
                <a:gd name="T16" fmla="*/ 72 w 76"/>
                <a:gd name="T17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65">
                  <a:moveTo>
                    <a:pt x="72" y="32"/>
                  </a:moveTo>
                  <a:lnTo>
                    <a:pt x="72" y="32"/>
                  </a:lnTo>
                  <a:cubicBezTo>
                    <a:pt x="75" y="50"/>
                    <a:pt x="60" y="64"/>
                    <a:pt x="41" y="64"/>
                  </a:cubicBezTo>
                  <a:lnTo>
                    <a:pt x="41" y="64"/>
                  </a:lnTo>
                  <a:cubicBezTo>
                    <a:pt x="22" y="64"/>
                    <a:pt x="4" y="50"/>
                    <a:pt x="2" y="32"/>
                  </a:cubicBezTo>
                  <a:lnTo>
                    <a:pt x="2" y="32"/>
                  </a:lnTo>
                  <a:cubicBezTo>
                    <a:pt x="0" y="14"/>
                    <a:pt x="14" y="0"/>
                    <a:pt x="33" y="0"/>
                  </a:cubicBezTo>
                  <a:lnTo>
                    <a:pt x="33" y="0"/>
                  </a:lnTo>
                  <a:cubicBezTo>
                    <a:pt x="53" y="0"/>
                    <a:pt x="70" y="14"/>
                    <a:pt x="72" y="32"/>
                  </a:cubicBezTo>
                </a:path>
              </a:pathLst>
            </a:custGeom>
            <a:solidFill>
              <a:srgbClr val="D2F1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132">
              <a:extLst>
                <a:ext uri="{FF2B5EF4-FFF2-40B4-BE49-F238E27FC236}">
                  <a16:creationId xmlns:a16="http://schemas.microsoft.com/office/drawing/2014/main" xmlns="" id="{EF67F594-98CF-2649-ADB7-CFCAF9DA7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0493" y="8231264"/>
              <a:ext cx="538319" cy="2620184"/>
            </a:xfrm>
            <a:custGeom>
              <a:avLst/>
              <a:gdLst>
                <a:gd name="T0" fmla="*/ 0 w 434"/>
                <a:gd name="T1" fmla="*/ 0 h 2103"/>
                <a:gd name="T2" fmla="*/ 242 w 434"/>
                <a:gd name="T3" fmla="*/ 1973 h 2103"/>
                <a:gd name="T4" fmla="*/ 433 w 434"/>
                <a:gd name="T5" fmla="*/ 2102 h 2103"/>
                <a:gd name="T6" fmla="*/ 191 w 434"/>
                <a:gd name="T7" fmla="*/ 130 h 2103"/>
                <a:gd name="T8" fmla="*/ 0 w 434"/>
                <a:gd name="T9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2103">
                  <a:moveTo>
                    <a:pt x="0" y="0"/>
                  </a:moveTo>
                  <a:lnTo>
                    <a:pt x="242" y="1973"/>
                  </a:lnTo>
                  <a:lnTo>
                    <a:pt x="433" y="2102"/>
                  </a:lnTo>
                  <a:lnTo>
                    <a:pt x="191" y="130"/>
                  </a:lnTo>
                  <a:lnTo>
                    <a:pt x="0" y="0"/>
                  </a:lnTo>
                </a:path>
              </a:pathLst>
            </a:custGeom>
            <a:solidFill>
              <a:srgbClr val="E5D8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133">
              <a:extLst>
                <a:ext uri="{FF2B5EF4-FFF2-40B4-BE49-F238E27FC236}">
                  <a16:creationId xmlns:a16="http://schemas.microsoft.com/office/drawing/2014/main" xmlns="" id="{4F0CEC94-D24F-4144-A1CE-DF0905773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4988" y="8368593"/>
              <a:ext cx="774518" cy="823956"/>
            </a:xfrm>
            <a:custGeom>
              <a:avLst/>
              <a:gdLst>
                <a:gd name="T0" fmla="*/ 619 w 620"/>
                <a:gd name="T1" fmla="*/ 659 h 660"/>
                <a:gd name="T2" fmla="*/ 81 w 620"/>
                <a:gd name="T3" fmla="*/ 659 h 660"/>
                <a:gd name="T4" fmla="*/ 0 w 620"/>
                <a:gd name="T5" fmla="*/ 0 h 660"/>
                <a:gd name="T6" fmla="*/ 538 w 620"/>
                <a:gd name="T7" fmla="*/ 0 h 660"/>
                <a:gd name="T8" fmla="*/ 619 w 620"/>
                <a:gd name="T9" fmla="*/ 659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660">
                  <a:moveTo>
                    <a:pt x="619" y="659"/>
                  </a:moveTo>
                  <a:lnTo>
                    <a:pt x="81" y="659"/>
                  </a:lnTo>
                  <a:lnTo>
                    <a:pt x="0" y="0"/>
                  </a:lnTo>
                  <a:lnTo>
                    <a:pt x="538" y="0"/>
                  </a:lnTo>
                  <a:lnTo>
                    <a:pt x="619" y="659"/>
                  </a:lnTo>
                </a:path>
              </a:pathLst>
            </a:custGeom>
            <a:solidFill>
              <a:srgbClr val="D2F1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34">
              <a:extLst>
                <a:ext uri="{FF2B5EF4-FFF2-40B4-BE49-F238E27FC236}">
                  <a16:creationId xmlns:a16="http://schemas.microsoft.com/office/drawing/2014/main" xmlns="" id="{B0194340-825F-174A-BB52-44A085436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7805" y="8522397"/>
              <a:ext cx="483389" cy="510851"/>
            </a:xfrm>
            <a:custGeom>
              <a:avLst/>
              <a:gdLst>
                <a:gd name="T0" fmla="*/ 386 w 387"/>
                <a:gd name="T1" fmla="*/ 410 h 411"/>
                <a:gd name="T2" fmla="*/ 51 w 387"/>
                <a:gd name="T3" fmla="*/ 410 h 411"/>
                <a:gd name="T4" fmla="*/ 0 w 387"/>
                <a:gd name="T5" fmla="*/ 0 h 411"/>
                <a:gd name="T6" fmla="*/ 336 w 387"/>
                <a:gd name="T7" fmla="*/ 0 h 411"/>
                <a:gd name="T8" fmla="*/ 386 w 387"/>
                <a:gd name="T9" fmla="*/ 41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" h="411">
                  <a:moveTo>
                    <a:pt x="386" y="410"/>
                  </a:moveTo>
                  <a:lnTo>
                    <a:pt x="51" y="410"/>
                  </a:lnTo>
                  <a:lnTo>
                    <a:pt x="0" y="0"/>
                  </a:lnTo>
                  <a:lnTo>
                    <a:pt x="336" y="0"/>
                  </a:lnTo>
                  <a:lnTo>
                    <a:pt x="386" y="410"/>
                  </a:lnTo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35">
              <a:extLst>
                <a:ext uri="{FF2B5EF4-FFF2-40B4-BE49-F238E27FC236}">
                  <a16:creationId xmlns:a16="http://schemas.microsoft.com/office/drawing/2014/main" xmlns="" id="{2F158634-646C-7A4C-A2E2-802636CE6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8653" y="8599301"/>
              <a:ext cx="219722" cy="186763"/>
            </a:xfrm>
            <a:custGeom>
              <a:avLst/>
              <a:gdLst>
                <a:gd name="T0" fmla="*/ 172 w 178"/>
                <a:gd name="T1" fmla="*/ 76 h 152"/>
                <a:gd name="T2" fmla="*/ 172 w 178"/>
                <a:gd name="T3" fmla="*/ 76 h 152"/>
                <a:gd name="T4" fmla="*/ 97 w 178"/>
                <a:gd name="T5" fmla="*/ 151 h 152"/>
                <a:gd name="T6" fmla="*/ 97 w 178"/>
                <a:gd name="T7" fmla="*/ 151 h 152"/>
                <a:gd name="T8" fmla="*/ 5 w 178"/>
                <a:gd name="T9" fmla="*/ 76 h 152"/>
                <a:gd name="T10" fmla="*/ 5 w 178"/>
                <a:gd name="T11" fmla="*/ 76 h 152"/>
                <a:gd name="T12" fmla="*/ 79 w 178"/>
                <a:gd name="T13" fmla="*/ 0 h 152"/>
                <a:gd name="T14" fmla="*/ 79 w 178"/>
                <a:gd name="T15" fmla="*/ 0 h 152"/>
                <a:gd name="T16" fmla="*/ 172 w 178"/>
                <a:gd name="T17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152">
                  <a:moveTo>
                    <a:pt x="172" y="76"/>
                  </a:moveTo>
                  <a:lnTo>
                    <a:pt x="172" y="76"/>
                  </a:lnTo>
                  <a:cubicBezTo>
                    <a:pt x="177" y="118"/>
                    <a:pt x="144" y="151"/>
                    <a:pt x="97" y="151"/>
                  </a:cubicBezTo>
                  <a:lnTo>
                    <a:pt x="97" y="151"/>
                  </a:lnTo>
                  <a:cubicBezTo>
                    <a:pt x="51" y="151"/>
                    <a:pt x="10" y="118"/>
                    <a:pt x="5" y="76"/>
                  </a:cubicBezTo>
                  <a:lnTo>
                    <a:pt x="5" y="76"/>
                  </a:lnTo>
                  <a:cubicBezTo>
                    <a:pt x="0" y="35"/>
                    <a:pt x="33" y="0"/>
                    <a:pt x="79" y="0"/>
                  </a:cubicBezTo>
                  <a:lnTo>
                    <a:pt x="79" y="0"/>
                  </a:lnTo>
                  <a:cubicBezTo>
                    <a:pt x="125" y="0"/>
                    <a:pt x="166" y="35"/>
                    <a:pt x="172" y="76"/>
                  </a:cubicBezTo>
                </a:path>
              </a:pathLst>
            </a:custGeom>
            <a:solidFill>
              <a:srgbClr val="763B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136">
              <a:extLst>
                <a:ext uri="{FF2B5EF4-FFF2-40B4-BE49-F238E27FC236}">
                  <a16:creationId xmlns:a16="http://schemas.microsoft.com/office/drawing/2014/main" xmlns="" id="{87B2AFA5-A1C5-A944-BFE1-90616434E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0625" y="8753104"/>
              <a:ext cx="219722" cy="192255"/>
            </a:xfrm>
            <a:custGeom>
              <a:avLst/>
              <a:gdLst>
                <a:gd name="T0" fmla="*/ 172 w 178"/>
                <a:gd name="T1" fmla="*/ 76 h 153"/>
                <a:gd name="T2" fmla="*/ 172 w 178"/>
                <a:gd name="T3" fmla="*/ 76 h 153"/>
                <a:gd name="T4" fmla="*/ 98 w 178"/>
                <a:gd name="T5" fmla="*/ 152 h 153"/>
                <a:gd name="T6" fmla="*/ 98 w 178"/>
                <a:gd name="T7" fmla="*/ 152 h 153"/>
                <a:gd name="T8" fmla="*/ 5 w 178"/>
                <a:gd name="T9" fmla="*/ 76 h 153"/>
                <a:gd name="T10" fmla="*/ 5 w 178"/>
                <a:gd name="T11" fmla="*/ 76 h 153"/>
                <a:gd name="T12" fmla="*/ 79 w 178"/>
                <a:gd name="T13" fmla="*/ 0 h 153"/>
                <a:gd name="T14" fmla="*/ 79 w 178"/>
                <a:gd name="T15" fmla="*/ 0 h 153"/>
                <a:gd name="T16" fmla="*/ 172 w 178"/>
                <a:gd name="T17" fmla="*/ 7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153">
                  <a:moveTo>
                    <a:pt x="172" y="76"/>
                  </a:moveTo>
                  <a:lnTo>
                    <a:pt x="172" y="76"/>
                  </a:lnTo>
                  <a:cubicBezTo>
                    <a:pt x="177" y="118"/>
                    <a:pt x="144" y="152"/>
                    <a:pt x="98" y="152"/>
                  </a:cubicBezTo>
                  <a:lnTo>
                    <a:pt x="98" y="152"/>
                  </a:lnTo>
                  <a:cubicBezTo>
                    <a:pt x="52" y="152"/>
                    <a:pt x="10" y="118"/>
                    <a:pt x="5" y="76"/>
                  </a:cubicBezTo>
                  <a:lnTo>
                    <a:pt x="5" y="76"/>
                  </a:lnTo>
                  <a:cubicBezTo>
                    <a:pt x="0" y="34"/>
                    <a:pt x="33" y="0"/>
                    <a:pt x="79" y="0"/>
                  </a:cubicBezTo>
                  <a:lnTo>
                    <a:pt x="79" y="0"/>
                  </a:lnTo>
                  <a:cubicBezTo>
                    <a:pt x="125" y="0"/>
                    <a:pt x="167" y="34"/>
                    <a:pt x="172" y="76"/>
                  </a:cubicBezTo>
                </a:path>
              </a:pathLst>
            </a:custGeom>
            <a:solidFill>
              <a:srgbClr val="9960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137">
              <a:extLst>
                <a:ext uri="{FF2B5EF4-FFF2-40B4-BE49-F238E27FC236}">
                  <a16:creationId xmlns:a16="http://schemas.microsoft.com/office/drawing/2014/main" xmlns="" id="{45B579D0-770B-6341-8DDC-255700B4D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25750" y="11395258"/>
              <a:ext cx="126342" cy="175778"/>
            </a:xfrm>
            <a:custGeom>
              <a:avLst/>
              <a:gdLst>
                <a:gd name="T0" fmla="*/ 99 w 100"/>
                <a:gd name="T1" fmla="*/ 107 h 141"/>
                <a:gd name="T2" fmla="*/ 99 w 100"/>
                <a:gd name="T3" fmla="*/ 0 h 141"/>
                <a:gd name="T4" fmla="*/ 0 w 100"/>
                <a:gd name="T5" fmla="*/ 0 h 141"/>
                <a:gd name="T6" fmla="*/ 0 w 100"/>
                <a:gd name="T7" fmla="*/ 83 h 141"/>
                <a:gd name="T8" fmla="*/ 0 w 100"/>
                <a:gd name="T9" fmla="*/ 83 h 141"/>
                <a:gd name="T10" fmla="*/ 99 w 100"/>
                <a:gd name="T11" fmla="*/ 107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41">
                  <a:moveTo>
                    <a:pt x="99" y="107"/>
                  </a:moveTo>
                  <a:lnTo>
                    <a:pt x="99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cubicBezTo>
                    <a:pt x="0" y="83"/>
                    <a:pt x="18" y="140"/>
                    <a:pt x="99" y="107"/>
                  </a:cubicBezTo>
                </a:path>
              </a:pathLst>
            </a:custGeom>
            <a:solidFill>
              <a:srgbClr val="F9C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138">
              <a:extLst>
                <a:ext uri="{FF2B5EF4-FFF2-40B4-BE49-F238E27FC236}">
                  <a16:creationId xmlns:a16="http://schemas.microsoft.com/office/drawing/2014/main" xmlns="" id="{C138FD98-A6E7-3F4C-A5C6-06AF1CF03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3635" y="11499626"/>
              <a:ext cx="450430" cy="192255"/>
            </a:xfrm>
            <a:custGeom>
              <a:avLst/>
              <a:gdLst>
                <a:gd name="T0" fmla="*/ 342 w 360"/>
                <a:gd name="T1" fmla="*/ 24 h 155"/>
                <a:gd name="T2" fmla="*/ 342 w 360"/>
                <a:gd name="T3" fmla="*/ 24 h 155"/>
                <a:gd name="T4" fmla="*/ 243 w 360"/>
                <a:gd name="T5" fmla="*/ 0 h 155"/>
                <a:gd name="T6" fmla="*/ 241 w 360"/>
                <a:gd name="T7" fmla="*/ 0 h 155"/>
                <a:gd name="T8" fmla="*/ 241 w 360"/>
                <a:gd name="T9" fmla="*/ 0 h 155"/>
                <a:gd name="T10" fmla="*/ 210 w 360"/>
                <a:gd name="T11" fmla="*/ 31 h 155"/>
                <a:gd name="T12" fmla="*/ 93 w 360"/>
                <a:gd name="T13" fmla="*/ 95 h 155"/>
                <a:gd name="T14" fmla="*/ 93 w 360"/>
                <a:gd name="T15" fmla="*/ 95 h 155"/>
                <a:gd name="T16" fmla="*/ 0 w 360"/>
                <a:gd name="T17" fmla="*/ 154 h 155"/>
                <a:gd name="T18" fmla="*/ 359 w 360"/>
                <a:gd name="T19" fmla="*/ 154 h 155"/>
                <a:gd name="T20" fmla="*/ 359 w 360"/>
                <a:gd name="T21" fmla="*/ 62 h 155"/>
                <a:gd name="T22" fmla="*/ 359 w 360"/>
                <a:gd name="T23" fmla="*/ 62 h 155"/>
                <a:gd name="T24" fmla="*/ 345 w 360"/>
                <a:gd name="T25" fmla="*/ 28 h 155"/>
                <a:gd name="T26" fmla="*/ 342 w 360"/>
                <a:gd name="T27" fmla="*/ 2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0" h="155">
                  <a:moveTo>
                    <a:pt x="342" y="24"/>
                  </a:moveTo>
                  <a:lnTo>
                    <a:pt x="342" y="24"/>
                  </a:lnTo>
                  <a:cubicBezTo>
                    <a:pt x="261" y="57"/>
                    <a:pt x="243" y="0"/>
                    <a:pt x="243" y="0"/>
                  </a:cubicBezTo>
                  <a:lnTo>
                    <a:pt x="241" y="0"/>
                  </a:lnTo>
                  <a:lnTo>
                    <a:pt x="241" y="0"/>
                  </a:lnTo>
                  <a:cubicBezTo>
                    <a:pt x="224" y="0"/>
                    <a:pt x="210" y="14"/>
                    <a:pt x="210" y="31"/>
                  </a:cubicBezTo>
                  <a:lnTo>
                    <a:pt x="93" y="95"/>
                  </a:lnTo>
                  <a:lnTo>
                    <a:pt x="93" y="95"/>
                  </a:lnTo>
                  <a:cubicBezTo>
                    <a:pt x="93" y="95"/>
                    <a:pt x="0" y="95"/>
                    <a:pt x="0" y="154"/>
                  </a:cubicBezTo>
                  <a:lnTo>
                    <a:pt x="359" y="154"/>
                  </a:lnTo>
                  <a:lnTo>
                    <a:pt x="359" y="62"/>
                  </a:lnTo>
                  <a:lnTo>
                    <a:pt x="359" y="62"/>
                  </a:lnTo>
                  <a:cubicBezTo>
                    <a:pt x="359" y="50"/>
                    <a:pt x="354" y="37"/>
                    <a:pt x="345" y="28"/>
                  </a:cubicBezTo>
                  <a:lnTo>
                    <a:pt x="342" y="24"/>
                  </a:lnTo>
                </a:path>
              </a:pathLst>
            </a:custGeom>
            <a:solidFill>
              <a:srgbClr val="04132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139">
              <a:extLst>
                <a:ext uri="{FF2B5EF4-FFF2-40B4-BE49-F238E27FC236}">
                  <a16:creationId xmlns:a16="http://schemas.microsoft.com/office/drawing/2014/main" xmlns="" id="{50C90928-E728-9D41-BCE2-58FFFAE95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1396" y="11395258"/>
              <a:ext cx="126338" cy="175778"/>
            </a:xfrm>
            <a:custGeom>
              <a:avLst/>
              <a:gdLst>
                <a:gd name="T0" fmla="*/ 99 w 100"/>
                <a:gd name="T1" fmla="*/ 107 h 141"/>
                <a:gd name="T2" fmla="*/ 99 w 100"/>
                <a:gd name="T3" fmla="*/ 0 h 141"/>
                <a:gd name="T4" fmla="*/ 0 w 100"/>
                <a:gd name="T5" fmla="*/ 0 h 141"/>
                <a:gd name="T6" fmla="*/ 0 w 100"/>
                <a:gd name="T7" fmla="*/ 83 h 141"/>
                <a:gd name="T8" fmla="*/ 0 w 100"/>
                <a:gd name="T9" fmla="*/ 83 h 141"/>
                <a:gd name="T10" fmla="*/ 99 w 100"/>
                <a:gd name="T11" fmla="*/ 107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41">
                  <a:moveTo>
                    <a:pt x="99" y="107"/>
                  </a:moveTo>
                  <a:lnTo>
                    <a:pt x="99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cubicBezTo>
                    <a:pt x="0" y="83"/>
                    <a:pt x="18" y="140"/>
                    <a:pt x="99" y="107"/>
                  </a:cubicBezTo>
                </a:path>
              </a:pathLst>
            </a:custGeom>
            <a:solidFill>
              <a:srgbClr val="F9C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40">
              <a:extLst>
                <a:ext uri="{FF2B5EF4-FFF2-40B4-BE49-F238E27FC236}">
                  <a16:creationId xmlns:a16="http://schemas.microsoft.com/office/drawing/2014/main" xmlns="" id="{B5BE6EC8-43BE-EF43-A3D3-79464A244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99278" y="11499626"/>
              <a:ext cx="450430" cy="192255"/>
            </a:xfrm>
            <a:custGeom>
              <a:avLst/>
              <a:gdLst>
                <a:gd name="T0" fmla="*/ 342 w 360"/>
                <a:gd name="T1" fmla="*/ 24 h 155"/>
                <a:gd name="T2" fmla="*/ 342 w 360"/>
                <a:gd name="T3" fmla="*/ 24 h 155"/>
                <a:gd name="T4" fmla="*/ 243 w 360"/>
                <a:gd name="T5" fmla="*/ 0 h 155"/>
                <a:gd name="T6" fmla="*/ 240 w 360"/>
                <a:gd name="T7" fmla="*/ 0 h 155"/>
                <a:gd name="T8" fmla="*/ 240 w 360"/>
                <a:gd name="T9" fmla="*/ 0 h 155"/>
                <a:gd name="T10" fmla="*/ 210 w 360"/>
                <a:gd name="T11" fmla="*/ 31 h 155"/>
                <a:gd name="T12" fmla="*/ 92 w 360"/>
                <a:gd name="T13" fmla="*/ 95 h 155"/>
                <a:gd name="T14" fmla="*/ 92 w 360"/>
                <a:gd name="T15" fmla="*/ 95 h 155"/>
                <a:gd name="T16" fmla="*/ 0 w 360"/>
                <a:gd name="T17" fmla="*/ 154 h 155"/>
                <a:gd name="T18" fmla="*/ 359 w 360"/>
                <a:gd name="T19" fmla="*/ 154 h 155"/>
                <a:gd name="T20" fmla="*/ 359 w 360"/>
                <a:gd name="T21" fmla="*/ 62 h 155"/>
                <a:gd name="T22" fmla="*/ 359 w 360"/>
                <a:gd name="T23" fmla="*/ 62 h 155"/>
                <a:gd name="T24" fmla="*/ 345 w 360"/>
                <a:gd name="T25" fmla="*/ 28 h 155"/>
                <a:gd name="T26" fmla="*/ 342 w 360"/>
                <a:gd name="T27" fmla="*/ 2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0" h="155">
                  <a:moveTo>
                    <a:pt x="342" y="24"/>
                  </a:moveTo>
                  <a:lnTo>
                    <a:pt x="342" y="24"/>
                  </a:lnTo>
                  <a:cubicBezTo>
                    <a:pt x="261" y="57"/>
                    <a:pt x="243" y="0"/>
                    <a:pt x="243" y="0"/>
                  </a:cubicBezTo>
                  <a:lnTo>
                    <a:pt x="240" y="0"/>
                  </a:lnTo>
                  <a:lnTo>
                    <a:pt x="240" y="0"/>
                  </a:lnTo>
                  <a:cubicBezTo>
                    <a:pt x="224" y="0"/>
                    <a:pt x="210" y="14"/>
                    <a:pt x="210" y="31"/>
                  </a:cubicBezTo>
                  <a:lnTo>
                    <a:pt x="92" y="95"/>
                  </a:lnTo>
                  <a:lnTo>
                    <a:pt x="92" y="95"/>
                  </a:lnTo>
                  <a:cubicBezTo>
                    <a:pt x="92" y="95"/>
                    <a:pt x="0" y="95"/>
                    <a:pt x="0" y="154"/>
                  </a:cubicBezTo>
                  <a:lnTo>
                    <a:pt x="359" y="154"/>
                  </a:lnTo>
                  <a:lnTo>
                    <a:pt x="359" y="62"/>
                  </a:lnTo>
                  <a:lnTo>
                    <a:pt x="359" y="62"/>
                  </a:lnTo>
                  <a:cubicBezTo>
                    <a:pt x="359" y="50"/>
                    <a:pt x="354" y="37"/>
                    <a:pt x="345" y="28"/>
                  </a:cubicBezTo>
                  <a:lnTo>
                    <a:pt x="342" y="24"/>
                  </a:lnTo>
                </a:path>
              </a:pathLst>
            </a:custGeom>
            <a:solidFill>
              <a:srgbClr val="04132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41">
              <a:extLst>
                <a:ext uri="{FF2B5EF4-FFF2-40B4-BE49-F238E27FC236}">
                  <a16:creationId xmlns:a16="http://schemas.microsoft.com/office/drawing/2014/main" xmlns="" id="{5EEDB6C9-C40A-5940-8499-AC41E5B68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81806" y="8824513"/>
              <a:ext cx="521842" cy="2631171"/>
            </a:xfrm>
            <a:custGeom>
              <a:avLst/>
              <a:gdLst>
                <a:gd name="T0" fmla="*/ 16 w 421"/>
                <a:gd name="T1" fmla="*/ 318 h 2114"/>
                <a:gd name="T2" fmla="*/ 0 w 421"/>
                <a:gd name="T3" fmla="*/ 2113 h 2114"/>
                <a:gd name="T4" fmla="*/ 191 w 421"/>
                <a:gd name="T5" fmla="*/ 2113 h 2114"/>
                <a:gd name="T6" fmla="*/ 191 w 421"/>
                <a:gd name="T7" fmla="*/ 2113 h 2114"/>
                <a:gd name="T8" fmla="*/ 275 w 421"/>
                <a:gd name="T9" fmla="*/ 1031 h 2114"/>
                <a:gd name="T10" fmla="*/ 275 w 421"/>
                <a:gd name="T11" fmla="*/ 1031 h 2114"/>
                <a:gd name="T12" fmla="*/ 413 w 421"/>
                <a:gd name="T13" fmla="*/ 232 h 2114"/>
                <a:gd name="T14" fmla="*/ 413 w 421"/>
                <a:gd name="T15" fmla="*/ 232 h 2114"/>
                <a:gd name="T16" fmla="*/ 16 w 421"/>
                <a:gd name="T17" fmla="*/ 318 h 2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1" h="2114">
                  <a:moveTo>
                    <a:pt x="16" y="318"/>
                  </a:moveTo>
                  <a:lnTo>
                    <a:pt x="0" y="2113"/>
                  </a:lnTo>
                  <a:lnTo>
                    <a:pt x="191" y="2113"/>
                  </a:lnTo>
                  <a:lnTo>
                    <a:pt x="191" y="2113"/>
                  </a:lnTo>
                  <a:cubicBezTo>
                    <a:pt x="191" y="2113"/>
                    <a:pt x="349" y="1269"/>
                    <a:pt x="275" y="1031"/>
                  </a:cubicBezTo>
                  <a:lnTo>
                    <a:pt x="275" y="1031"/>
                  </a:lnTo>
                  <a:cubicBezTo>
                    <a:pt x="275" y="1031"/>
                    <a:pt x="420" y="464"/>
                    <a:pt x="413" y="232"/>
                  </a:cubicBezTo>
                  <a:lnTo>
                    <a:pt x="413" y="232"/>
                  </a:lnTo>
                  <a:cubicBezTo>
                    <a:pt x="406" y="0"/>
                    <a:pt x="22" y="10"/>
                    <a:pt x="16" y="318"/>
                  </a:cubicBezTo>
                </a:path>
              </a:pathLst>
            </a:custGeom>
            <a:solidFill>
              <a:srgbClr val="0620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142">
              <a:extLst>
                <a:ext uri="{FF2B5EF4-FFF2-40B4-BE49-F238E27FC236}">
                  <a16:creationId xmlns:a16="http://schemas.microsoft.com/office/drawing/2014/main" xmlns="" id="{3EC83A90-6AED-B845-BA51-725B7A911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18009" y="8802540"/>
              <a:ext cx="670152" cy="2642156"/>
            </a:xfrm>
            <a:custGeom>
              <a:avLst/>
              <a:gdLst>
                <a:gd name="T0" fmla="*/ 47 w 538"/>
                <a:gd name="T1" fmla="*/ 381 h 2120"/>
                <a:gd name="T2" fmla="*/ 315 w 538"/>
                <a:gd name="T3" fmla="*/ 2119 h 2120"/>
                <a:gd name="T4" fmla="*/ 527 w 538"/>
                <a:gd name="T5" fmla="*/ 2119 h 2120"/>
                <a:gd name="T6" fmla="*/ 527 w 538"/>
                <a:gd name="T7" fmla="*/ 2119 h 2120"/>
                <a:gd name="T8" fmla="*/ 423 w 538"/>
                <a:gd name="T9" fmla="*/ 1038 h 2120"/>
                <a:gd name="T10" fmla="*/ 423 w 538"/>
                <a:gd name="T11" fmla="*/ 1038 h 2120"/>
                <a:gd name="T12" fmla="*/ 423 w 538"/>
                <a:gd name="T13" fmla="*/ 228 h 2120"/>
                <a:gd name="T14" fmla="*/ 423 w 538"/>
                <a:gd name="T15" fmla="*/ 228 h 2120"/>
                <a:gd name="T16" fmla="*/ 47 w 538"/>
                <a:gd name="T17" fmla="*/ 381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8" h="2120">
                  <a:moveTo>
                    <a:pt x="47" y="381"/>
                  </a:moveTo>
                  <a:lnTo>
                    <a:pt x="315" y="2119"/>
                  </a:lnTo>
                  <a:lnTo>
                    <a:pt x="527" y="2119"/>
                  </a:lnTo>
                  <a:lnTo>
                    <a:pt x="527" y="2119"/>
                  </a:lnTo>
                  <a:cubicBezTo>
                    <a:pt x="527" y="2119"/>
                    <a:pt x="537" y="1260"/>
                    <a:pt x="423" y="1038"/>
                  </a:cubicBezTo>
                  <a:lnTo>
                    <a:pt x="423" y="1038"/>
                  </a:lnTo>
                  <a:cubicBezTo>
                    <a:pt x="423" y="1038"/>
                    <a:pt x="470" y="455"/>
                    <a:pt x="423" y="228"/>
                  </a:cubicBezTo>
                  <a:lnTo>
                    <a:pt x="423" y="228"/>
                  </a:lnTo>
                  <a:cubicBezTo>
                    <a:pt x="376" y="0"/>
                    <a:pt x="0" y="76"/>
                    <a:pt x="47" y="381"/>
                  </a:cubicBezTo>
                </a:path>
              </a:pathLst>
            </a:custGeom>
            <a:solidFill>
              <a:srgbClr val="122F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143">
              <a:extLst>
                <a:ext uri="{FF2B5EF4-FFF2-40B4-BE49-F238E27FC236}">
                  <a16:creationId xmlns:a16="http://schemas.microsoft.com/office/drawing/2014/main" xmlns="" id="{C70C7712-81FC-1440-8796-39B6DE4B7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03778" y="8851981"/>
              <a:ext cx="752548" cy="582263"/>
            </a:xfrm>
            <a:custGeom>
              <a:avLst/>
              <a:gdLst>
                <a:gd name="T0" fmla="*/ 339 w 606"/>
                <a:gd name="T1" fmla="*/ 437 h 466"/>
                <a:gd name="T2" fmla="*/ 339 w 606"/>
                <a:gd name="T3" fmla="*/ 437 h 466"/>
                <a:gd name="T4" fmla="*/ 605 w 606"/>
                <a:gd name="T5" fmla="*/ 261 h 466"/>
                <a:gd name="T6" fmla="*/ 605 w 606"/>
                <a:gd name="T7" fmla="*/ 261 h 466"/>
                <a:gd name="T8" fmla="*/ 594 w 606"/>
                <a:gd name="T9" fmla="*/ 189 h 466"/>
                <a:gd name="T10" fmla="*/ 594 w 606"/>
                <a:gd name="T11" fmla="*/ 189 h 466"/>
                <a:gd name="T12" fmla="*/ 334 w 606"/>
                <a:gd name="T13" fmla="*/ 80 h 466"/>
                <a:gd name="T14" fmla="*/ 334 w 606"/>
                <a:gd name="T15" fmla="*/ 80 h 466"/>
                <a:gd name="T16" fmla="*/ 1 w 606"/>
                <a:gd name="T17" fmla="*/ 294 h 466"/>
                <a:gd name="T18" fmla="*/ 0 w 606"/>
                <a:gd name="T19" fmla="*/ 378 h 466"/>
                <a:gd name="T20" fmla="*/ 0 w 606"/>
                <a:gd name="T21" fmla="*/ 378 h 466"/>
                <a:gd name="T22" fmla="*/ 339 w 606"/>
                <a:gd name="T23" fmla="*/ 43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6" h="466">
                  <a:moveTo>
                    <a:pt x="339" y="437"/>
                  </a:moveTo>
                  <a:lnTo>
                    <a:pt x="339" y="437"/>
                  </a:lnTo>
                  <a:cubicBezTo>
                    <a:pt x="444" y="403"/>
                    <a:pt x="467" y="266"/>
                    <a:pt x="605" y="261"/>
                  </a:cubicBezTo>
                  <a:lnTo>
                    <a:pt x="605" y="261"/>
                  </a:lnTo>
                  <a:cubicBezTo>
                    <a:pt x="602" y="234"/>
                    <a:pt x="598" y="210"/>
                    <a:pt x="594" y="189"/>
                  </a:cubicBezTo>
                  <a:lnTo>
                    <a:pt x="594" y="189"/>
                  </a:lnTo>
                  <a:cubicBezTo>
                    <a:pt x="568" y="60"/>
                    <a:pt x="436" y="28"/>
                    <a:pt x="334" y="80"/>
                  </a:cubicBezTo>
                  <a:lnTo>
                    <a:pt x="334" y="80"/>
                  </a:lnTo>
                  <a:cubicBezTo>
                    <a:pt x="223" y="0"/>
                    <a:pt x="6" y="63"/>
                    <a:pt x="1" y="294"/>
                  </a:cubicBezTo>
                  <a:lnTo>
                    <a:pt x="0" y="378"/>
                  </a:lnTo>
                  <a:lnTo>
                    <a:pt x="0" y="378"/>
                  </a:lnTo>
                  <a:cubicBezTo>
                    <a:pt x="80" y="408"/>
                    <a:pt x="253" y="465"/>
                    <a:pt x="339" y="437"/>
                  </a:cubicBezTo>
                </a:path>
              </a:pathLst>
            </a:custGeom>
            <a:solidFill>
              <a:srgbClr val="04132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144">
              <a:extLst>
                <a:ext uri="{FF2B5EF4-FFF2-40B4-BE49-F238E27FC236}">
                  <a16:creationId xmlns:a16="http://schemas.microsoft.com/office/drawing/2014/main" xmlns="" id="{0A1A8300-CD7F-2D40-A646-0AE949F82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13775" y="7747877"/>
              <a:ext cx="670152" cy="939313"/>
            </a:xfrm>
            <a:custGeom>
              <a:avLst/>
              <a:gdLst>
                <a:gd name="T0" fmla="*/ 249 w 539"/>
                <a:gd name="T1" fmla="*/ 113 h 755"/>
                <a:gd name="T2" fmla="*/ 249 w 539"/>
                <a:gd name="T3" fmla="*/ 113 h 755"/>
                <a:gd name="T4" fmla="*/ 264 w 539"/>
                <a:gd name="T5" fmla="*/ 557 h 755"/>
                <a:gd name="T6" fmla="*/ 264 w 539"/>
                <a:gd name="T7" fmla="*/ 557 h 755"/>
                <a:gd name="T8" fmla="*/ 78 w 539"/>
                <a:gd name="T9" fmla="*/ 408 h 755"/>
                <a:gd name="T10" fmla="*/ 0 w 539"/>
                <a:gd name="T11" fmla="*/ 456 h 755"/>
                <a:gd name="T12" fmla="*/ 0 w 539"/>
                <a:gd name="T13" fmla="*/ 456 h 755"/>
                <a:gd name="T14" fmla="*/ 335 w 539"/>
                <a:gd name="T15" fmla="*/ 754 h 755"/>
                <a:gd name="T16" fmla="*/ 335 w 539"/>
                <a:gd name="T17" fmla="*/ 754 h 755"/>
                <a:gd name="T18" fmla="*/ 344 w 539"/>
                <a:gd name="T19" fmla="*/ 0 h 755"/>
                <a:gd name="T20" fmla="*/ 327 w 539"/>
                <a:gd name="T21" fmla="*/ 9 h 755"/>
                <a:gd name="T22" fmla="*/ 327 w 539"/>
                <a:gd name="T23" fmla="*/ 9 h 755"/>
                <a:gd name="T24" fmla="*/ 249 w 539"/>
                <a:gd name="T25" fmla="*/ 113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9" h="755">
                  <a:moveTo>
                    <a:pt x="249" y="113"/>
                  </a:moveTo>
                  <a:lnTo>
                    <a:pt x="249" y="113"/>
                  </a:lnTo>
                  <a:cubicBezTo>
                    <a:pt x="232" y="186"/>
                    <a:pt x="223" y="321"/>
                    <a:pt x="264" y="557"/>
                  </a:cubicBezTo>
                  <a:lnTo>
                    <a:pt x="264" y="557"/>
                  </a:lnTo>
                  <a:cubicBezTo>
                    <a:pt x="264" y="557"/>
                    <a:pt x="123" y="448"/>
                    <a:pt x="78" y="408"/>
                  </a:cubicBezTo>
                  <a:lnTo>
                    <a:pt x="0" y="456"/>
                  </a:lnTo>
                  <a:lnTo>
                    <a:pt x="0" y="456"/>
                  </a:lnTo>
                  <a:cubicBezTo>
                    <a:pt x="0" y="456"/>
                    <a:pt x="130" y="754"/>
                    <a:pt x="335" y="754"/>
                  </a:cubicBezTo>
                  <a:lnTo>
                    <a:pt x="335" y="754"/>
                  </a:lnTo>
                  <a:cubicBezTo>
                    <a:pt x="538" y="754"/>
                    <a:pt x="344" y="0"/>
                    <a:pt x="344" y="0"/>
                  </a:cubicBezTo>
                  <a:lnTo>
                    <a:pt x="327" y="9"/>
                  </a:lnTo>
                  <a:lnTo>
                    <a:pt x="327" y="9"/>
                  </a:lnTo>
                  <a:cubicBezTo>
                    <a:pt x="288" y="32"/>
                    <a:pt x="260" y="70"/>
                    <a:pt x="249" y="113"/>
                  </a:cubicBezTo>
                </a:path>
              </a:pathLst>
            </a:custGeom>
            <a:solidFill>
              <a:srgbClr val="5A2C7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xmlns="" id="{FF241655-18FD-0E44-BBBF-01F636ADB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2029" y="7643510"/>
              <a:ext cx="772067" cy="1643042"/>
            </a:xfrm>
            <a:custGeom>
              <a:avLst/>
              <a:gdLst>
                <a:gd name="connsiteX0" fmla="*/ 373599 w 772067"/>
                <a:gd name="connsiteY0" fmla="*/ 0 h 1643042"/>
                <a:gd name="connsiteX1" fmla="*/ 772067 w 772067"/>
                <a:gd name="connsiteY1" fmla="*/ 149587 h 1643042"/>
                <a:gd name="connsiteX2" fmla="*/ 674940 w 772067"/>
                <a:gd name="connsiteY2" fmla="*/ 865113 h 1643042"/>
                <a:gd name="connsiteX3" fmla="*/ 772067 w 772067"/>
                <a:gd name="connsiteY3" fmla="*/ 1444763 h 1643042"/>
                <a:gd name="connsiteX4" fmla="*/ 445821 w 772067"/>
                <a:gd name="connsiteY4" fmla="*/ 1635487 h 1643042"/>
                <a:gd name="connsiteX5" fmla="*/ 33656 w 772067"/>
                <a:gd name="connsiteY5" fmla="*/ 1551968 h 1643042"/>
                <a:gd name="connsiteX6" fmla="*/ 35 w 772067"/>
                <a:gd name="connsiteY6" fmla="*/ 248066 h 1643042"/>
                <a:gd name="connsiteX7" fmla="*/ 84710 w 772067"/>
                <a:gd name="connsiteY7" fmla="*/ 94739 h 1643042"/>
                <a:gd name="connsiteX8" fmla="*/ 178101 w 772067"/>
                <a:gd name="connsiteY8" fmla="*/ 41137 h 16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2067" h="1643042">
                  <a:moveTo>
                    <a:pt x="373599" y="0"/>
                  </a:moveTo>
                  <a:lnTo>
                    <a:pt x="772067" y="149587"/>
                  </a:lnTo>
                  <a:cubicBezTo>
                    <a:pt x="772067" y="149587"/>
                    <a:pt x="727239" y="746690"/>
                    <a:pt x="674940" y="865113"/>
                  </a:cubicBezTo>
                  <a:cubicBezTo>
                    <a:pt x="655017" y="908742"/>
                    <a:pt x="772067" y="1444763"/>
                    <a:pt x="772067" y="1444763"/>
                  </a:cubicBezTo>
                  <a:cubicBezTo>
                    <a:pt x="587775" y="1424818"/>
                    <a:pt x="569097" y="1594351"/>
                    <a:pt x="445821" y="1635487"/>
                  </a:cubicBezTo>
                  <a:cubicBezTo>
                    <a:pt x="323790" y="1674130"/>
                    <a:pt x="33656" y="1551968"/>
                    <a:pt x="33656" y="1551968"/>
                  </a:cubicBezTo>
                  <a:lnTo>
                    <a:pt x="35" y="248066"/>
                  </a:lnTo>
                  <a:cubicBezTo>
                    <a:pt x="-1210" y="185738"/>
                    <a:pt x="31166" y="125903"/>
                    <a:pt x="84710" y="94739"/>
                  </a:cubicBezTo>
                  <a:lnTo>
                    <a:pt x="178101" y="41137"/>
                  </a:lnTo>
                  <a:close/>
                </a:path>
              </a:pathLst>
            </a:custGeom>
            <a:gradFill>
              <a:gsLst>
                <a:gs pos="19000">
                  <a:srgbClr val="5A2C7C"/>
                </a:gs>
                <a:gs pos="99000">
                  <a:srgbClr val="763B99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46">
              <a:extLst>
                <a:ext uri="{FF2B5EF4-FFF2-40B4-BE49-F238E27FC236}">
                  <a16:creationId xmlns:a16="http://schemas.microsoft.com/office/drawing/2014/main" xmlns="" id="{DEF470BA-8EA8-9345-AF88-5DDCF4ECE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66453" y="7720411"/>
              <a:ext cx="1076636" cy="1093114"/>
            </a:xfrm>
            <a:custGeom>
              <a:avLst/>
              <a:gdLst>
                <a:gd name="T0" fmla="*/ 0 w 866"/>
                <a:gd name="T1" fmla="*/ 423 h 876"/>
                <a:gd name="T2" fmla="*/ 0 w 866"/>
                <a:gd name="T3" fmla="*/ 423 h 876"/>
                <a:gd name="T4" fmla="*/ 528 w 866"/>
                <a:gd name="T5" fmla="*/ 809 h 876"/>
                <a:gd name="T6" fmla="*/ 528 w 866"/>
                <a:gd name="T7" fmla="*/ 809 h 876"/>
                <a:gd name="T8" fmla="*/ 703 w 866"/>
                <a:gd name="T9" fmla="*/ 61 h 876"/>
                <a:gd name="T10" fmla="*/ 703 w 866"/>
                <a:gd name="T11" fmla="*/ 61 h 876"/>
                <a:gd name="T12" fmla="*/ 476 w 866"/>
                <a:gd name="T13" fmla="*/ 587 h 876"/>
                <a:gd name="T14" fmla="*/ 89 w 866"/>
                <a:gd name="T15" fmla="*/ 377 h 876"/>
                <a:gd name="T16" fmla="*/ 0 w 866"/>
                <a:gd name="T17" fmla="*/ 423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6" h="876">
                  <a:moveTo>
                    <a:pt x="0" y="423"/>
                  </a:moveTo>
                  <a:lnTo>
                    <a:pt x="0" y="423"/>
                  </a:lnTo>
                  <a:cubicBezTo>
                    <a:pt x="0" y="423"/>
                    <a:pt x="355" y="875"/>
                    <a:pt x="528" y="809"/>
                  </a:cubicBezTo>
                  <a:lnTo>
                    <a:pt x="528" y="809"/>
                  </a:lnTo>
                  <a:cubicBezTo>
                    <a:pt x="700" y="741"/>
                    <a:pt x="865" y="121"/>
                    <a:pt x="703" y="61"/>
                  </a:cubicBezTo>
                  <a:lnTo>
                    <a:pt x="703" y="61"/>
                  </a:lnTo>
                  <a:cubicBezTo>
                    <a:pt x="542" y="0"/>
                    <a:pt x="476" y="587"/>
                    <a:pt x="476" y="587"/>
                  </a:cubicBezTo>
                  <a:lnTo>
                    <a:pt x="89" y="377"/>
                  </a:lnTo>
                  <a:lnTo>
                    <a:pt x="0" y="423"/>
                  </a:lnTo>
                </a:path>
              </a:pathLst>
            </a:custGeom>
            <a:solidFill>
              <a:srgbClr val="763B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47">
              <a:extLst>
                <a:ext uri="{FF2B5EF4-FFF2-40B4-BE49-F238E27FC236}">
                  <a16:creationId xmlns:a16="http://schemas.microsoft.com/office/drawing/2014/main" xmlns="" id="{E5A99F49-D555-AF4A-A7D5-3062F3315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84055" y="7918161"/>
              <a:ext cx="219722" cy="329582"/>
            </a:xfrm>
            <a:custGeom>
              <a:avLst/>
              <a:gdLst>
                <a:gd name="T0" fmla="*/ 157 w 176"/>
                <a:gd name="T1" fmla="*/ 218 h 265"/>
                <a:gd name="T2" fmla="*/ 172 w 176"/>
                <a:gd name="T3" fmla="*/ 143 h 265"/>
                <a:gd name="T4" fmla="*/ 172 w 176"/>
                <a:gd name="T5" fmla="*/ 143 h 265"/>
                <a:gd name="T6" fmla="*/ 166 w 176"/>
                <a:gd name="T7" fmla="*/ 100 h 265"/>
                <a:gd name="T8" fmla="*/ 128 w 176"/>
                <a:gd name="T9" fmla="*/ 34 h 265"/>
                <a:gd name="T10" fmla="*/ 128 w 176"/>
                <a:gd name="T11" fmla="*/ 34 h 265"/>
                <a:gd name="T12" fmla="*/ 110 w 176"/>
                <a:gd name="T13" fmla="*/ 21 h 265"/>
                <a:gd name="T14" fmla="*/ 15 w 176"/>
                <a:gd name="T15" fmla="*/ 0 h 265"/>
                <a:gd name="T16" fmla="*/ 15 w 176"/>
                <a:gd name="T17" fmla="*/ 0 h 265"/>
                <a:gd name="T18" fmla="*/ 34 w 176"/>
                <a:gd name="T19" fmla="*/ 42 h 265"/>
                <a:gd name="T20" fmla="*/ 34 w 176"/>
                <a:gd name="T21" fmla="*/ 42 h 265"/>
                <a:gd name="T22" fmla="*/ 77 w 176"/>
                <a:gd name="T23" fmla="*/ 53 h 265"/>
                <a:gd name="T24" fmla="*/ 87 w 176"/>
                <a:gd name="T25" fmla="*/ 80 h 265"/>
                <a:gd name="T26" fmla="*/ 13 w 176"/>
                <a:gd name="T27" fmla="*/ 121 h 265"/>
                <a:gd name="T28" fmla="*/ 8 w 176"/>
                <a:gd name="T29" fmla="*/ 151 h 265"/>
                <a:gd name="T30" fmla="*/ 8 w 176"/>
                <a:gd name="T31" fmla="*/ 151 h 265"/>
                <a:gd name="T32" fmla="*/ 68 w 176"/>
                <a:gd name="T33" fmla="*/ 264 h 265"/>
                <a:gd name="T34" fmla="*/ 157 w 176"/>
                <a:gd name="T35" fmla="*/ 218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265">
                  <a:moveTo>
                    <a:pt x="157" y="218"/>
                  </a:moveTo>
                  <a:lnTo>
                    <a:pt x="172" y="143"/>
                  </a:lnTo>
                  <a:lnTo>
                    <a:pt x="172" y="143"/>
                  </a:lnTo>
                  <a:cubicBezTo>
                    <a:pt x="175" y="129"/>
                    <a:pt x="173" y="113"/>
                    <a:pt x="166" y="100"/>
                  </a:cubicBezTo>
                  <a:lnTo>
                    <a:pt x="128" y="34"/>
                  </a:lnTo>
                  <a:lnTo>
                    <a:pt x="128" y="34"/>
                  </a:lnTo>
                  <a:cubicBezTo>
                    <a:pt x="124" y="28"/>
                    <a:pt x="118" y="23"/>
                    <a:pt x="110" y="21"/>
                  </a:cubicBezTo>
                  <a:lnTo>
                    <a:pt x="15" y="0"/>
                  </a:lnTo>
                  <a:lnTo>
                    <a:pt x="15" y="0"/>
                  </a:lnTo>
                  <a:cubicBezTo>
                    <a:pt x="15" y="0"/>
                    <a:pt x="7" y="31"/>
                    <a:pt x="34" y="42"/>
                  </a:cubicBezTo>
                  <a:lnTo>
                    <a:pt x="34" y="42"/>
                  </a:lnTo>
                  <a:cubicBezTo>
                    <a:pt x="44" y="45"/>
                    <a:pt x="77" y="53"/>
                    <a:pt x="77" y="53"/>
                  </a:cubicBezTo>
                  <a:lnTo>
                    <a:pt x="87" y="80"/>
                  </a:lnTo>
                  <a:lnTo>
                    <a:pt x="13" y="121"/>
                  </a:lnTo>
                  <a:lnTo>
                    <a:pt x="8" y="151"/>
                  </a:lnTo>
                  <a:lnTo>
                    <a:pt x="8" y="151"/>
                  </a:lnTo>
                  <a:cubicBezTo>
                    <a:pt x="0" y="198"/>
                    <a:pt x="24" y="245"/>
                    <a:pt x="68" y="264"/>
                  </a:cubicBezTo>
                  <a:lnTo>
                    <a:pt x="157" y="218"/>
                  </a:lnTo>
                </a:path>
              </a:pathLst>
            </a:custGeom>
            <a:solidFill>
              <a:srgbClr val="FD9FA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148">
              <a:extLst>
                <a:ext uri="{FF2B5EF4-FFF2-40B4-BE49-F238E27FC236}">
                  <a16:creationId xmlns:a16="http://schemas.microsoft.com/office/drawing/2014/main" xmlns="" id="{26E14B7D-1BC2-A24E-98FF-4785CDF08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5322" y="7857736"/>
              <a:ext cx="368035" cy="444938"/>
            </a:xfrm>
            <a:custGeom>
              <a:avLst/>
              <a:gdLst>
                <a:gd name="T0" fmla="*/ 283 w 297"/>
                <a:gd name="T1" fmla="*/ 355 h 356"/>
                <a:gd name="T2" fmla="*/ 115 w 297"/>
                <a:gd name="T3" fmla="*/ 355 h 356"/>
                <a:gd name="T4" fmla="*/ 115 w 297"/>
                <a:gd name="T5" fmla="*/ 355 h 356"/>
                <a:gd name="T6" fmla="*/ 101 w 297"/>
                <a:gd name="T7" fmla="*/ 345 h 356"/>
                <a:gd name="T8" fmla="*/ 2 w 297"/>
                <a:gd name="T9" fmla="*/ 11 h 356"/>
                <a:gd name="T10" fmla="*/ 2 w 297"/>
                <a:gd name="T11" fmla="*/ 11 h 356"/>
                <a:gd name="T12" fmla="*/ 9 w 297"/>
                <a:gd name="T13" fmla="*/ 0 h 356"/>
                <a:gd name="T14" fmla="*/ 176 w 297"/>
                <a:gd name="T15" fmla="*/ 0 h 356"/>
                <a:gd name="T16" fmla="*/ 176 w 297"/>
                <a:gd name="T17" fmla="*/ 0 h 356"/>
                <a:gd name="T18" fmla="*/ 197 w 297"/>
                <a:gd name="T19" fmla="*/ 16 h 356"/>
                <a:gd name="T20" fmla="*/ 294 w 297"/>
                <a:gd name="T21" fmla="*/ 340 h 356"/>
                <a:gd name="T22" fmla="*/ 294 w 297"/>
                <a:gd name="T23" fmla="*/ 340 h 356"/>
                <a:gd name="T24" fmla="*/ 283 w 297"/>
                <a:gd name="T25" fmla="*/ 35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356">
                  <a:moveTo>
                    <a:pt x="283" y="355"/>
                  </a:moveTo>
                  <a:lnTo>
                    <a:pt x="115" y="355"/>
                  </a:lnTo>
                  <a:lnTo>
                    <a:pt x="115" y="355"/>
                  </a:lnTo>
                  <a:cubicBezTo>
                    <a:pt x="109" y="355"/>
                    <a:pt x="103" y="350"/>
                    <a:pt x="101" y="345"/>
                  </a:cubicBezTo>
                  <a:lnTo>
                    <a:pt x="2" y="11"/>
                  </a:lnTo>
                  <a:lnTo>
                    <a:pt x="2" y="11"/>
                  </a:lnTo>
                  <a:cubicBezTo>
                    <a:pt x="0" y="5"/>
                    <a:pt x="3" y="0"/>
                    <a:pt x="9" y="0"/>
                  </a:cubicBezTo>
                  <a:lnTo>
                    <a:pt x="176" y="0"/>
                  </a:lnTo>
                  <a:lnTo>
                    <a:pt x="176" y="0"/>
                  </a:lnTo>
                  <a:cubicBezTo>
                    <a:pt x="185" y="0"/>
                    <a:pt x="194" y="7"/>
                    <a:pt x="197" y="16"/>
                  </a:cubicBezTo>
                  <a:lnTo>
                    <a:pt x="294" y="340"/>
                  </a:lnTo>
                  <a:lnTo>
                    <a:pt x="294" y="340"/>
                  </a:lnTo>
                  <a:cubicBezTo>
                    <a:pt x="296" y="348"/>
                    <a:pt x="291" y="355"/>
                    <a:pt x="283" y="355"/>
                  </a:cubicBezTo>
                </a:path>
              </a:pathLst>
            </a:custGeom>
            <a:solidFill>
              <a:srgbClr val="122F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xmlns="" id="{8C03FDA2-8A45-2541-9471-A3780E30F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70116" y="7857736"/>
              <a:ext cx="270078" cy="443688"/>
            </a:xfrm>
            <a:custGeom>
              <a:avLst/>
              <a:gdLst>
                <a:gd name="connsiteX0" fmla="*/ 6598 w 270078"/>
                <a:gd name="connsiteY0" fmla="*/ 54932 h 443688"/>
                <a:gd name="connsiteX1" fmla="*/ 22619 w 270078"/>
                <a:gd name="connsiteY1" fmla="*/ 73496 h 443688"/>
                <a:gd name="connsiteX2" fmla="*/ 16897 w 270078"/>
                <a:gd name="connsiteY2" fmla="*/ 92059 h 443688"/>
                <a:gd name="connsiteX3" fmla="*/ 877 w 270078"/>
                <a:gd name="connsiteY3" fmla="*/ 73496 h 443688"/>
                <a:gd name="connsiteX4" fmla="*/ 6598 w 270078"/>
                <a:gd name="connsiteY4" fmla="*/ 54932 h 443688"/>
                <a:gd name="connsiteX5" fmla="*/ 72800 w 270078"/>
                <a:gd name="connsiteY5" fmla="*/ 38453 h 443688"/>
                <a:gd name="connsiteX6" fmla="*/ 106225 w 270078"/>
                <a:gd name="connsiteY6" fmla="*/ 70813 h 443688"/>
                <a:gd name="connsiteX7" fmla="*/ 93369 w 270078"/>
                <a:gd name="connsiteY7" fmla="*/ 103172 h 443688"/>
                <a:gd name="connsiteX8" fmla="*/ 58659 w 270078"/>
                <a:gd name="connsiteY8" fmla="*/ 70813 h 443688"/>
                <a:gd name="connsiteX9" fmla="*/ 72800 w 270078"/>
                <a:gd name="connsiteY9" fmla="*/ 38453 h 443688"/>
                <a:gd name="connsiteX10" fmla="*/ 113938 w 270078"/>
                <a:gd name="connsiteY10" fmla="*/ 0 h 443688"/>
                <a:gd name="connsiteX11" fmla="*/ 123817 w 270078"/>
                <a:gd name="connsiteY11" fmla="*/ 0 h 443688"/>
                <a:gd name="connsiteX12" fmla="*/ 149750 w 270078"/>
                <a:gd name="connsiteY12" fmla="*/ 19997 h 443688"/>
                <a:gd name="connsiteX13" fmla="*/ 269534 w 270078"/>
                <a:gd name="connsiteY13" fmla="*/ 424941 h 443688"/>
                <a:gd name="connsiteX14" fmla="*/ 255951 w 270078"/>
                <a:gd name="connsiteY14" fmla="*/ 443688 h 443688"/>
                <a:gd name="connsiteX15" fmla="*/ 244837 w 270078"/>
                <a:gd name="connsiteY15" fmla="*/ 443688 h 443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0078" h="443688">
                  <a:moveTo>
                    <a:pt x="6598" y="54932"/>
                  </a:moveTo>
                  <a:cubicBezTo>
                    <a:pt x="12320" y="54932"/>
                    <a:pt x="19186" y="62888"/>
                    <a:pt x="22619" y="73496"/>
                  </a:cubicBezTo>
                  <a:cubicBezTo>
                    <a:pt x="24908" y="84103"/>
                    <a:pt x="22619" y="92059"/>
                    <a:pt x="16897" y="92059"/>
                  </a:cubicBezTo>
                  <a:cubicBezTo>
                    <a:pt x="11176" y="92059"/>
                    <a:pt x="4310" y="84103"/>
                    <a:pt x="877" y="73496"/>
                  </a:cubicBezTo>
                  <a:cubicBezTo>
                    <a:pt x="-1412" y="62888"/>
                    <a:pt x="877" y="54932"/>
                    <a:pt x="6598" y="54932"/>
                  </a:cubicBezTo>
                  <a:close/>
                  <a:moveTo>
                    <a:pt x="72800" y="38453"/>
                  </a:moveTo>
                  <a:cubicBezTo>
                    <a:pt x="85656" y="38453"/>
                    <a:pt x="101082" y="52835"/>
                    <a:pt x="106225" y="70813"/>
                  </a:cubicBezTo>
                  <a:cubicBezTo>
                    <a:pt x="112652" y="88790"/>
                    <a:pt x="106225" y="103172"/>
                    <a:pt x="93369" y="103172"/>
                  </a:cubicBezTo>
                  <a:cubicBezTo>
                    <a:pt x="80514" y="103172"/>
                    <a:pt x="65087" y="88790"/>
                    <a:pt x="58659" y="70813"/>
                  </a:cubicBezTo>
                  <a:cubicBezTo>
                    <a:pt x="53517" y="52835"/>
                    <a:pt x="58659" y="38453"/>
                    <a:pt x="72800" y="38453"/>
                  </a:cubicBezTo>
                  <a:close/>
                  <a:moveTo>
                    <a:pt x="113938" y="0"/>
                  </a:moveTo>
                  <a:lnTo>
                    <a:pt x="123817" y="0"/>
                  </a:lnTo>
                  <a:cubicBezTo>
                    <a:pt x="134931" y="0"/>
                    <a:pt x="146045" y="8749"/>
                    <a:pt x="149750" y="19997"/>
                  </a:cubicBezTo>
                  <a:lnTo>
                    <a:pt x="269534" y="424941"/>
                  </a:lnTo>
                  <a:cubicBezTo>
                    <a:pt x="272004" y="434940"/>
                    <a:pt x="265830" y="443688"/>
                    <a:pt x="255951" y="443688"/>
                  </a:cubicBezTo>
                  <a:lnTo>
                    <a:pt x="244837" y="443688"/>
                  </a:lnTo>
                  <a:close/>
                </a:path>
              </a:pathLst>
            </a:custGeom>
            <a:solidFill>
              <a:srgbClr val="04132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152">
              <a:extLst>
                <a:ext uri="{FF2B5EF4-FFF2-40B4-BE49-F238E27FC236}">
                  <a16:creationId xmlns:a16="http://schemas.microsoft.com/office/drawing/2014/main" xmlns="" id="{957EB41C-7DDD-474E-BB40-1BE99F0D1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25886" y="8022527"/>
              <a:ext cx="225212" cy="291133"/>
            </a:xfrm>
            <a:custGeom>
              <a:avLst/>
              <a:gdLst>
                <a:gd name="T0" fmla="*/ 133 w 181"/>
                <a:gd name="T1" fmla="*/ 195 h 235"/>
                <a:gd name="T2" fmla="*/ 126 w 181"/>
                <a:gd name="T3" fmla="*/ 174 h 235"/>
                <a:gd name="T4" fmla="*/ 169 w 181"/>
                <a:gd name="T5" fmla="*/ 98 h 235"/>
                <a:gd name="T6" fmla="*/ 169 w 181"/>
                <a:gd name="T7" fmla="*/ 98 h 235"/>
                <a:gd name="T8" fmla="*/ 172 w 181"/>
                <a:gd name="T9" fmla="*/ 58 h 235"/>
                <a:gd name="T10" fmla="*/ 169 w 181"/>
                <a:gd name="T11" fmla="*/ 47 h 235"/>
                <a:gd name="T12" fmla="*/ 176 w 181"/>
                <a:gd name="T13" fmla="*/ 34 h 235"/>
                <a:gd name="T14" fmla="*/ 176 w 181"/>
                <a:gd name="T15" fmla="*/ 34 h 235"/>
                <a:gd name="T16" fmla="*/ 178 w 181"/>
                <a:gd name="T17" fmla="*/ 20 h 235"/>
                <a:gd name="T18" fmla="*/ 178 w 181"/>
                <a:gd name="T19" fmla="*/ 20 h 235"/>
                <a:gd name="T20" fmla="*/ 156 w 181"/>
                <a:gd name="T21" fmla="*/ 11 h 235"/>
                <a:gd name="T22" fmla="*/ 150 w 181"/>
                <a:gd name="T23" fmla="*/ 14 h 235"/>
                <a:gd name="T24" fmla="*/ 150 w 181"/>
                <a:gd name="T25" fmla="*/ 14 h 235"/>
                <a:gd name="T26" fmla="*/ 121 w 181"/>
                <a:gd name="T27" fmla="*/ 10 h 235"/>
                <a:gd name="T28" fmla="*/ 105 w 181"/>
                <a:gd name="T29" fmla="*/ 27 h 235"/>
                <a:gd name="T30" fmla="*/ 105 w 181"/>
                <a:gd name="T31" fmla="*/ 27 h 235"/>
                <a:gd name="T32" fmla="*/ 85 w 181"/>
                <a:gd name="T33" fmla="*/ 25 h 235"/>
                <a:gd name="T34" fmla="*/ 85 w 181"/>
                <a:gd name="T35" fmla="*/ 25 h 235"/>
                <a:gd name="T36" fmla="*/ 63 w 181"/>
                <a:gd name="T37" fmla="*/ 55 h 235"/>
                <a:gd name="T38" fmla="*/ 63 w 181"/>
                <a:gd name="T39" fmla="*/ 55 h 235"/>
                <a:gd name="T40" fmla="*/ 46 w 181"/>
                <a:gd name="T41" fmla="*/ 46 h 235"/>
                <a:gd name="T42" fmla="*/ 46 w 181"/>
                <a:gd name="T43" fmla="*/ 46 h 235"/>
                <a:gd name="T44" fmla="*/ 23 w 181"/>
                <a:gd name="T45" fmla="*/ 73 h 235"/>
                <a:gd name="T46" fmla="*/ 23 w 181"/>
                <a:gd name="T47" fmla="*/ 73 h 235"/>
                <a:gd name="T48" fmla="*/ 31 w 181"/>
                <a:gd name="T49" fmla="*/ 181 h 235"/>
                <a:gd name="T50" fmla="*/ 70 w 181"/>
                <a:gd name="T51" fmla="*/ 234 h 235"/>
                <a:gd name="T52" fmla="*/ 133 w 181"/>
                <a:gd name="T53" fmla="*/ 19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1" h="235">
                  <a:moveTo>
                    <a:pt x="133" y="195"/>
                  </a:moveTo>
                  <a:lnTo>
                    <a:pt x="126" y="174"/>
                  </a:lnTo>
                  <a:lnTo>
                    <a:pt x="169" y="98"/>
                  </a:lnTo>
                  <a:lnTo>
                    <a:pt x="169" y="98"/>
                  </a:lnTo>
                  <a:cubicBezTo>
                    <a:pt x="175" y="86"/>
                    <a:pt x="176" y="71"/>
                    <a:pt x="172" y="58"/>
                  </a:cubicBezTo>
                  <a:lnTo>
                    <a:pt x="169" y="47"/>
                  </a:lnTo>
                  <a:lnTo>
                    <a:pt x="176" y="34"/>
                  </a:lnTo>
                  <a:lnTo>
                    <a:pt x="176" y="34"/>
                  </a:lnTo>
                  <a:cubicBezTo>
                    <a:pt x="180" y="30"/>
                    <a:pt x="180" y="25"/>
                    <a:pt x="178" y="20"/>
                  </a:cubicBezTo>
                  <a:lnTo>
                    <a:pt x="178" y="20"/>
                  </a:lnTo>
                  <a:cubicBezTo>
                    <a:pt x="175" y="11"/>
                    <a:pt x="165" y="7"/>
                    <a:pt x="156" y="11"/>
                  </a:cubicBezTo>
                  <a:lnTo>
                    <a:pt x="150" y="14"/>
                  </a:lnTo>
                  <a:lnTo>
                    <a:pt x="150" y="14"/>
                  </a:lnTo>
                  <a:cubicBezTo>
                    <a:pt x="145" y="2"/>
                    <a:pt x="129" y="0"/>
                    <a:pt x="121" y="10"/>
                  </a:cubicBezTo>
                  <a:lnTo>
                    <a:pt x="105" y="27"/>
                  </a:lnTo>
                  <a:lnTo>
                    <a:pt x="105" y="27"/>
                  </a:lnTo>
                  <a:cubicBezTo>
                    <a:pt x="101" y="19"/>
                    <a:pt x="90" y="18"/>
                    <a:pt x="85" y="25"/>
                  </a:cubicBezTo>
                  <a:lnTo>
                    <a:pt x="85" y="25"/>
                  </a:lnTo>
                  <a:cubicBezTo>
                    <a:pt x="82" y="28"/>
                    <a:pt x="66" y="50"/>
                    <a:pt x="63" y="55"/>
                  </a:cubicBezTo>
                  <a:lnTo>
                    <a:pt x="63" y="55"/>
                  </a:lnTo>
                  <a:cubicBezTo>
                    <a:pt x="60" y="58"/>
                    <a:pt x="52" y="44"/>
                    <a:pt x="46" y="46"/>
                  </a:cubicBezTo>
                  <a:lnTo>
                    <a:pt x="46" y="46"/>
                  </a:lnTo>
                  <a:cubicBezTo>
                    <a:pt x="36" y="50"/>
                    <a:pt x="26" y="67"/>
                    <a:pt x="23" y="73"/>
                  </a:cubicBezTo>
                  <a:lnTo>
                    <a:pt x="23" y="73"/>
                  </a:lnTo>
                  <a:cubicBezTo>
                    <a:pt x="1" y="107"/>
                    <a:pt x="0" y="148"/>
                    <a:pt x="31" y="181"/>
                  </a:cubicBezTo>
                  <a:lnTo>
                    <a:pt x="70" y="234"/>
                  </a:lnTo>
                  <a:lnTo>
                    <a:pt x="133" y="195"/>
                  </a:lnTo>
                </a:path>
              </a:pathLst>
            </a:custGeom>
            <a:solidFill>
              <a:srgbClr val="F487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153">
              <a:extLst>
                <a:ext uri="{FF2B5EF4-FFF2-40B4-BE49-F238E27FC236}">
                  <a16:creationId xmlns:a16="http://schemas.microsoft.com/office/drawing/2014/main" xmlns="" id="{5BBCB6A3-B1EC-AF48-B928-27CEB59C9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6596" y="7363362"/>
              <a:ext cx="197750" cy="411981"/>
            </a:xfrm>
            <a:custGeom>
              <a:avLst/>
              <a:gdLst>
                <a:gd name="T0" fmla="*/ 0 w 158"/>
                <a:gd name="T1" fmla="*/ 43 h 332"/>
                <a:gd name="T2" fmla="*/ 0 w 158"/>
                <a:gd name="T3" fmla="*/ 331 h 332"/>
                <a:gd name="T4" fmla="*/ 0 w 158"/>
                <a:gd name="T5" fmla="*/ 331 h 332"/>
                <a:gd name="T6" fmla="*/ 157 w 158"/>
                <a:gd name="T7" fmla="*/ 227 h 332"/>
                <a:gd name="T8" fmla="*/ 129 w 158"/>
                <a:gd name="T9" fmla="*/ 0 h 332"/>
                <a:gd name="T10" fmla="*/ 0 w 158"/>
                <a:gd name="T11" fmla="*/ 4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332">
                  <a:moveTo>
                    <a:pt x="0" y="43"/>
                  </a:moveTo>
                  <a:lnTo>
                    <a:pt x="0" y="331"/>
                  </a:lnTo>
                  <a:lnTo>
                    <a:pt x="0" y="331"/>
                  </a:lnTo>
                  <a:cubicBezTo>
                    <a:pt x="0" y="331"/>
                    <a:pt x="141" y="291"/>
                    <a:pt x="157" y="227"/>
                  </a:cubicBezTo>
                  <a:lnTo>
                    <a:pt x="129" y="0"/>
                  </a:lnTo>
                  <a:lnTo>
                    <a:pt x="0" y="43"/>
                  </a:lnTo>
                </a:path>
              </a:pathLst>
            </a:custGeom>
            <a:solidFill>
              <a:srgbClr val="FD9FA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54">
              <a:extLst>
                <a:ext uri="{FF2B5EF4-FFF2-40B4-BE49-F238E27FC236}">
                  <a16:creationId xmlns:a16="http://schemas.microsoft.com/office/drawing/2014/main" xmlns="" id="{9EA6B552-1D4F-1943-BD86-06F805B05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6598" y="7390830"/>
              <a:ext cx="98874" cy="208735"/>
            </a:xfrm>
            <a:custGeom>
              <a:avLst/>
              <a:gdLst>
                <a:gd name="T0" fmla="*/ 65 w 78"/>
                <a:gd name="T1" fmla="*/ 0 h 167"/>
                <a:gd name="T2" fmla="*/ 0 w 78"/>
                <a:gd name="T3" fmla="*/ 21 h 167"/>
                <a:gd name="T4" fmla="*/ 0 w 78"/>
                <a:gd name="T5" fmla="*/ 166 h 167"/>
                <a:gd name="T6" fmla="*/ 0 w 78"/>
                <a:gd name="T7" fmla="*/ 166 h 167"/>
                <a:gd name="T8" fmla="*/ 65 w 78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67">
                  <a:moveTo>
                    <a:pt x="65" y="0"/>
                  </a:moveTo>
                  <a:lnTo>
                    <a:pt x="0" y="21"/>
                  </a:lnTo>
                  <a:lnTo>
                    <a:pt x="0" y="166"/>
                  </a:lnTo>
                  <a:lnTo>
                    <a:pt x="0" y="166"/>
                  </a:lnTo>
                  <a:cubicBezTo>
                    <a:pt x="31" y="150"/>
                    <a:pt x="77" y="109"/>
                    <a:pt x="65" y="0"/>
                  </a:cubicBezTo>
                </a:path>
              </a:pathLst>
            </a:custGeom>
            <a:solidFill>
              <a:srgbClr val="F487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xmlns="" id="{10DF0CBD-BDBC-7A43-8CD5-783F8DEF4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45724" y="7072235"/>
              <a:ext cx="364424" cy="469933"/>
            </a:xfrm>
            <a:custGeom>
              <a:avLst/>
              <a:gdLst>
                <a:gd name="connsiteX0" fmla="*/ 190941 w 364424"/>
                <a:gd name="connsiteY0" fmla="*/ 0 h 469933"/>
                <a:gd name="connsiteX1" fmla="*/ 364424 w 364424"/>
                <a:gd name="connsiteY1" fmla="*/ 174043 h 469933"/>
                <a:gd name="connsiteX2" fmla="*/ 100482 w 364424"/>
                <a:gd name="connsiteY2" fmla="*/ 469916 h 469933"/>
                <a:gd name="connsiteX3" fmla="*/ 39763 w 364424"/>
                <a:gd name="connsiteY3" fmla="*/ 334411 h 469933"/>
                <a:gd name="connsiteX4" fmla="*/ 109 w 364424"/>
                <a:gd name="connsiteY4" fmla="*/ 326952 h 469933"/>
                <a:gd name="connsiteX5" fmla="*/ 26132 w 364424"/>
                <a:gd name="connsiteY5" fmla="*/ 155396 h 469933"/>
                <a:gd name="connsiteX6" fmla="*/ 190941 w 364424"/>
                <a:gd name="connsiteY6" fmla="*/ 0 h 46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424" h="469933">
                  <a:moveTo>
                    <a:pt x="190941" y="0"/>
                  </a:moveTo>
                  <a:cubicBezTo>
                    <a:pt x="286356" y="0"/>
                    <a:pt x="364424" y="77076"/>
                    <a:pt x="364424" y="174043"/>
                  </a:cubicBezTo>
                  <a:cubicBezTo>
                    <a:pt x="364424" y="269767"/>
                    <a:pt x="313618" y="461214"/>
                    <a:pt x="100482" y="469916"/>
                  </a:cubicBezTo>
                  <a:cubicBezTo>
                    <a:pt x="48437" y="471159"/>
                    <a:pt x="50915" y="406515"/>
                    <a:pt x="39763" y="334411"/>
                  </a:cubicBezTo>
                  <a:cubicBezTo>
                    <a:pt x="38523" y="325709"/>
                    <a:pt x="-2369" y="335654"/>
                    <a:pt x="109" y="326952"/>
                  </a:cubicBezTo>
                  <a:cubicBezTo>
                    <a:pt x="11262" y="277226"/>
                    <a:pt x="32328" y="227499"/>
                    <a:pt x="26132" y="155396"/>
                  </a:cubicBezTo>
                  <a:cubicBezTo>
                    <a:pt x="13740" y="37295"/>
                    <a:pt x="94286" y="0"/>
                    <a:pt x="190941" y="0"/>
                  </a:cubicBezTo>
                  <a:close/>
                </a:path>
              </a:pathLst>
            </a:custGeom>
            <a:gradFill>
              <a:gsLst>
                <a:gs pos="1000">
                  <a:srgbClr val="FD9FAF"/>
                </a:gs>
                <a:gs pos="77000">
                  <a:srgbClr val="F9C5D0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156">
              <a:extLst>
                <a:ext uri="{FF2B5EF4-FFF2-40B4-BE49-F238E27FC236}">
                  <a16:creationId xmlns:a16="http://schemas.microsoft.com/office/drawing/2014/main" xmlns="" id="{D2107994-46A0-AF4B-81BE-7B6C2E59D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0536" y="6956875"/>
              <a:ext cx="719588" cy="510855"/>
            </a:xfrm>
            <a:custGeom>
              <a:avLst/>
              <a:gdLst>
                <a:gd name="T0" fmla="*/ 101 w 576"/>
                <a:gd name="T1" fmla="*/ 33 h 412"/>
                <a:gd name="T2" fmla="*/ 101 w 576"/>
                <a:gd name="T3" fmla="*/ 33 h 412"/>
                <a:gd name="T4" fmla="*/ 157 w 576"/>
                <a:gd name="T5" fmla="*/ 200 h 412"/>
                <a:gd name="T6" fmla="*/ 157 w 576"/>
                <a:gd name="T7" fmla="*/ 200 h 412"/>
                <a:gd name="T8" fmla="*/ 350 w 576"/>
                <a:gd name="T9" fmla="*/ 172 h 412"/>
                <a:gd name="T10" fmla="*/ 350 w 576"/>
                <a:gd name="T11" fmla="*/ 172 h 412"/>
                <a:gd name="T12" fmla="*/ 333 w 576"/>
                <a:gd name="T13" fmla="*/ 274 h 412"/>
                <a:gd name="T14" fmla="*/ 333 w 576"/>
                <a:gd name="T15" fmla="*/ 274 h 412"/>
                <a:gd name="T16" fmla="*/ 365 w 576"/>
                <a:gd name="T17" fmla="*/ 240 h 412"/>
                <a:gd name="T18" fmla="*/ 365 w 576"/>
                <a:gd name="T19" fmla="*/ 240 h 412"/>
                <a:gd name="T20" fmla="*/ 373 w 576"/>
                <a:gd name="T21" fmla="*/ 305 h 412"/>
                <a:gd name="T22" fmla="*/ 373 w 576"/>
                <a:gd name="T23" fmla="*/ 305 h 412"/>
                <a:gd name="T24" fmla="*/ 428 w 576"/>
                <a:gd name="T25" fmla="*/ 407 h 412"/>
                <a:gd name="T26" fmla="*/ 428 w 576"/>
                <a:gd name="T27" fmla="*/ 407 h 412"/>
                <a:gd name="T28" fmla="*/ 483 w 576"/>
                <a:gd name="T29" fmla="*/ 93 h 412"/>
                <a:gd name="T30" fmla="*/ 483 w 576"/>
                <a:gd name="T31" fmla="*/ 93 h 412"/>
                <a:gd name="T32" fmla="*/ 448 w 576"/>
                <a:gd name="T33" fmla="*/ 93 h 412"/>
                <a:gd name="T34" fmla="*/ 448 w 576"/>
                <a:gd name="T35" fmla="*/ 93 h 412"/>
                <a:gd name="T36" fmla="*/ 434 w 576"/>
                <a:gd name="T37" fmla="*/ 49 h 412"/>
                <a:gd name="T38" fmla="*/ 434 w 576"/>
                <a:gd name="T39" fmla="*/ 49 h 412"/>
                <a:gd name="T40" fmla="*/ 345 w 576"/>
                <a:gd name="T41" fmla="*/ 58 h 412"/>
                <a:gd name="T42" fmla="*/ 345 w 576"/>
                <a:gd name="T43" fmla="*/ 58 h 412"/>
                <a:gd name="T44" fmla="*/ 101 w 576"/>
                <a:gd name="T45" fmla="*/ 33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6" h="412">
                  <a:moveTo>
                    <a:pt x="101" y="33"/>
                  </a:moveTo>
                  <a:lnTo>
                    <a:pt x="101" y="33"/>
                  </a:lnTo>
                  <a:cubicBezTo>
                    <a:pt x="24" y="62"/>
                    <a:pt x="0" y="181"/>
                    <a:pt x="157" y="200"/>
                  </a:cubicBezTo>
                  <a:lnTo>
                    <a:pt x="157" y="200"/>
                  </a:lnTo>
                  <a:cubicBezTo>
                    <a:pt x="314" y="220"/>
                    <a:pt x="329" y="150"/>
                    <a:pt x="350" y="172"/>
                  </a:cubicBezTo>
                  <a:lnTo>
                    <a:pt x="350" y="172"/>
                  </a:lnTo>
                  <a:cubicBezTo>
                    <a:pt x="372" y="194"/>
                    <a:pt x="295" y="259"/>
                    <a:pt x="333" y="274"/>
                  </a:cubicBezTo>
                  <a:lnTo>
                    <a:pt x="333" y="274"/>
                  </a:lnTo>
                  <a:cubicBezTo>
                    <a:pt x="371" y="289"/>
                    <a:pt x="340" y="244"/>
                    <a:pt x="365" y="240"/>
                  </a:cubicBezTo>
                  <a:lnTo>
                    <a:pt x="365" y="240"/>
                  </a:lnTo>
                  <a:cubicBezTo>
                    <a:pt x="390" y="236"/>
                    <a:pt x="408" y="309"/>
                    <a:pt x="373" y="305"/>
                  </a:cubicBezTo>
                  <a:lnTo>
                    <a:pt x="373" y="305"/>
                  </a:lnTo>
                  <a:cubicBezTo>
                    <a:pt x="373" y="305"/>
                    <a:pt x="398" y="411"/>
                    <a:pt x="428" y="407"/>
                  </a:cubicBezTo>
                  <a:lnTo>
                    <a:pt x="428" y="407"/>
                  </a:lnTo>
                  <a:cubicBezTo>
                    <a:pt x="459" y="403"/>
                    <a:pt x="575" y="123"/>
                    <a:pt x="483" y="93"/>
                  </a:cubicBezTo>
                  <a:lnTo>
                    <a:pt x="483" y="93"/>
                  </a:lnTo>
                  <a:cubicBezTo>
                    <a:pt x="461" y="85"/>
                    <a:pt x="450" y="101"/>
                    <a:pt x="448" y="93"/>
                  </a:cubicBezTo>
                  <a:lnTo>
                    <a:pt x="448" y="93"/>
                  </a:lnTo>
                  <a:cubicBezTo>
                    <a:pt x="445" y="80"/>
                    <a:pt x="460" y="58"/>
                    <a:pt x="434" y="49"/>
                  </a:cubicBezTo>
                  <a:lnTo>
                    <a:pt x="434" y="49"/>
                  </a:lnTo>
                  <a:cubicBezTo>
                    <a:pt x="419" y="43"/>
                    <a:pt x="373" y="52"/>
                    <a:pt x="345" y="58"/>
                  </a:cubicBezTo>
                  <a:lnTo>
                    <a:pt x="345" y="58"/>
                  </a:lnTo>
                  <a:cubicBezTo>
                    <a:pt x="296" y="68"/>
                    <a:pt x="193" y="0"/>
                    <a:pt x="101" y="33"/>
                  </a:cubicBezTo>
                </a:path>
              </a:pathLst>
            </a:custGeom>
            <a:solidFill>
              <a:srgbClr val="04132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157">
              <a:extLst>
                <a:ext uri="{FF2B5EF4-FFF2-40B4-BE49-F238E27FC236}">
                  <a16:creationId xmlns:a16="http://schemas.microsoft.com/office/drawing/2014/main" xmlns="" id="{E08F62FA-91F3-8741-A277-9B50FF81E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3398" y="6034045"/>
              <a:ext cx="2405953" cy="736069"/>
            </a:xfrm>
            <a:custGeom>
              <a:avLst/>
              <a:gdLst>
                <a:gd name="T0" fmla="*/ 1681 w 1932"/>
                <a:gd name="T1" fmla="*/ 309 h 591"/>
                <a:gd name="T2" fmla="*/ 1681 w 1932"/>
                <a:gd name="T3" fmla="*/ 309 h 591"/>
                <a:gd name="T4" fmla="*/ 1441 w 1932"/>
                <a:gd name="T5" fmla="*/ 360 h 591"/>
                <a:gd name="T6" fmla="*/ 1441 w 1932"/>
                <a:gd name="T7" fmla="*/ 360 h 591"/>
                <a:gd name="T8" fmla="*/ 1318 w 1932"/>
                <a:gd name="T9" fmla="*/ 0 h 591"/>
                <a:gd name="T10" fmla="*/ 1318 w 1932"/>
                <a:gd name="T11" fmla="*/ 0 h 591"/>
                <a:gd name="T12" fmla="*/ 567 w 1932"/>
                <a:gd name="T13" fmla="*/ 446 h 591"/>
                <a:gd name="T14" fmla="*/ 567 w 1932"/>
                <a:gd name="T15" fmla="*/ 446 h 591"/>
                <a:gd name="T16" fmla="*/ 467 w 1932"/>
                <a:gd name="T17" fmla="*/ 309 h 591"/>
                <a:gd name="T18" fmla="*/ 467 w 1932"/>
                <a:gd name="T19" fmla="*/ 309 h 591"/>
                <a:gd name="T20" fmla="*/ 0 w 1932"/>
                <a:gd name="T21" fmla="*/ 590 h 591"/>
                <a:gd name="T22" fmla="*/ 1855 w 1932"/>
                <a:gd name="T23" fmla="*/ 590 h 591"/>
                <a:gd name="T24" fmla="*/ 1855 w 1932"/>
                <a:gd name="T25" fmla="*/ 590 h 591"/>
                <a:gd name="T26" fmla="*/ 1681 w 1932"/>
                <a:gd name="T27" fmla="*/ 309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32" h="591">
                  <a:moveTo>
                    <a:pt x="1681" y="309"/>
                  </a:moveTo>
                  <a:lnTo>
                    <a:pt x="1681" y="309"/>
                  </a:lnTo>
                  <a:cubicBezTo>
                    <a:pt x="1607" y="309"/>
                    <a:pt x="1525" y="328"/>
                    <a:pt x="1441" y="360"/>
                  </a:cubicBezTo>
                  <a:lnTo>
                    <a:pt x="1441" y="360"/>
                  </a:lnTo>
                  <a:cubicBezTo>
                    <a:pt x="1544" y="150"/>
                    <a:pt x="1502" y="0"/>
                    <a:pt x="1318" y="0"/>
                  </a:cubicBezTo>
                  <a:lnTo>
                    <a:pt x="1318" y="0"/>
                  </a:lnTo>
                  <a:cubicBezTo>
                    <a:pt x="1111" y="0"/>
                    <a:pt x="792" y="193"/>
                    <a:pt x="567" y="446"/>
                  </a:cubicBezTo>
                  <a:lnTo>
                    <a:pt x="567" y="446"/>
                  </a:lnTo>
                  <a:cubicBezTo>
                    <a:pt x="582" y="362"/>
                    <a:pt x="549" y="309"/>
                    <a:pt x="467" y="309"/>
                  </a:cubicBezTo>
                  <a:lnTo>
                    <a:pt x="467" y="309"/>
                  </a:lnTo>
                  <a:cubicBezTo>
                    <a:pt x="346" y="309"/>
                    <a:pt x="152" y="428"/>
                    <a:pt x="0" y="590"/>
                  </a:cubicBezTo>
                  <a:lnTo>
                    <a:pt x="1855" y="590"/>
                  </a:lnTo>
                  <a:lnTo>
                    <a:pt x="1855" y="590"/>
                  </a:lnTo>
                  <a:cubicBezTo>
                    <a:pt x="1931" y="428"/>
                    <a:pt x="1866" y="309"/>
                    <a:pt x="1681" y="309"/>
                  </a:cubicBezTo>
                </a:path>
              </a:pathLst>
            </a:custGeom>
            <a:solidFill>
              <a:srgbClr val="26A7BC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158">
              <a:extLst>
                <a:ext uri="{FF2B5EF4-FFF2-40B4-BE49-F238E27FC236}">
                  <a16:creationId xmlns:a16="http://schemas.microsoft.com/office/drawing/2014/main" xmlns="" id="{2D552C44-B4EC-EC44-810D-6A0DED6C8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8040" y="5380375"/>
              <a:ext cx="2405953" cy="736069"/>
            </a:xfrm>
            <a:custGeom>
              <a:avLst/>
              <a:gdLst>
                <a:gd name="T0" fmla="*/ 250 w 1933"/>
                <a:gd name="T1" fmla="*/ 309 h 591"/>
                <a:gd name="T2" fmla="*/ 250 w 1933"/>
                <a:gd name="T3" fmla="*/ 309 h 591"/>
                <a:gd name="T4" fmla="*/ 490 w 1933"/>
                <a:gd name="T5" fmla="*/ 360 h 591"/>
                <a:gd name="T6" fmla="*/ 490 w 1933"/>
                <a:gd name="T7" fmla="*/ 360 h 591"/>
                <a:gd name="T8" fmla="*/ 613 w 1933"/>
                <a:gd name="T9" fmla="*/ 0 h 591"/>
                <a:gd name="T10" fmla="*/ 613 w 1933"/>
                <a:gd name="T11" fmla="*/ 0 h 591"/>
                <a:gd name="T12" fmla="*/ 1364 w 1933"/>
                <a:gd name="T13" fmla="*/ 445 h 591"/>
                <a:gd name="T14" fmla="*/ 1364 w 1933"/>
                <a:gd name="T15" fmla="*/ 445 h 591"/>
                <a:gd name="T16" fmla="*/ 1464 w 1933"/>
                <a:gd name="T17" fmla="*/ 309 h 591"/>
                <a:gd name="T18" fmla="*/ 1464 w 1933"/>
                <a:gd name="T19" fmla="*/ 309 h 591"/>
                <a:gd name="T20" fmla="*/ 1932 w 1933"/>
                <a:gd name="T21" fmla="*/ 590 h 591"/>
                <a:gd name="T22" fmla="*/ 77 w 1933"/>
                <a:gd name="T23" fmla="*/ 590 h 591"/>
                <a:gd name="T24" fmla="*/ 77 w 1933"/>
                <a:gd name="T25" fmla="*/ 590 h 591"/>
                <a:gd name="T26" fmla="*/ 250 w 1933"/>
                <a:gd name="T27" fmla="*/ 309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33" h="591">
                  <a:moveTo>
                    <a:pt x="250" y="309"/>
                  </a:moveTo>
                  <a:lnTo>
                    <a:pt x="250" y="309"/>
                  </a:lnTo>
                  <a:cubicBezTo>
                    <a:pt x="324" y="309"/>
                    <a:pt x="406" y="327"/>
                    <a:pt x="490" y="360"/>
                  </a:cubicBezTo>
                  <a:lnTo>
                    <a:pt x="490" y="360"/>
                  </a:lnTo>
                  <a:cubicBezTo>
                    <a:pt x="388" y="150"/>
                    <a:pt x="430" y="0"/>
                    <a:pt x="613" y="0"/>
                  </a:cubicBezTo>
                  <a:lnTo>
                    <a:pt x="613" y="0"/>
                  </a:lnTo>
                  <a:cubicBezTo>
                    <a:pt x="821" y="0"/>
                    <a:pt x="1139" y="193"/>
                    <a:pt x="1364" y="445"/>
                  </a:cubicBezTo>
                  <a:lnTo>
                    <a:pt x="1364" y="445"/>
                  </a:lnTo>
                  <a:cubicBezTo>
                    <a:pt x="1349" y="362"/>
                    <a:pt x="1382" y="309"/>
                    <a:pt x="1464" y="309"/>
                  </a:cubicBezTo>
                  <a:lnTo>
                    <a:pt x="1464" y="309"/>
                  </a:lnTo>
                  <a:cubicBezTo>
                    <a:pt x="1586" y="309"/>
                    <a:pt x="1779" y="428"/>
                    <a:pt x="1932" y="590"/>
                  </a:cubicBezTo>
                  <a:lnTo>
                    <a:pt x="77" y="590"/>
                  </a:lnTo>
                  <a:lnTo>
                    <a:pt x="77" y="590"/>
                  </a:lnTo>
                  <a:cubicBezTo>
                    <a:pt x="0" y="428"/>
                    <a:pt x="65" y="309"/>
                    <a:pt x="250" y="309"/>
                  </a:cubicBezTo>
                </a:path>
              </a:pathLst>
            </a:custGeom>
            <a:solidFill>
              <a:srgbClr val="26A7BC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159">
              <a:extLst>
                <a:ext uri="{FF2B5EF4-FFF2-40B4-BE49-F238E27FC236}">
                  <a16:creationId xmlns:a16="http://schemas.microsoft.com/office/drawing/2014/main" xmlns="" id="{8A4C23F7-7153-6947-8502-03F6E039C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77038" y="6006581"/>
              <a:ext cx="1494108" cy="2307079"/>
            </a:xfrm>
            <a:custGeom>
              <a:avLst/>
              <a:gdLst>
                <a:gd name="T0" fmla="*/ 1094 w 1198"/>
                <a:gd name="T1" fmla="*/ 1852 h 1853"/>
                <a:gd name="T2" fmla="*/ 103 w 1198"/>
                <a:gd name="T3" fmla="*/ 1852 h 1853"/>
                <a:gd name="T4" fmla="*/ 103 w 1198"/>
                <a:gd name="T5" fmla="*/ 1852 h 1853"/>
                <a:gd name="T6" fmla="*/ 0 w 1198"/>
                <a:gd name="T7" fmla="*/ 1748 h 1853"/>
                <a:gd name="T8" fmla="*/ 0 w 1198"/>
                <a:gd name="T9" fmla="*/ 103 h 1853"/>
                <a:gd name="T10" fmla="*/ 0 w 1198"/>
                <a:gd name="T11" fmla="*/ 103 h 1853"/>
                <a:gd name="T12" fmla="*/ 103 w 1198"/>
                <a:gd name="T13" fmla="*/ 0 h 1853"/>
                <a:gd name="T14" fmla="*/ 1094 w 1198"/>
                <a:gd name="T15" fmla="*/ 0 h 1853"/>
                <a:gd name="T16" fmla="*/ 1094 w 1198"/>
                <a:gd name="T17" fmla="*/ 0 h 1853"/>
                <a:gd name="T18" fmla="*/ 1197 w 1198"/>
                <a:gd name="T19" fmla="*/ 103 h 1853"/>
                <a:gd name="T20" fmla="*/ 1197 w 1198"/>
                <a:gd name="T21" fmla="*/ 1748 h 1853"/>
                <a:gd name="T22" fmla="*/ 1197 w 1198"/>
                <a:gd name="T23" fmla="*/ 1748 h 1853"/>
                <a:gd name="T24" fmla="*/ 1094 w 1198"/>
                <a:gd name="T25" fmla="*/ 1852 h 1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8" h="1853">
                  <a:moveTo>
                    <a:pt x="1094" y="1852"/>
                  </a:moveTo>
                  <a:lnTo>
                    <a:pt x="103" y="1852"/>
                  </a:lnTo>
                  <a:lnTo>
                    <a:pt x="103" y="1852"/>
                  </a:lnTo>
                  <a:cubicBezTo>
                    <a:pt x="46" y="1852"/>
                    <a:pt x="0" y="1805"/>
                    <a:pt x="0" y="1748"/>
                  </a:cubicBezTo>
                  <a:lnTo>
                    <a:pt x="0" y="103"/>
                  </a:lnTo>
                  <a:lnTo>
                    <a:pt x="0" y="103"/>
                  </a:lnTo>
                  <a:cubicBezTo>
                    <a:pt x="0" y="47"/>
                    <a:pt x="46" y="0"/>
                    <a:pt x="103" y="0"/>
                  </a:cubicBezTo>
                  <a:lnTo>
                    <a:pt x="1094" y="0"/>
                  </a:lnTo>
                  <a:lnTo>
                    <a:pt x="1094" y="0"/>
                  </a:lnTo>
                  <a:cubicBezTo>
                    <a:pt x="1151" y="0"/>
                    <a:pt x="1197" y="47"/>
                    <a:pt x="1197" y="103"/>
                  </a:cubicBezTo>
                  <a:lnTo>
                    <a:pt x="1197" y="1748"/>
                  </a:lnTo>
                  <a:lnTo>
                    <a:pt x="1197" y="1748"/>
                  </a:lnTo>
                  <a:cubicBezTo>
                    <a:pt x="1197" y="1805"/>
                    <a:pt x="1151" y="1852"/>
                    <a:pt x="1094" y="1852"/>
                  </a:cubicBezTo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160">
              <a:extLst>
                <a:ext uri="{FF2B5EF4-FFF2-40B4-BE49-F238E27FC236}">
                  <a16:creationId xmlns:a16="http://schemas.microsoft.com/office/drawing/2014/main" xmlns="" id="{D950FE0F-9E70-8040-AD44-93879AE26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9868" y="7434774"/>
              <a:ext cx="1494108" cy="1928057"/>
            </a:xfrm>
            <a:custGeom>
              <a:avLst/>
              <a:gdLst>
                <a:gd name="T0" fmla="*/ 1102 w 1198"/>
                <a:gd name="T1" fmla="*/ 1547 h 1548"/>
                <a:gd name="T2" fmla="*/ 95 w 1198"/>
                <a:gd name="T3" fmla="*/ 1547 h 1548"/>
                <a:gd name="T4" fmla="*/ 95 w 1198"/>
                <a:gd name="T5" fmla="*/ 1547 h 1548"/>
                <a:gd name="T6" fmla="*/ 0 w 1198"/>
                <a:gd name="T7" fmla="*/ 1452 h 1548"/>
                <a:gd name="T8" fmla="*/ 0 w 1198"/>
                <a:gd name="T9" fmla="*/ 94 h 1548"/>
                <a:gd name="T10" fmla="*/ 0 w 1198"/>
                <a:gd name="T11" fmla="*/ 94 h 1548"/>
                <a:gd name="T12" fmla="*/ 95 w 1198"/>
                <a:gd name="T13" fmla="*/ 0 h 1548"/>
                <a:gd name="T14" fmla="*/ 1102 w 1198"/>
                <a:gd name="T15" fmla="*/ 0 h 1548"/>
                <a:gd name="T16" fmla="*/ 1102 w 1198"/>
                <a:gd name="T17" fmla="*/ 0 h 1548"/>
                <a:gd name="T18" fmla="*/ 1197 w 1198"/>
                <a:gd name="T19" fmla="*/ 94 h 1548"/>
                <a:gd name="T20" fmla="*/ 1197 w 1198"/>
                <a:gd name="T21" fmla="*/ 1452 h 1548"/>
                <a:gd name="T22" fmla="*/ 1197 w 1198"/>
                <a:gd name="T23" fmla="*/ 1452 h 1548"/>
                <a:gd name="T24" fmla="*/ 1102 w 1198"/>
                <a:gd name="T25" fmla="*/ 154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8" h="1548">
                  <a:moveTo>
                    <a:pt x="1102" y="1547"/>
                  </a:moveTo>
                  <a:lnTo>
                    <a:pt x="95" y="1547"/>
                  </a:lnTo>
                  <a:lnTo>
                    <a:pt x="95" y="1547"/>
                  </a:lnTo>
                  <a:cubicBezTo>
                    <a:pt x="42" y="1547"/>
                    <a:pt x="0" y="1505"/>
                    <a:pt x="0" y="1452"/>
                  </a:cubicBezTo>
                  <a:lnTo>
                    <a:pt x="0" y="94"/>
                  </a:lnTo>
                  <a:lnTo>
                    <a:pt x="0" y="94"/>
                  </a:lnTo>
                  <a:cubicBezTo>
                    <a:pt x="0" y="42"/>
                    <a:pt x="42" y="0"/>
                    <a:pt x="95" y="0"/>
                  </a:cubicBezTo>
                  <a:lnTo>
                    <a:pt x="1102" y="0"/>
                  </a:lnTo>
                  <a:lnTo>
                    <a:pt x="1102" y="0"/>
                  </a:lnTo>
                  <a:cubicBezTo>
                    <a:pt x="1154" y="0"/>
                    <a:pt x="1197" y="42"/>
                    <a:pt x="1197" y="94"/>
                  </a:cubicBezTo>
                  <a:lnTo>
                    <a:pt x="1197" y="1452"/>
                  </a:lnTo>
                  <a:lnTo>
                    <a:pt x="1197" y="1452"/>
                  </a:lnTo>
                  <a:cubicBezTo>
                    <a:pt x="1197" y="1505"/>
                    <a:pt x="1154" y="1547"/>
                    <a:pt x="1102" y="1547"/>
                  </a:cubicBezTo>
                </a:path>
              </a:pathLst>
            </a:cu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161">
              <a:extLst>
                <a:ext uri="{FF2B5EF4-FFF2-40B4-BE49-F238E27FC236}">
                  <a16:creationId xmlns:a16="http://schemas.microsoft.com/office/drawing/2014/main" xmlns="" id="{CF39A65D-9F5D-1149-BA8F-29D183F7A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14836" y="4710223"/>
              <a:ext cx="1494108" cy="1928057"/>
            </a:xfrm>
            <a:custGeom>
              <a:avLst/>
              <a:gdLst>
                <a:gd name="T0" fmla="*/ 1103 w 1199"/>
                <a:gd name="T1" fmla="*/ 1547 h 1548"/>
                <a:gd name="T2" fmla="*/ 95 w 1199"/>
                <a:gd name="T3" fmla="*/ 1547 h 1548"/>
                <a:gd name="T4" fmla="*/ 95 w 1199"/>
                <a:gd name="T5" fmla="*/ 1547 h 1548"/>
                <a:gd name="T6" fmla="*/ 0 w 1199"/>
                <a:gd name="T7" fmla="*/ 1453 h 1548"/>
                <a:gd name="T8" fmla="*/ 0 w 1199"/>
                <a:gd name="T9" fmla="*/ 95 h 1548"/>
                <a:gd name="T10" fmla="*/ 0 w 1199"/>
                <a:gd name="T11" fmla="*/ 95 h 1548"/>
                <a:gd name="T12" fmla="*/ 95 w 1199"/>
                <a:gd name="T13" fmla="*/ 0 h 1548"/>
                <a:gd name="T14" fmla="*/ 1103 w 1199"/>
                <a:gd name="T15" fmla="*/ 0 h 1548"/>
                <a:gd name="T16" fmla="*/ 1103 w 1199"/>
                <a:gd name="T17" fmla="*/ 0 h 1548"/>
                <a:gd name="T18" fmla="*/ 1198 w 1199"/>
                <a:gd name="T19" fmla="*/ 95 h 1548"/>
                <a:gd name="T20" fmla="*/ 1198 w 1199"/>
                <a:gd name="T21" fmla="*/ 1453 h 1548"/>
                <a:gd name="T22" fmla="*/ 1198 w 1199"/>
                <a:gd name="T23" fmla="*/ 1453 h 1548"/>
                <a:gd name="T24" fmla="*/ 1103 w 1199"/>
                <a:gd name="T25" fmla="*/ 154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9" h="1548">
                  <a:moveTo>
                    <a:pt x="1103" y="1547"/>
                  </a:moveTo>
                  <a:lnTo>
                    <a:pt x="95" y="1547"/>
                  </a:lnTo>
                  <a:lnTo>
                    <a:pt x="95" y="1547"/>
                  </a:lnTo>
                  <a:cubicBezTo>
                    <a:pt x="43" y="1547"/>
                    <a:pt x="0" y="1505"/>
                    <a:pt x="0" y="1453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0" y="42"/>
                    <a:pt x="43" y="0"/>
                    <a:pt x="95" y="0"/>
                  </a:cubicBezTo>
                  <a:lnTo>
                    <a:pt x="1103" y="0"/>
                  </a:lnTo>
                  <a:lnTo>
                    <a:pt x="1103" y="0"/>
                  </a:lnTo>
                  <a:cubicBezTo>
                    <a:pt x="1155" y="0"/>
                    <a:pt x="1198" y="42"/>
                    <a:pt x="1198" y="95"/>
                  </a:cubicBezTo>
                  <a:lnTo>
                    <a:pt x="1198" y="1453"/>
                  </a:lnTo>
                  <a:lnTo>
                    <a:pt x="1198" y="1453"/>
                  </a:lnTo>
                  <a:cubicBezTo>
                    <a:pt x="1198" y="1505"/>
                    <a:pt x="1155" y="1547"/>
                    <a:pt x="1103" y="1547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162">
              <a:extLst>
                <a:ext uri="{FF2B5EF4-FFF2-40B4-BE49-F238E27FC236}">
                  <a16:creationId xmlns:a16="http://schemas.microsoft.com/office/drawing/2014/main" xmlns="" id="{EEA1A13E-4EE4-1E45-9116-8D43CEE71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67047" y="6248276"/>
              <a:ext cx="714095" cy="714095"/>
            </a:xfrm>
            <a:custGeom>
              <a:avLst/>
              <a:gdLst>
                <a:gd name="T0" fmla="*/ 572 w 573"/>
                <a:gd name="T1" fmla="*/ 286 h 572"/>
                <a:gd name="T2" fmla="*/ 572 w 573"/>
                <a:gd name="T3" fmla="*/ 286 h 572"/>
                <a:gd name="T4" fmla="*/ 286 w 573"/>
                <a:gd name="T5" fmla="*/ 571 h 572"/>
                <a:gd name="T6" fmla="*/ 286 w 573"/>
                <a:gd name="T7" fmla="*/ 571 h 572"/>
                <a:gd name="T8" fmla="*/ 0 w 573"/>
                <a:gd name="T9" fmla="*/ 286 h 572"/>
                <a:gd name="T10" fmla="*/ 0 w 573"/>
                <a:gd name="T11" fmla="*/ 286 h 572"/>
                <a:gd name="T12" fmla="*/ 286 w 573"/>
                <a:gd name="T13" fmla="*/ 0 h 572"/>
                <a:gd name="T14" fmla="*/ 286 w 573"/>
                <a:gd name="T15" fmla="*/ 0 h 572"/>
                <a:gd name="T16" fmla="*/ 572 w 573"/>
                <a:gd name="T17" fmla="*/ 28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3" h="572">
                  <a:moveTo>
                    <a:pt x="572" y="286"/>
                  </a:moveTo>
                  <a:lnTo>
                    <a:pt x="572" y="286"/>
                  </a:lnTo>
                  <a:cubicBezTo>
                    <a:pt x="572" y="444"/>
                    <a:pt x="445" y="571"/>
                    <a:pt x="286" y="571"/>
                  </a:cubicBezTo>
                  <a:lnTo>
                    <a:pt x="286" y="571"/>
                  </a:lnTo>
                  <a:cubicBezTo>
                    <a:pt x="129" y="571"/>
                    <a:pt x="0" y="444"/>
                    <a:pt x="0" y="286"/>
                  </a:cubicBezTo>
                  <a:lnTo>
                    <a:pt x="0" y="286"/>
                  </a:lnTo>
                  <a:cubicBezTo>
                    <a:pt x="0" y="128"/>
                    <a:pt x="129" y="0"/>
                    <a:pt x="286" y="0"/>
                  </a:cubicBezTo>
                  <a:lnTo>
                    <a:pt x="286" y="0"/>
                  </a:lnTo>
                  <a:cubicBezTo>
                    <a:pt x="445" y="0"/>
                    <a:pt x="572" y="128"/>
                    <a:pt x="572" y="286"/>
                  </a:cubicBezTo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163">
              <a:extLst>
                <a:ext uri="{FF2B5EF4-FFF2-40B4-BE49-F238E27FC236}">
                  <a16:creationId xmlns:a16="http://schemas.microsoft.com/office/drawing/2014/main" xmlns="" id="{1A696DD0-6EA9-254E-87D7-68AC1C9C3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32963" y="6286726"/>
              <a:ext cx="543810" cy="543814"/>
            </a:xfrm>
            <a:custGeom>
              <a:avLst/>
              <a:gdLst>
                <a:gd name="T0" fmla="*/ 435 w 436"/>
                <a:gd name="T1" fmla="*/ 218 h 436"/>
                <a:gd name="T2" fmla="*/ 435 w 436"/>
                <a:gd name="T3" fmla="*/ 218 h 436"/>
                <a:gd name="T4" fmla="*/ 217 w 436"/>
                <a:gd name="T5" fmla="*/ 435 h 436"/>
                <a:gd name="T6" fmla="*/ 217 w 436"/>
                <a:gd name="T7" fmla="*/ 435 h 436"/>
                <a:gd name="T8" fmla="*/ 0 w 436"/>
                <a:gd name="T9" fmla="*/ 218 h 436"/>
                <a:gd name="T10" fmla="*/ 0 w 436"/>
                <a:gd name="T11" fmla="*/ 218 h 436"/>
                <a:gd name="T12" fmla="*/ 217 w 436"/>
                <a:gd name="T13" fmla="*/ 0 h 436"/>
                <a:gd name="T14" fmla="*/ 217 w 436"/>
                <a:gd name="T15" fmla="*/ 0 h 436"/>
                <a:gd name="T16" fmla="*/ 435 w 436"/>
                <a:gd name="T17" fmla="*/ 218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6" h="436">
                  <a:moveTo>
                    <a:pt x="435" y="218"/>
                  </a:moveTo>
                  <a:lnTo>
                    <a:pt x="435" y="218"/>
                  </a:lnTo>
                  <a:cubicBezTo>
                    <a:pt x="435" y="338"/>
                    <a:pt x="337" y="435"/>
                    <a:pt x="217" y="435"/>
                  </a:cubicBezTo>
                  <a:lnTo>
                    <a:pt x="217" y="435"/>
                  </a:lnTo>
                  <a:cubicBezTo>
                    <a:pt x="97" y="435"/>
                    <a:pt x="0" y="338"/>
                    <a:pt x="0" y="218"/>
                  </a:cubicBezTo>
                  <a:lnTo>
                    <a:pt x="0" y="218"/>
                  </a:lnTo>
                  <a:cubicBezTo>
                    <a:pt x="0" y="97"/>
                    <a:pt x="97" y="0"/>
                    <a:pt x="217" y="0"/>
                  </a:cubicBezTo>
                  <a:lnTo>
                    <a:pt x="217" y="0"/>
                  </a:lnTo>
                  <a:cubicBezTo>
                    <a:pt x="337" y="0"/>
                    <a:pt x="435" y="97"/>
                    <a:pt x="435" y="218"/>
                  </a:cubicBezTo>
                </a:path>
              </a:pathLst>
            </a:custGeom>
            <a:solidFill>
              <a:srgbClr val="26A7BC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164">
              <a:extLst>
                <a:ext uri="{FF2B5EF4-FFF2-40B4-BE49-F238E27FC236}">
                  <a16:creationId xmlns:a16="http://schemas.microsoft.com/office/drawing/2014/main" xmlns="" id="{BBA0B77C-6391-1441-BC7A-78595FA69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59437" y="6292218"/>
              <a:ext cx="1301850" cy="593250"/>
            </a:xfrm>
            <a:custGeom>
              <a:avLst/>
              <a:gdLst>
                <a:gd name="T0" fmla="*/ 893 w 1044"/>
                <a:gd name="T1" fmla="*/ 362 h 476"/>
                <a:gd name="T2" fmla="*/ 893 w 1044"/>
                <a:gd name="T3" fmla="*/ 362 h 476"/>
                <a:gd name="T4" fmla="*/ 813 w 1044"/>
                <a:gd name="T5" fmla="*/ 320 h 476"/>
                <a:gd name="T6" fmla="*/ 813 w 1044"/>
                <a:gd name="T7" fmla="*/ 320 h 476"/>
                <a:gd name="T8" fmla="*/ 808 w 1044"/>
                <a:gd name="T9" fmla="*/ 336 h 476"/>
                <a:gd name="T10" fmla="*/ 808 w 1044"/>
                <a:gd name="T11" fmla="*/ 336 h 476"/>
                <a:gd name="T12" fmla="*/ 1015 w 1044"/>
                <a:gd name="T13" fmla="*/ 459 h 476"/>
                <a:gd name="T14" fmla="*/ 1015 w 1044"/>
                <a:gd name="T15" fmla="*/ 459 h 476"/>
                <a:gd name="T16" fmla="*/ 507 w 1044"/>
                <a:gd name="T17" fmla="*/ 276 h 476"/>
                <a:gd name="T18" fmla="*/ 507 w 1044"/>
                <a:gd name="T19" fmla="*/ 276 h 476"/>
                <a:gd name="T20" fmla="*/ 27 w 1044"/>
                <a:gd name="T21" fmla="*/ 24 h 476"/>
                <a:gd name="T22" fmla="*/ 27 w 1044"/>
                <a:gd name="T23" fmla="*/ 24 h 476"/>
                <a:gd name="T24" fmla="*/ 288 w 1044"/>
                <a:gd name="T25" fmla="*/ 105 h 476"/>
                <a:gd name="T26" fmla="*/ 288 w 1044"/>
                <a:gd name="T27" fmla="*/ 105 h 476"/>
                <a:gd name="T28" fmla="*/ 297 w 1044"/>
                <a:gd name="T29" fmla="*/ 91 h 476"/>
                <a:gd name="T30" fmla="*/ 297 w 1044"/>
                <a:gd name="T31" fmla="*/ 91 h 476"/>
                <a:gd name="T32" fmla="*/ 17 w 1044"/>
                <a:gd name="T33" fmla="*/ 10 h 476"/>
                <a:gd name="T34" fmla="*/ 17 w 1044"/>
                <a:gd name="T35" fmla="*/ 10 h 476"/>
                <a:gd name="T36" fmla="*/ 10 w 1044"/>
                <a:gd name="T37" fmla="*/ 16 h 476"/>
                <a:gd name="T38" fmla="*/ 10 w 1044"/>
                <a:gd name="T39" fmla="*/ 16 h 476"/>
                <a:gd name="T40" fmla="*/ 148 w 1044"/>
                <a:gd name="T41" fmla="*/ 121 h 476"/>
                <a:gd name="T42" fmla="*/ 148 w 1044"/>
                <a:gd name="T43" fmla="*/ 121 h 476"/>
                <a:gd name="T44" fmla="*/ 500 w 1044"/>
                <a:gd name="T45" fmla="*/ 291 h 476"/>
                <a:gd name="T46" fmla="*/ 500 w 1044"/>
                <a:gd name="T47" fmla="*/ 291 h 476"/>
                <a:gd name="T48" fmla="*/ 1014 w 1044"/>
                <a:gd name="T49" fmla="*/ 475 h 476"/>
                <a:gd name="T50" fmla="*/ 1014 w 1044"/>
                <a:gd name="T51" fmla="*/ 475 h 476"/>
                <a:gd name="T52" fmla="*/ 1024 w 1044"/>
                <a:gd name="T53" fmla="*/ 473 h 476"/>
                <a:gd name="T54" fmla="*/ 1024 w 1044"/>
                <a:gd name="T55" fmla="*/ 473 h 476"/>
                <a:gd name="T56" fmla="*/ 1032 w 1044"/>
                <a:gd name="T57" fmla="*/ 466 h 476"/>
                <a:gd name="T58" fmla="*/ 1032 w 1044"/>
                <a:gd name="T59" fmla="*/ 466 h 476"/>
                <a:gd name="T60" fmla="*/ 893 w 1044"/>
                <a:gd name="T61" fmla="*/ 36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4" h="476">
                  <a:moveTo>
                    <a:pt x="893" y="362"/>
                  </a:moveTo>
                  <a:lnTo>
                    <a:pt x="893" y="362"/>
                  </a:lnTo>
                  <a:cubicBezTo>
                    <a:pt x="869" y="349"/>
                    <a:pt x="841" y="335"/>
                    <a:pt x="813" y="320"/>
                  </a:cubicBezTo>
                  <a:lnTo>
                    <a:pt x="813" y="320"/>
                  </a:lnTo>
                  <a:cubicBezTo>
                    <a:pt x="811" y="325"/>
                    <a:pt x="809" y="331"/>
                    <a:pt x="808" y="336"/>
                  </a:cubicBezTo>
                  <a:lnTo>
                    <a:pt x="808" y="336"/>
                  </a:lnTo>
                  <a:cubicBezTo>
                    <a:pt x="931" y="399"/>
                    <a:pt x="1003" y="443"/>
                    <a:pt x="1015" y="459"/>
                  </a:cubicBezTo>
                  <a:lnTo>
                    <a:pt x="1015" y="459"/>
                  </a:lnTo>
                  <a:cubicBezTo>
                    <a:pt x="982" y="462"/>
                    <a:pt x="797" y="403"/>
                    <a:pt x="507" y="276"/>
                  </a:cubicBezTo>
                  <a:lnTo>
                    <a:pt x="507" y="276"/>
                  </a:lnTo>
                  <a:cubicBezTo>
                    <a:pt x="215" y="147"/>
                    <a:pt x="46" y="50"/>
                    <a:pt x="27" y="24"/>
                  </a:cubicBezTo>
                  <a:lnTo>
                    <a:pt x="27" y="24"/>
                  </a:lnTo>
                  <a:cubicBezTo>
                    <a:pt x="49" y="22"/>
                    <a:pt x="141" y="48"/>
                    <a:pt x="288" y="105"/>
                  </a:cubicBezTo>
                  <a:lnTo>
                    <a:pt x="288" y="105"/>
                  </a:lnTo>
                  <a:cubicBezTo>
                    <a:pt x="291" y="101"/>
                    <a:pt x="294" y="96"/>
                    <a:pt x="297" y="91"/>
                  </a:cubicBezTo>
                  <a:lnTo>
                    <a:pt x="297" y="91"/>
                  </a:lnTo>
                  <a:cubicBezTo>
                    <a:pt x="156" y="36"/>
                    <a:pt x="42" y="0"/>
                    <a:pt x="17" y="10"/>
                  </a:cubicBezTo>
                  <a:lnTo>
                    <a:pt x="17" y="10"/>
                  </a:lnTo>
                  <a:cubicBezTo>
                    <a:pt x="13" y="11"/>
                    <a:pt x="11" y="15"/>
                    <a:pt x="10" y="16"/>
                  </a:cubicBezTo>
                  <a:lnTo>
                    <a:pt x="10" y="16"/>
                  </a:lnTo>
                  <a:cubicBezTo>
                    <a:pt x="6" y="26"/>
                    <a:pt x="0" y="41"/>
                    <a:pt x="148" y="121"/>
                  </a:cubicBezTo>
                  <a:lnTo>
                    <a:pt x="148" y="121"/>
                  </a:lnTo>
                  <a:cubicBezTo>
                    <a:pt x="241" y="171"/>
                    <a:pt x="365" y="231"/>
                    <a:pt x="500" y="291"/>
                  </a:cubicBezTo>
                  <a:lnTo>
                    <a:pt x="500" y="291"/>
                  </a:lnTo>
                  <a:cubicBezTo>
                    <a:pt x="716" y="386"/>
                    <a:pt x="952" y="475"/>
                    <a:pt x="1014" y="475"/>
                  </a:cubicBezTo>
                  <a:lnTo>
                    <a:pt x="1014" y="475"/>
                  </a:lnTo>
                  <a:cubicBezTo>
                    <a:pt x="1018" y="475"/>
                    <a:pt x="1022" y="474"/>
                    <a:pt x="1024" y="473"/>
                  </a:cubicBezTo>
                  <a:lnTo>
                    <a:pt x="1024" y="473"/>
                  </a:lnTo>
                  <a:cubicBezTo>
                    <a:pt x="1029" y="471"/>
                    <a:pt x="1031" y="469"/>
                    <a:pt x="1032" y="466"/>
                  </a:cubicBezTo>
                  <a:lnTo>
                    <a:pt x="1032" y="466"/>
                  </a:lnTo>
                  <a:cubicBezTo>
                    <a:pt x="1036" y="457"/>
                    <a:pt x="1043" y="443"/>
                    <a:pt x="893" y="362"/>
                  </a:cubicBezTo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165">
              <a:extLst>
                <a:ext uri="{FF2B5EF4-FFF2-40B4-BE49-F238E27FC236}">
                  <a16:creationId xmlns:a16="http://schemas.microsoft.com/office/drawing/2014/main" xmlns="" id="{35A9A880-5E84-924A-8AF5-93F2E06BC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679" y="7044766"/>
              <a:ext cx="917340" cy="214231"/>
            </a:xfrm>
            <a:custGeom>
              <a:avLst/>
              <a:gdLst>
                <a:gd name="T0" fmla="*/ 662 w 738"/>
                <a:gd name="T1" fmla="*/ 171 h 172"/>
                <a:gd name="T2" fmla="*/ 75 w 738"/>
                <a:gd name="T3" fmla="*/ 171 h 172"/>
                <a:gd name="T4" fmla="*/ 75 w 738"/>
                <a:gd name="T5" fmla="*/ 171 h 172"/>
                <a:gd name="T6" fmla="*/ 0 w 738"/>
                <a:gd name="T7" fmla="*/ 95 h 172"/>
                <a:gd name="T8" fmla="*/ 0 w 738"/>
                <a:gd name="T9" fmla="*/ 76 h 172"/>
                <a:gd name="T10" fmla="*/ 0 w 738"/>
                <a:gd name="T11" fmla="*/ 76 h 172"/>
                <a:gd name="T12" fmla="*/ 75 w 738"/>
                <a:gd name="T13" fmla="*/ 0 h 172"/>
                <a:gd name="T14" fmla="*/ 662 w 738"/>
                <a:gd name="T15" fmla="*/ 0 h 172"/>
                <a:gd name="T16" fmla="*/ 662 w 738"/>
                <a:gd name="T17" fmla="*/ 0 h 172"/>
                <a:gd name="T18" fmla="*/ 737 w 738"/>
                <a:gd name="T19" fmla="*/ 76 h 172"/>
                <a:gd name="T20" fmla="*/ 737 w 738"/>
                <a:gd name="T21" fmla="*/ 95 h 172"/>
                <a:gd name="T22" fmla="*/ 737 w 738"/>
                <a:gd name="T23" fmla="*/ 95 h 172"/>
                <a:gd name="T24" fmla="*/ 662 w 738"/>
                <a:gd name="T25" fmla="*/ 171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8" h="172">
                  <a:moveTo>
                    <a:pt x="662" y="171"/>
                  </a:moveTo>
                  <a:lnTo>
                    <a:pt x="75" y="171"/>
                  </a:lnTo>
                  <a:lnTo>
                    <a:pt x="75" y="171"/>
                  </a:lnTo>
                  <a:cubicBezTo>
                    <a:pt x="34" y="171"/>
                    <a:pt x="0" y="136"/>
                    <a:pt x="0" y="95"/>
                  </a:cubicBezTo>
                  <a:lnTo>
                    <a:pt x="0" y="76"/>
                  </a:lnTo>
                  <a:lnTo>
                    <a:pt x="0" y="76"/>
                  </a:lnTo>
                  <a:cubicBezTo>
                    <a:pt x="0" y="34"/>
                    <a:pt x="34" y="0"/>
                    <a:pt x="75" y="0"/>
                  </a:cubicBezTo>
                  <a:lnTo>
                    <a:pt x="662" y="0"/>
                  </a:lnTo>
                  <a:lnTo>
                    <a:pt x="662" y="0"/>
                  </a:lnTo>
                  <a:cubicBezTo>
                    <a:pt x="704" y="0"/>
                    <a:pt x="737" y="34"/>
                    <a:pt x="737" y="76"/>
                  </a:cubicBezTo>
                  <a:lnTo>
                    <a:pt x="737" y="95"/>
                  </a:lnTo>
                  <a:lnTo>
                    <a:pt x="737" y="95"/>
                  </a:lnTo>
                  <a:cubicBezTo>
                    <a:pt x="737" y="136"/>
                    <a:pt x="704" y="171"/>
                    <a:pt x="662" y="171"/>
                  </a:cubicBezTo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90">
              <a:extLst>
                <a:ext uri="{FF2B5EF4-FFF2-40B4-BE49-F238E27FC236}">
                  <a16:creationId xmlns:a16="http://schemas.microsoft.com/office/drawing/2014/main" xmlns="" id="{297379B4-655A-6046-8F42-5EBC78DED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677" y="7423789"/>
              <a:ext cx="916099" cy="624970"/>
            </a:xfrm>
            <a:custGeom>
              <a:avLst/>
              <a:gdLst>
                <a:gd name="connsiteX0" fmla="*/ 21258 w 916099"/>
                <a:gd name="connsiteY0" fmla="*/ 576766 h 624970"/>
                <a:gd name="connsiteX1" fmla="*/ 440157 w 916099"/>
                <a:gd name="connsiteY1" fmla="*/ 576766 h 624970"/>
                <a:gd name="connsiteX2" fmla="*/ 460165 w 916099"/>
                <a:gd name="connsiteY2" fmla="*/ 597778 h 624970"/>
                <a:gd name="connsiteX3" fmla="*/ 460165 w 916099"/>
                <a:gd name="connsiteY3" fmla="*/ 603958 h 624970"/>
                <a:gd name="connsiteX4" fmla="*/ 440157 w 916099"/>
                <a:gd name="connsiteY4" fmla="*/ 624970 h 624970"/>
                <a:gd name="connsiteX5" fmla="*/ 21258 w 916099"/>
                <a:gd name="connsiteY5" fmla="*/ 624970 h 624970"/>
                <a:gd name="connsiteX6" fmla="*/ 0 w 916099"/>
                <a:gd name="connsiteY6" fmla="*/ 603958 h 624970"/>
                <a:gd name="connsiteX7" fmla="*/ 0 w 916099"/>
                <a:gd name="connsiteY7" fmla="*/ 597778 h 624970"/>
                <a:gd name="connsiteX8" fmla="*/ 21258 w 916099"/>
                <a:gd name="connsiteY8" fmla="*/ 576766 h 624970"/>
                <a:gd name="connsiteX9" fmla="*/ 21133 w 916099"/>
                <a:gd name="connsiteY9" fmla="*/ 384513 h 624970"/>
                <a:gd name="connsiteX10" fmla="*/ 896211 w 916099"/>
                <a:gd name="connsiteY10" fmla="*/ 384513 h 624970"/>
                <a:gd name="connsiteX11" fmla="*/ 916099 w 916099"/>
                <a:gd name="connsiteY11" fmla="*/ 406062 h 624970"/>
                <a:gd name="connsiteX12" fmla="*/ 916099 w 916099"/>
                <a:gd name="connsiteY12" fmla="*/ 412400 h 624970"/>
                <a:gd name="connsiteX13" fmla="*/ 896211 w 916099"/>
                <a:gd name="connsiteY13" fmla="*/ 432681 h 624970"/>
                <a:gd name="connsiteX14" fmla="*/ 21133 w 916099"/>
                <a:gd name="connsiteY14" fmla="*/ 432681 h 624970"/>
                <a:gd name="connsiteX15" fmla="*/ 2 w 916099"/>
                <a:gd name="connsiteY15" fmla="*/ 412400 h 624970"/>
                <a:gd name="connsiteX16" fmla="*/ 2 w 916099"/>
                <a:gd name="connsiteY16" fmla="*/ 406062 h 624970"/>
                <a:gd name="connsiteX17" fmla="*/ 21133 w 916099"/>
                <a:gd name="connsiteY17" fmla="*/ 384513 h 624970"/>
                <a:gd name="connsiteX18" fmla="*/ 21133 w 916099"/>
                <a:gd name="connsiteY18" fmla="*/ 192251 h 624970"/>
                <a:gd name="connsiteX19" fmla="*/ 896211 w 916099"/>
                <a:gd name="connsiteY19" fmla="*/ 192251 h 624970"/>
                <a:gd name="connsiteX20" fmla="*/ 916099 w 916099"/>
                <a:gd name="connsiteY20" fmla="*/ 214499 h 624970"/>
                <a:gd name="connsiteX21" fmla="*/ 916099 w 916099"/>
                <a:gd name="connsiteY21" fmla="*/ 219443 h 624970"/>
                <a:gd name="connsiteX22" fmla="*/ 896211 w 916099"/>
                <a:gd name="connsiteY22" fmla="*/ 240455 h 624970"/>
                <a:gd name="connsiteX23" fmla="*/ 21133 w 916099"/>
                <a:gd name="connsiteY23" fmla="*/ 240455 h 624970"/>
                <a:gd name="connsiteX24" fmla="*/ 2 w 916099"/>
                <a:gd name="connsiteY24" fmla="*/ 219443 h 624970"/>
                <a:gd name="connsiteX25" fmla="*/ 2 w 916099"/>
                <a:gd name="connsiteY25" fmla="*/ 214499 h 624970"/>
                <a:gd name="connsiteX26" fmla="*/ 21133 w 916099"/>
                <a:gd name="connsiteY26" fmla="*/ 192251 h 624970"/>
                <a:gd name="connsiteX27" fmla="*/ 21133 w 916099"/>
                <a:gd name="connsiteY27" fmla="*/ 0 h 624970"/>
                <a:gd name="connsiteX28" fmla="*/ 896211 w 916099"/>
                <a:gd name="connsiteY28" fmla="*/ 0 h 624970"/>
                <a:gd name="connsiteX29" fmla="*/ 916099 w 916099"/>
                <a:gd name="connsiteY29" fmla="*/ 22816 h 624970"/>
                <a:gd name="connsiteX30" fmla="*/ 916099 w 916099"/>
                <a:gd name="connsiteY30" fmla="*/ 27887 h 624970"/>
                <a:gd name="connsiteX31" fmla="*/ 896211 w 916099"/>
                <a:gd name="connsiteY31" fmla="*/ 48168 h 624970"/>
                <a:gd name="connsiteX32" fmla="*/ 21133 w 916099"/>
                <a:gd name="connsiteY32" fmla="*/ 48168 h 624970"/>
                <a:gd name="connsiteX33" fmla="*/ 2 w 916099"/>
                <a:gd name="connsiteY33" fmla="*/ 27887 h 624970"/>
                <a:gd name="connsiteX34" fmla="*/ 2 w 916099"/>
                <a:gd name="connsiteY34" fmla="*/ 22816 h 624970"/>
                <a:gd name="connsiteX35" fmla="*/ 21133 w 916099"/>
                <a:gd name="connsiteY35" fmla="*/ 0 h 624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6099" h="624970">
                  <a:moveTo>
                    <a:pt x="21258" y="576766"/>
                  </a:moveTo>
                  <a:lnTo>
                    <a:pt x="440157" y="576766"/>
                  </a:lnTo>
                  <a:cubicBezTo>
                    <a:pt x="451411" y="576766"/>
                    <a:pt x="460165" y="586654"/>
                    <a:pt x="460165" y="597778"/>
                  </a:cubicBezTo>
                  <a:lnTo>
                    <a:pt x="460165" y="603958"/>
                  </a:lnTo>
                  <a:cubicBezTo>
                    <a:pt x="460165" y="615082"/>
                    <a:pt x="451411" y="624970"/>
                    <a:pt x="440157" y="624970"/>
                  </a:cubicBezTo>
                  <a:lnTo>
                    <a:pt x="21258" y="624970"/>
                  </a:lnTo>
                  <a:cubicBezTo>
                    <a:pt x="8753" y="624970"/>
                    <a:pt x="0" y="615082"/>
                    <a:pt x="0" y="603958"/>
                  </a:cubicBezTo>
                  <a:lnTo>
                    <a:pt x="0" y="597778"/>
                  </a:lnTo>
                  <a:cubicBezTo>
                    <a:pt x="0" y="586654"/>
                    <a:pt x="8753" y="576766"/>
                    <a:pt x="21258" y="576766"/>
                  </a:cubicBezTo>
                  <a:close/>
                  <a:moveTo>
                    <a:pt x="21133" y="384513"/>
                  </a:moveTo>
                  <a:lnTo>
                    <a:pt x="896211" y="384513"/>
                  </a:lnTo>
                  <a:cubicBezTo>
                    <a:pt x="907398" y="384513"/>
                    <a:pt x="916099" y="394653"/>
                    <a:pt x="916099" y="406062"/>
                  </a:cubicBezTo>
                  <a:lnTo>
                    <a:pt x="916099" y="412400"/>
                  </a:lnTo>
                  <a:cubicBezTo>
                    <a:pt x="916099" y="423808"/>
                    <a:pt x="907398" y="432681"/>
                    <a:pt x="896211" y="432681"/>
                  </a:cubicBezTo>
                  <a:lnTo>
                    <a:pt x="21133" y="432681"/>
                  </a:lnTo>
                  <a:cubicBezTo>
                    <a:pt x="8703" y="432681"/>
                    <a:pt x="2" y="423808"/>
                    <a:pt x="2" y="412400"/>
                  </a:cubicBezTo>
                  <a:lnTo>
                    <a:pt x="2" y="406062"/>
                  </a:lnTo>
                  <a:cubicBezTo>
                    <a:pt x="2" y="394653"/>
                    <a:pt x="8703" y="384513"/>
                    <a:pt x="21133" y="384513"/>
                  </a:cubicBezTo>
                  <a:close/>
                  <a:moveTo>
                    <a:pt x="21133" y="192251"/>
                  </a:moveTo>
                  <a:lnTo>
                    <a:pt x="896211" y="192251"/>
                  </a:lnTo>
                  <a:cubicBezTo>
                    <a:pt x="907398" y="192251"/>
                    <a:pt x="916099" y="203375"/>
                    <a:pt x="916099" y="214499"/>
                  </a:cubicBezTo>
                  <a:lnTo>
                    <a:pt x="916099" y="219443"/>
                  </a:lnTo>
                  <a:cubicBezTo>
                    <a:pt x="916099" y="230567"/>
                    <a:pt x="907398" y="240455"/>
                    <a:pt x="896211" y="240455"/>
                  </a:cubicBezTo>
                  <a:lnTo>
                    <a:pt x="21133" y="240455"/>
                  </a:lnTo>
                  <a:cubicBezTo>
                    <a:pt x="8703" y="240455"/>
                    <a:pt x="2" y="230567"/>
                    <a:pt x="2" y="219443"/>
                  </a:cubicBezTo>
                  <a:lnTo>
                    <a:pt x="2" y="214499"/>
                  </a:lnTo>
                  <a:cubicBezTo>
                    <a:pt x="2" y="203375"/>
                    <a:pt x="8703" y="192251"/>
                    <a:pt x="21133" y="192251"/>
                  </a:cubicBezTo>
                  <a:close/>
                  <a:moveTo>
                    <a:pt x="21133" y="0"/>
                  </a:moveTo>
                  <a:lnTo>
                    <a:pt x="896211" y="0"/>
                  </a:lnTo>
                  <a:cubicBezTo>
                    <a:pt x="907398" y="0"/>
                    <a:pt x="916099" y="10140"/>
                    <a:pt x="916099" y="22816"/>
                  </a:cubicBezTo>
                  <a:lnTo>
                    <a:pt x="916099" y="27887"/>
                  </a:lnTo>
                  <a:cubicBezTo>
                    <a:pt x="916099" y="39295"/>
                    <a:pt x="907398" y="48168"/>
                    <a:pt x="896211" y="48168"/>
                  </a:cubicBezTo>
                  <a:lnTo>
                    <a:pt x="21133" y="48168"/>
                  </a:lnTo>
                  <a:cubicBezTo>
                    <a:pt x="8703" y="48168"/>
                    <a:pt x="2" y="39295"/>
                    <a:pt x="2" y="27887"/>
                  </a:cubicBezTo>
                  <a:lnTo>
                    <a:pt x="2" y="22816"/>
                  </a:lnTo>
                  <a:cubicBezTo>
                    <a:pt x="2" y="10140"/>
                    <a:pt x="8703" y="0"/>
                    <a:pt x="21133" y="0"/>
                  </a:cubicBezTo>
                  <a:close/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170">
              <a:extLst>
                <a:ext uri="{FF2B5EF4-FFF2-40B4-BE49-F238E27FC236}">
                  <a16:creationId xmlns:a16="http://schemas.microsoft.com/office/drawing/2014/main" xmlns="" id="{E2244486-3789-F642-A13B-DB0B47BC1F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7054" y="8560846"/>
              <a:ext cx="961285" cy="214231"/>
            </a:xfrm>
            <a:custGeom>
              <a:avLst/>
              <a:gdLst>
                <a:gd name="T0" fmla="*/ 694 w 771"/>
                <a:gd name="T1" fmla="*/ 170 h 171"/>
                <a:gd name="T2" fmla="*/ 75 w 771"/>
                <a:gd name="T3" fmla="*/ 170 h 171"/>
                <a:gd name="T4" fmla="*/ 75 w 771"/>
                <a:gd name="T5" fmla="*/ 170 h 171"/>
                <a:gd name="T6" fmla="*/ 0 w 771"/>
                <a:gd name="T7" fmla="*/ 95 h 171"/>
                <a:gd name="T8" fmla="*/ 0 w 771"/>
                <a:gd name="T9" fmla="*/ 76 h 171"/>
                <a:gd name="T10" fmla="*/ 0 w 771"/>
                <a:gd name="T11" fmla="*/ 76 h 171"/>
                <a:gd name="T12" fmla="*/ 75 w 771"/>
                <a:gd name="T13" fmla="*/ 0 h 171"/>
                <a:gd name="T14" fmla="*/ 694 w 771"/>
                <a:gd name="T15" fmla="*/ 0 h 171"/>
                <a:gd name="T16" fmla="*/ 694 w 771"/>
                <a:gd name="T17" fmla="*/ 0 h 171"/>
                <a:gd name="T18" fmla="*/ 770 w 771"/>
                <a:gd name="T19" fmla="*/ 76 h 171"/>
                <a:gd name="T20" fmla="*/ 770 w 771"/>
                <a:gd name="T21" fmla="*/ 95 h 171"/>
                <a:gd name="T22" fmla="*/ 770 w 771"/>
                <a:gd name="T23" fmla="*/ 95 h 171"/>
                <a:gd name="T24" fmla="*/ 694 w 771"/>
                <a:gd name="T25" fmla="*/ 17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1" h="171">
                  <a:moveTo>
                    <a:pt x="694" y="170"/>
                  </a:moveTo>
                  <a:lnTo>
                    <a:pt x="75" y="170"/>
                  </a:lnTo>
                  <a:lnTo>
                    <a:pt x="75" y="170"/>
                  </a:lnTo>
                  <a:cubicBezTo>
                    <a:pt x="34" y="170"/>
                    <a:pt x="0" y="137"/>
                    <a:pt x="0" y="95"/>
                  </a:cubicBezTo>
                  <a:lnTo>
                    <a:pt x="0" y="76"/>
                  </a:lnTo>
                  <a:lnTo>
                    <a:pt x="0" y="76"/>
                  </a:lnTo>
                  <a:cubicBezTo>
                    <a:pt x="0" y="34"/>
                    <a:pt x="34" y="0"/>
                    <a:pt x="75" y="0"/>
                  </a:cubicBezTo>
                  <a:lnTo>
                    <a:pt x="694" y="0"/>
                  </a:lnTo>
                  <a:lnTo>
                    <a:pt x="694" y="0"/>
                  </a:lnTo>
                  <a:cubicBezTo>
                    <a:pt x="736" y="0"/>
                    <a:pt x="770" y="34"/>
                    <a:pt x="770" y="76"/>
                  </a:cubicBezTo>
                  <a:lnTo>
                    <a:pt x="770" y="95"/>
                  </a:lnTo>
                  <a:lnTo>
                    <a:pt x="770" y="95"/>
                  </a:lnTo>
                  <a:cubicBezTo>
                    <a:pt x="770" y="137"/>
                    <a:pt x="736" y="170"/>
                    <a:pt x="694" y="170"/>
                  </a:cubicBezTo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92">
              <a:extLst>
                <a:ext uri="{FF2B5EF4-FFF2-40B4-BE49-F238E27FC236}">
                  <a16:creationId xmlns:a16="http://schemas.microsoft.com/office/drawing/2014/main" xmlns="" id="{A3342653-4A32-E044-AC84-D8ECB9662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7052" y="8901414"/>
              <a:ext cx="960040" cy="240461"/>
            </a:xfrm>
            <a:custGeom>
              <a:avLst/>
              <a:gdLst>
                <a:gd name="connsiteX0" fmla="*/ 21289 w 960040"/>
                <a:gd name="connsiteY0" fmla="*/ 192261 h 240461"/>
                <a:gd name="connsiteX1" fmla="*/ 460848 w 960040"/>
                <a:gd name="connsiteY1" fmla="*/ 192261 h 240461"/>
                <a:gd name="connsiteX2" fmla="*/ 482137 w 960040"/>
                <a:gd name="connsiteY2" fmla="*/ 213271 h 240461"/>
                <a:gd name="connsiteX3" fmla="*/ 482137 w 960040"/>
                <a:gd name="connsiteY3" fmla="*/ 219451 h 240461"/>
                <a:gd name="connsiteX4" fmla="*/ 460848 w 960040"/>
                <a:gd name="connsiteY4" fmla="*/ 240461 h 240461"/>
                <a:gd name="connsiteX5" fmla="*/ 21289 w 960040"/>
                <a:gd name="connsiteY5" fmla="*/ 240461 h 240461"/>
                <a:gd name="connsiteX6" fmla="*/ 0 w 960040"/>
                <a:gd name="connsiteY6" fmla="*/ 219451 h 240461"/>
                <a:gd name="connsiteX7" fmla="*/ 0 w 960040"/>
                <a:gd name="connsiteY7" fmla="*/ 213271 h 240461"/>
                <a:gd name="connsiteX8" fmla="*/ 21289 w 960040"/>
                <a:gd name="connsiteY8" fmla="*/ 192261 h 240461"/>
                <a:gd name="connsiteX9" fmla="*/ 21198 w 960040"/>
                <a:gd name="connsiteY9" fmla="*/ 0 h 240461"/>
                <a:gd name="connsiteX10" fmla="*/ 938845 w 960040"/>
                <a:gd name="connsiteY10" fmla="*/ 0 h 240461"/>
                <a:gd name="connsiteX11" fmla="*/ 960040 w 960040"/>
                <a:gd name="connsiteY11" fmla="*/ 21551 h 240461"/>
                <a:gd name="connsiteX12" fmla="*/ 960040 w 960040"/>
                <a:gd name="connsiteY12" fmla="*/ 27889 h 240461"/>
                <a:gd name="connsiteX13" fmla="*/ 938845 w 960040"/>
                <a:gd name="connsiteY13" fmla="*/ 48172 h 240461"/>
                <a:gd name="connsiteX14" fmla="*/ 21198 w 960040"/>
                <a:gd name="connsiteY14" fmla="*/ 48172 h 240461"/>
                <a:gd name="connsiteX15" fmla="*/ 2 w 960040"/>
                <a:gd name="connsiteY15" fmla="*/ 27889 h 240461"/>
                <a:gd name="connsiteX16" fmla="*/ 2 w 960040"/>
                <a:gd name="connsiteY16" fmla="*/ 21551 h 240461"/>
                <a:gd name="connsiteX17" fmla="*/ 21198 w 960040"/>
                <a:gd name="connsiteY17" fmla="*/ 0 h 240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60040" h="240461">
                  <a:moveTo>
                    <a:pt x="21289" y="192261"/>
                  </a:moveTo>
                  <a:lnTo>
                    <a:pt x="460848" y="192261"/>
                  </a:lnTo>
                  <a:cubicBezTo>
                    <a:pt x="472119" y="192261"/>
                    <a:pt x="482137" y="202148"/>
                    <a:pt x="482137" y="213271"/>
                  </a:cubicBezTo>
                  <a:lnTo>
                    <a:pt x="482137" y="219451"/>
                  </a:lnTo>
                  <a:cubicBezTo>
                    <a:pt x="482137" y="230574"/>
                    <a:pt x="472119" y="240461"/>
                    <a:pt x="460848" y="240461"/>
                  </a:cubicBezTo>
                  <a:lnTo>
                    <a:pt x="21289" y="240461"/>
                  </a:lnTo>
                  <a:cubicBezTo>
                    <a:pt x="10019" y="240461"/>
                    <a:pt x="0" y="230574"/>
                    <a:pt x="0" y="219451"/>
                  </a:cubicBezTo>
                  <a:lnTo>
                    <a:pt x="0" y="213271"/>
                  </a:lnTo>
                  <a:cubicBezTo>
                    <a:pt x="0" y="202148"/>
                    <a:pt x="10019" y="192261"/>
                    <a:pt x="21289" y="192261"/>
                  </a:cubicBezTo>
                  <a:close/>
                  <a:moveTo>
                    <a:pt x="21198" y="0"/>
                  </a:moveTo>
                  <a:lnTo>
                    <a:pt x="938845" y="0"/>
                  </a:lnTo>
                  <a:cubicBezTo>
                    <a:pt x="950066" y="0"/>
                    <a:pt x="960040" y="8874"/>
                    <a:pt x="960040" y="21551"/>
                  </a:cubicBezTo>
                  <a:lnTo>
                    <a:pt x="960040" y="27889"/>
                  </a:lnTo>
                  <a:cubicBezTo>
                    <a:pt x="960040" y="39298"/>
                    <a:pt x="950066" y="48172"/>
                    <a:pt x="938845" y="48172"/>
                  </a:cubicBezTo>
                  <a:lnTo>
                    <a:pt x="21198" y="48172"/>
                  </a:lnTo>
                  <a:cubicBezTo>
                    <a:pt x="9977" y="48172"/>
                    <a:pt x="2" y="39298"/>
                    <a:pt x="2" y="27889"/>
                  </a:cubicBezTo>
                  <a:lnTo>
                    <a:pt x="2" y="21551"/>
                  </a:lnTo>
                  <a:cubicBezTo>
                    <a:pt x="2" y="8874"/>
                    <a:pt x="9977" y="0"/>
                    <a:pt x="2119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173">
              <a:extLst>
                <a:ext uri="{FF2B5EF4-FFF2-40B4-BE49-F238E27FC236}">
                  <a16:creationId xmlns:a16="http://schemas.microsoft.com/office/drawing/2014/main" xmlns="" id="{D1AE6B51-C861-EB4B-A779-A78FA0977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0473" y="5858269"/>
              <a:ext cx="922832" cy="214231"/>
            </a:xfrm>
            <a:custGeom>
              <a:avLst/>
              <a:gdLst>
                <a:gd name="T0" fmla="*/ 662 w 739"/>
                <a:gd name="T1" fmla="*/ 170 h 171"/>
                <a:gd name="T2" fmla="*/ 76 w 739"/>
                <a:gd name="T3" fmla="*/ 170 h 171"/>
                <a:gd name="T4" fmla="*/ 76 w 739"/>
                <a:gd name="T5" fmla="*/ 170 h 171"/>
                <a:gd name="T6" fmla="*/ 0 w 739"/>
                <a:gd name="T7" fmla="*/ 94 h 171"/>
                <a:gd name="T8" fmla="*/ 0 w 739"/>
                <a:gd name="T9" fmla="*/ 75 h 171"/>
                <a:gd name="T10" fmla="*/ 0 w 739"/>
                <a:gd name="T11" fmla="*/ 75 h 171"/>
                <a:gd name="T12" fmla="*/ 76 w 739"/>
                <a:gd name="T13" fmla="*/ 0 h 171"/>
                <a:gd name="T14" fmla="*/ 662 w 739"/>
                <a:gd name="T15" fmla="*/ 0 h 171"/>
                <a:gd name="T16" fmla="*/ 662 w 739"/>
                <a:gd name="T17" fmla="*/ 0 h 171"/>
                <a:gd name="T18" fmla="*/ 738 w 739"/>
                <a:gd name="T19" fmla="*/ 75 h 171"/>
                <a:gd name="T20" fmla="*/ 738 w 739"/>
                <a:gd name="T21" fmla="*/ 94 h 171"/>
                <a:gd name="T22" fmla="*/ 738 w 739"/>
                <a:gd name="T23" fmla="*/ 94 h 171"/>
                <a:gd name="T24" fmla="*/ 662 w 739"/>
                <a:gd name="T25" fmla="*/ 17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9" h="171">
                  <a:moveTo>
                    <a:pt x="662" y="170"/>
                  </a:moveTo>
                  <a:lnTo>
                    <a:pt x="76" y="170"/>
                  </a:lnTo>
                  <a:lnTo>
                    <a:pt x="76" y="170"/>
                  </a:lnTo>
                  <a:cubicBezTo>
                    <a:pt x="34" y="170"/>
                    <a:pt x="0" y="136"/>
                    <a:pt x="0" y="94"/>
                  </a:cubicBezTo>
                  <a:lnTo>
                    <a:pt x="0" y="75"/>
                  </a:lnTo>
                  <a:lnTo>
                    <a:pt x="0" y="75"/>
                  </a:lnTo>
                  <a:cubicBezTo>
                    <a:pt x="0" y="33"/>
                    <a:pt x="34" y="0"/>
                    <a:pt x="76" y="0"/>
                  </a:cubicBezTo>
                  <a:lnTo>
                    <a:pt x="662" y="0"/>
                  </a:lnTo>
                  <a:lnTo>
                    <a:pt x="662" y="0"/>
                  </a:lnTo>
                  <a:cubicBezTo>
                    <a:pt x="704" y="0"/>
                    <a:pt x="738" y="33"/>
                    <a:pt x="738" y="75"/>
                  </a:cubicBezTo>
                  <a:lnTo>
                    <a:pt x="738" y="94"/>
                  </a:lnTo>
                  <a:lnTo>
                    <a:pt x="738" y="94"/>
                  </a:lnTo>
                  <a:cubicBezTo>
                    <a:pt x="738" y="136"/>
                    <a:pt x="704" y="170"/>
                    <a:pt x="662" y="170"/>
                  </a:cubicBezTo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94">
              <a:extLst>
                <a:ext uri="{FF2B5EF4-FFF2-40B4-BE49-F238E27FC236}">
                  <a16:creationId xmlns:a16="http://schemas.microsoft.com/office/drawing/2014/main" xmlns="" id="{AC5F4D61-C4D7-6348-ABD4-74EE9CF1A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0473" y="6204333"/>
              <a:ext cx="921583" cy="240424"/>
            </a:xfrm>
            <a:custGeom>
              <a:avLst/>
              <a:gdLst>
                <a:gd name="connsiteX0" fmla="*/ 21202 w 921583"/>
                <a:gd name="connsiteY0" fmla="*/ 192251 h 240424"/>
                <a:gd name="connsiteX1" fmla="*/ 438970 w 921583"/>
                <a:gd name="connsiteY1" fmla="*/ 192251 h 240424"/>
                <a:gd name="connsiteX2" fmla="*/ 460170 w 921583"/>
                <a:gd name="connsiteY2" fmla="*/ 213802 h 240424"/>
                <a:gd name="connsiteX3" fmla="*/ 460170 w 921583"/>
                <a:gd name="connsiteY3" fmla="*/ 218873 h 240424"/>
                <a:gd name="connsiteX4" fmla="*/ 438970 w 921583"/>
                <a:gd name="connsiteY4" fmla="*/ 240424 h 240424"/>
                <a:gd name="connsiteX5" fmla="*/ 21202 w 921583"/>
                <a:gd name="connsiteY5" fmla="*/ 240424 h 240424"/>
                <a:gd name="connsiteX6" fmla="*/ 2 w 921583"/>
                <a:gd name="connsiteY6" fmla="*/ 218873 h 240424"/>
                <a:gd name="connsiteX7" fmla="*/ 2 w 921583"/>
                <a:gd name="connsiteY7" fmla="*/ 213802 h 240424"/>
                <a:gd name="connsiteX8" fmla="*/ 21202 w 921583"/>
                <a:gd name="connsiteY8" fmla="*/ 192251 h 240424"/>
                <a:gd name="connsiteX9" fmla="*/ 21229 w 921583"/>
                <a:gd name="connsiteY9" fmla="*/ 0 h 240424"/>
                <a:gd name="connsiteX10" fmla="*/ 899106 w 921583"/>
                <a:gd name="connsiteY10" fmla="*/ 0 h 240424"/>
                <a:gd name="connsiteX11" fmla="*/ 921583 w 921583"/>
                <a:gd name="connsiteY11" fmla="*/ 20281 h 240424"/>
                <a:gd name="connsiteX12" fmla="*/ 921583 w 921583"/>
                <a:gd name="connsiteY12" fmla="*/ 26619 h 240424"/>
                <a:gd name="connsiteX13" fmla="*/ 899106 w 921583"/>
                <a:gd name="connsiteY13" fmla="*/ 48168 h 240424"/>
                <a:gd name="connsiteX14" fmla="*/ 21229 w 921583"/>
                <a:gd name="connsiteY14" fmla="*/ 48168 h 240424"/>
                <a:gd name="connsiteX15" fmla="*/ 0 w 921583"/>
                <a:gd name="connsiteY15" fmla="*/ 26619 h 240424"/>
                <a:gd name="connsiteX16" fmla="*/ 0 w 921583"/>
                <a:gd name="connsiteY16" fmla="*/ 20281 h 240424"/>
                <a:gd name="connsiteX17" fmla="*/ 21229 w 921583"/>
                <a:gd name="connsiteY17" fmla="*/ 0 h 240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583" h="240424">
                  <a:moveTo>
                    <a:pt x="21202" y="192251"/>
                  </a:moveTo>
                  <a:lnTo>
                    <a:pt x="438970" y="192251"/>
                  </a:lnTo>
                  <a:cubicBezTo>
                    <a:pt x="451440" y="192251"/>
                    <a:pt x="460170" y="201125"/>
                    <a:pt x="460170" y="213802"/>
                  </a:cubicBezTo>
                  <a:lnTo>
                    <a:pt x="460170" y="218873"/>
                  </a:lnTo>
                  <a:cubicBezTo>
                    <a:pt x="460170" y="230282"/>
                    <a:pt x="451440" y="240424"/>
                    <a:pt x="438970" y="240424"/>
                  </a:cubicBezTo>
                  <a:lnTo>
                    <a:pt x="21202" y="240424"/>
                  </a:lnTo>
                  <a:cubicBezTo>
                    <a:pt x="9979" y="240424"/>
                    <a:pt x="2" y="230282"/>
                    <a:pt x="2" y="218873"/>
                  </a:cubicBezTo>
                  <a:lnTo>
                    <a:pt x="2" y="213802"/>
                  </a:lnTo>
                  <a:cubicBezTo>
                    <a:pt x="2" y="201125"/>
                    <a:pt x="9979" y="192251"/>
                    <a:pt x="21202" y="192251"/>
                  </a:cubicBezTo>
                  <a:close/>
                  <a:moveTo>
                    <a:pt x="21229" y="0"/>
                  </a:moveTo>
                  <a:lnTo>
                    <a:pt x="899106" y="0"/>
                  </a:lnTo>
                  <a:cubicBezTo>
                    <a:pt x="911593" y="0"/>
                    <a:pt x="921583" y="8873"/>
                    <a:pt x="921583" y="20281"/>
                  </a:cubicBezTo>
                  <a:lnTo>
                    <a:pt x="921583" y="26619"/>
                  </a:lnTo>
                  <a:cubicBezTo>
                    <a:pt x="921583" y="38027"/>
                    <a:pt x="911593" y="48168"/>
                    <a:pt x="899106" y="48168"/>
                  </a:cubicBezTo>
                  <a:lnTo>
                    <a:pt x="21229" y="48168"/>
                  </a:lnTo>
                  <a:cubicBezTo>
                    <a:pt x="9990" y="48168"/>
                    <a:pt x="0" y="38027"/>
                    <a:pt x="0" y="26619"/>
                  </a:cubicBezTo>
                  <a:lnTo>
                    <a:pt x="0" y="20281"/>
                  </a:lnTo>
                  <a:cubicBezTo>
                    <a:pt x="0" y="8873"/>
                    <a:pt x="9990" y="0"/>
                    <a:pt x="21229" y="0"/>
                  </a:cubicBezTo>
                  <a:close/>
                </a:path>
              </a:pathLst>
            </a:custGeom>
            <a:solidFill>
              <a:srgbClr val="084D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176">
              <a:extLst>
                <a:ext uri="{FF2B5EF4-FFF2-40B4-BE49-F238E27FC236}">
                  <a16:creationId xmlns:a16="http://schemas.microsoft.com/office/drawing/2014/main" xmlns="" id="{AB6BF12F-1464-AE42-818C-3AAE6FDF2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7888" y="6770112"/>
              <a:ext cx="164791" cy="153804"/>
            </a:xfrm>
            <a:custGeom>
              <a:avLst/>
              <a:gdLst>
                <a:gd name="T0" fmla="*/ 66 w 133"/>
                <a:gd name="T1" fmla="*/ 0 h 125"/>
                <a:gd name="T2" fmla="*/ 81 w 133"/>
                <a:gd name="T3" fmla="*/ 49 h 125"/>
                <a:gd name="T4" fmla="*/ 132 w 133"/>
                <a:gd name="T5" fmla="*/ 47 h 125"/>
                <a:gd name="T6" fmla="*/ 90 w 133"/>
                <a:gd name="T7" fmla="*/ 76 h 125"/>
                <a:gd name="T8" fmla="*/ 107 w 133"/>
                <a:gd name="T9" fmla="*/ 124 h 125"/>
                <a:gd name="T10" fmla="*/ 66 w 133"/>
                <a:gd name="T11" fmla="*/ 94 h 125"/>
                <a:gd name="T12" fmla="*/ 25 w 133"/>
                <a:gd name="T13" fmla="*/ 124 h 125"/>
                <a:gd name="T14" fmla="*/ 42 w 133"/>
                <a:gd name="T15" fmla="*/ 76 h 125"/>
                <a:gd name="T16" fmla="*/ 0 w 133"/>
                <a:gd name="T17" fmla="*/ 47 h 125"/>
                <a:gd name="T18" fmla="*/ 51 w 133"/>
                <a:gd name="T19" fmla="*/ 49 h 125"/>
                <a:gd name="T20" fmla="*/ 66 w 13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3" h="125">
                  <a:moveTo>
                    <a:pt x="66" y="0"/>
                  </a:moveTo>
                  <a:lnTo>
                    <a:pt x="81" y="49"/>
                  </a:lnTo>
                  <a:lnTo>
                    <a:pt x="132" y="47"/>
                  </a:lnTo>
                  <a:lnTo>
                    <a:pt x="90" y="76"/>
                  </a:lnTo>
                  <a:lnTo>
                    <a:pt x="107" y="124"/>
                  </a:lnTo>
                  <a:lnTo>
                    <a:pt x="66" y="94"/>
                  </a:lnTo>
                  <a:lnTo>
                    <a:pt x="25" y="124"/>
                  </a:lnTo>
                  <a:lnTo>
                    <a:pt x="42" y="76"/>
                  </a:lnTo>
                  <a:lnTo>
                    <a:pt x="0" y="47"/>
                  </a:lnTo>
                  <a:lnTo>
                    <a:pt x="51" y="49"/>
                  </a:lnTo>
                  <a:lnTo>
                    <a:pt x="66" y="0"/>
                  </a:lnTo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177">
              <a:extLst>
                <a:ext uri="{FF2B5EF4-FFF2-40B4-BE49-F238E27FC236}">
                  <a16:creationId xmlns:a16="http://schemas.microsoft.com/office/drawing/2014/main" xmlns="" id="{773DBD26-FA2F-414B-A155-D78393A88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94" y="6149402"/>
              <a:ext cx="164791" cy="159297"/>
            </a:xfrm>
            <a:custGeom>
              <a:avLst/>
              <a:gdLst>
                <a:gd name="T0" fmla="*/ 66 w 133"/>
                <a:gd name="T1" fmla="*/ 0 h 126"/>
                <a:gd name="T2" fmla="*/ 81 w 133"/>
                <a:gd name="T3" fmla="*/ 49 h 126"/>
                <a:gd name="T4" fmla="*/ 132 w 133"/>
                <a:gd name="T5" fmla="*/ 47 h 126"/>
                <a:gd name="T6" fmla="*/ 90 w 133"/>
                <a:gd name="T7" fmla="*/ 78 h 126"/>
                <a:gd name="T8" fmla="*/ 107 w 133"/>
                <a:gd name="T9" fmla="*/ 125 h 126"/>
                <a:gd name="T10" fmla="*/ 66 w 133"/>
                <a:gd name="T11" fmla="*/ 95 h 126"/>
                <a:gd name="T12" fmla="*/ 26 w 133"/>
                <a:gd name="T13" fmla="*/ 125 h 126"/>
                <a:gd name="T14" fmla="*/ 42 w 133"/>
                <a:gd name="T15" fmla="*/ 78 h 126"/>
                <a:gd name="T16" fmla="*/ 0 w 133"/>
                <a:gd name="T17" fmla="*/ 47 h 126"/>
                <a:gd name="T18" fmla="*/ 51 w 133"/>
                <a:gd name="T19" fmla="*/ 49 h 126"/>
                <a:gd name="T20" fmla="*/ 66 w 133"/>
                <a:gd name="T2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3" h="126">
                  <a:moveTo>
                    <a:pt x="66" y="0"/>
                  </a:moveTo>
                  <a:lnTo>
                    <a:pt x="81" y="49"/>
                  </a:lnTo>
                  <a:lnTo>
                    <a:pt x="132" y="47"/>
                  </a:lnTo>
                  <a:lnTo>
                    <a:pt x="90" y="78"/>
                  </a:lnTo>
                  <a:lnTo>
                    <a:pt x="107" y="125"/>
                  </a:lnTo>
                  <a:lnTo>
                    <a:pt x="66" y="95"/>
                  </a:lnTo>
                  <a:lnTo>
                    <a:pt x="26" y="125"/>
                  </a:lnTo>
                  <a:lnTo>
                    <a:pt x="42" y="78"/>
                  </a:lnTo>
                  <a:lnTo>
                    <a:pt x="0" y="47"/>
                  </a:lnTo>
                  <a:lnTo>
                    <a:pt x="51" y="49"/>
                  </a:lnTo>
                  <a:lnTo>
                    <a:pt x="66" y="0"/>
                  </a:lnTo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178">
              <a:extLst>
                <a:ext uri="{FF2B5EF4-FFF2-40B4-BE49-F238E27FC236}">
                  <a16:creationId xmlns:a16="http://schemas.microsoft.com/office/drawing/2014/main" xmlns="" id="{4191E12F-CFB1-504F-AD8E-B54439F48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68" y="5083749"/>
              <a:ext cx="681137" cy="681137"/>
            </a:xfrm>
            <a:custGeom>
              <a:avLst/>
              <a:gdLst>
                <a:gd name="T0" fmla="*/ 205 w 546"/>
                <a:gd name="T1" fmla="*/ 102 h 546"/>
                <a:gd name="T2" fmla="*/ 153 w 546"/>
                <a:gd name="T3" fmla="*/ 50 h 546"/>
                <a:gd name="T4" fmla="*/ 161 w 546"/>
                <a:gd name="T5" fmla="*/ 43 h 546"/>
                <a:gd name="T6" fmla="*/ 161 w 546"/>
                <a:gd name="T7" fmla="*/ 43 h 546"/>
                <a:gd name="T8" fmla="*/ 161 w 546"/>
                <a:gd name="T9" fmla="*/ 9 h 546"/>
                <a:gd name="T10" fmla="*/ 161 w 546"/>
                <a:gd name="T11" fmla="*/ 9 h 546"/>
                <a:gd name="T12" fmla="*/ 127 w 546"/>
                <a:gd name="T13" fmla="*/ 9 h 546"/>
                <a:gd name="T14" fmla="*/ 9 w 546"/>
                <a:gd name="T15" fmla="*/ 127 h 546"/>
                <a:gd name="T16" fmla="*/ 9 w 546"/>
                <a:gd name="T17" fmla="*/ 127 h 546"/>
                <a:gd name="T18" fmla="*/ 9 w 546"/>
                <a:gd name="T19" fmla="*/ 161 h 546"/>
                <a:gd name="T20" fmla="*/ 9 w 546"/>
                <a:gd name="T21" fmla="*/ 161 h 546"/>
                <a:gd name="T22" fmla="*/ 43 w 546"/>
                <a:gd name="T23" fmla="*/ 161 h 546"/>
                <a:gd name="T24" fmla="*/ 50 w 546"/>
                <a:gd name="T25" fmla="*/ 153 h 546"/>
                <a:gd name="T26" fmla="*/ 102 w 546"/>
                <a:gd name="T27" fmla="*/ 204 h 546"/>
                <a:gd name="T28" fmla="*/ 102 w 546"/>
                <a:gd name="T29" fmla="*/ 204 h 546"/>
                <a:gd name="T30" fmla="*/ 145 w 546"/>
                <a:gd name="T31" fmla="*/ 458 h 546"/>
                <a:gd name="T32" fmla="*/ 145 w 546"/>
                <a:gd name="T33" fmla="*/ 458 h 546"/>
                <a:gd name="T34" fmla="*/ 458 w 546"/>
                <a:gd name="T35" fmla="*/ 458 h 546"/>
                <a:gd name="T36" fmla="*/ 458 w 546"/>
                <a:gd name="T37" fmla="*/ 458 h 546"/>
                <a:gd name="T38" fmla="*/ 458 w 546"/>
                <a:gd name="T39" fmla="*/ 145 h 546"/>
                <a:gd name="T40" fmla="*/ 458 w 546"/>
                <a:gd name="T41" fmla="*/ 145 h 546"/>
                <a:gd name="T42" fmla="*/ 205 w 546"/>
                <a:gd name="T43" fmla="*/ 102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6" h="546">
                  <a:moveTo>
                    <a:pt x="205" y="102"/>
                  </a:moveTo>
                  <a:lnTo>
                    <a:pt x="153" y="50"/>
                  </a:lnTo>
                  <a:lnTo>
                    <a:pt x="161" y="43"/>
                  </a:lnTo>
                  <a:lnTo>
                    <a:pt x="161" y="43"/>
                  </a:lnTo>
                  <a:cubicBezTo>
                    <a:pt x="170" y="33"/>
                    <a:pt x="170" y="18"/>
                    <a:pt x="161" y="9"/>
                  </a:cubicBezTo>
                  <a:lnTo>
                    <a:pt x="161" y="9"/>
                  </a:lnTo>
                  <a:cubicBezTo>
                    <a:pt x="151" y="0"/>
                    <a:pt x="136" y="0"/>
                    <a:pt x="127" y="9"/>
                  </a:cubicBezTo>
                  <a:lnTo>
                    <a:pt x="9" y="127"/>
                  </a:lnTo>
                  <a:lnTo>
                    <a:pt x="9" y="127"/>
                  </a:lnTo>
                  <a:cubicBezTo>
                    <a:pt x="0" y="136"/>
                    <a:pt x="0" y="151"/>
                    <a:pt x="9" y="161"/>
                  </a:cubicBezTo>
                  <a:lnTo>
                    <a:pt x="9" y="161"/>
                  </a:lnTo>
                  <a:cubicBezTo>
                    <a:pt x="18" y="170"/>
                    <a:pt x="33" y="170"/>
                    <a:pt x="43" y="161"/>
                  </a:cubicBezTo>
                  <a:lnTo>
                    <a:pt x="50" y="153"/>
                  </a:lnTo>
                  <a:lnTo>
                    <a:pt x="102" y="204"/>
                  </a:lnTo>
                  <a:lnTo>
                    <a:pt x="102" y="204"/>
                  </a:lnTo>
                  <a:cubicBezTo>
                    <a:pt x="61" y="287"/>
                    <a:pt x="76" y="389"/>
                    <a:pt x="145" y="458"/>
                  </a:cubicBezTo>
                  <a:lnTo>
                    <a:pt x="145" y="458"/>
                  </a:lnTo>
                  <a:cubicBezTo>
                    <a:pt x="231" y="545"/>
                    <a:pt x="371" y="545"/>
                    <a:pt x="458" y="458"/>
                  </a:cubicBezTo>
                  <a:lnTo>
                    <a:pt x="458" y="458"/>
                  </a:lnTo>
                  <a:cubicBezTo>
                    <a:pt x="545" y="371"/>
                    <a:pt x="545" y="232"/>
                    <a:pt x="458" y="145"/>
                  </a:cubicBezTo>
                  <a:lnTo>
                    <a:pt x="458" y="145"/>
                  </a:lnTo>
                  <a:cubicBezTo>
                    <a:pt x="389" y="76"/>
                    <a:pt x="287" y="62"/>
                    <a:pt x="205" y="10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179">
              <a:extLst>
                <a:ext uri="{FF2B5EF4-FFF2-40B4-BE49-F238E27FC236}">
                  <a16:creationId xmlns:a16="http://schemas.microsoft.com/office/drawing/2014/main" xmlns="" id="{22AC77D4-6ECC-8348-8408-99C9DE6A2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6535" y="5237557"/>
              <a:ext cx="571276" cy="532823"/>
            </a:xfrm>
            <a:custGeom>
              <a:avLst/>
              <a:gdLst>
                <a:gd name="T0" fmla="*/ 193 w 459"/>
                <a:gd name="T1" fmla="*/ 201 h 426"/>
                <a:gd name="T2" fmla="*/ 193 w 459"/>
                <a:gd name="T3" fmla="*/ 201 h 426"/>
                <a:gd name="T4" fmla="*/ 0 w 459"/>
                <a:gd name="T5" fmla="*/ 239 h 426"/>
                <a:gd name="T6" fmla="*/ 0 w 459"/>
                <a:gd name="T7" fmla="*/ 239 h 426"/>
                <a:gd name="T8" fmla="*/ 58 w 459"/>
                <a:gd name="T9" fmla="*/ 338 h 426"/>
                <a:gd name="T10" fmla="*/ 58 w 459"/>
                <a:gd name="T11" fmla="*/ 338 h 426"/>
                <a:gd name="T12" fmla="*/ 371 w 459"/>
                <a:gd name="T13" fmla="*/ 338 h 426"/>
                <a:gd name="T14" fmla="*/ 371 w 459"/>
                <a:gd name="T15" fmla="*/ 338 h 426"/>
                <a:gd name="T16" fmla="*/ 371 w 459"/>
                <a:gd name="T17" fmla="*/ 25 h 426"/>
                <a:gd name="T18" fmla="*/ 371 w 459"/>
                <a:gd name="T19" fmla="*/ 25 h 426"/>
                <a:gd name="T20" fmla="*/ 341 w 459"/>
                <a:gd name="T21" fmla="*/ 0 h 426"/>
                <a:gd name="T22" fmla="*/ 341 w 459"/>
                <a:gd name="T23" fmla="*/ 0 h 426"/>
                <a:gd name="T24" fmla="*/ 193 w 459"/>
                <a:gd name="T25" fmla="*/ 20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9" h="426">
                  <a:moveTo>
                    <a:pt x="193" y="201"/>
                  </a:moveTo>
                  <a:lnTo>
                    <a:pt x="193" y="201"/>
                  </a:lnTo>
                  <a:cubicBezTo>
                    <a:pt x="94" y="170"/>
                    <a:pt x="34" y="203"/>
                    <a:pt x="0" y="239"/>
                  </a:cubicBezTo>
                  <a:lnTo>
                    <a:pt x="0" y="239"/>
                  </a:lnTo>
                  <a:cubicBezTo>
                    <a:pt x="10" y="275"/>
                    <a:pt x="29" y="310"/>
                    <a:pt x="58" y="338"/>
                  </a:cubicBezTo>
                  <a:lnTo>
                    <a:pt x="58" y="338"/>
                  </a:lnTo>
                  <a:cubicBezTo>
                    <a:pt x="144" y="425"/>
                    <a:pt x="284" y="425"/>
                    <a:pt x="371" y="338"/>
                  </a:cubicBezTo>
                  <a:lnTo>
                    <a:pt x="371" y="338"/>
                  </a:lnTo>
                  <a:cubicBezTo>
                    <a:pt x="458" y="251"/>
                    <a:pt x="458" y="112"/>
                    <a:pt x="371" y="25"/>
                  </a:cubicBezTo>
                  <a:lnTo>
                    <a:pt x="371" y="25"/>
                  </a:lnTo>
                  <a:cubicBezTo>
                    <a:pt x="362" y="15"/>
                    <a:pt x="352" y="8"/>
                    <a:pt x="341" y="0"/>
                  </a:cubicBezTo>
                  <a:lnTo>
                    <a:pt x="341" y="0"/>
                  </a:lnTo>
                  <a:cubicBezTo>
                    <a:pt x="346" y="77"/>
                    <a:pt x="341" y="249"/>
                    <a:pt x="193" y="201"/>
                  </a:cubicBezTo>
                </a:path>
              </a:pathLst>
            </a:custGeom>
            <a:solidFill>
              <a:srgbClr val="FD9FA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99">
              <a:extLst>
                <a:ext uri="{FF2B5EF4-FFF2-40B4-BE49-F238E27FC236}">
                  <a16:creationId xmlns:a16="http://schemas.microsoft.com/office/drawing/2014/main" xmlns="" id="{D198C42A-B214-0748-AD13-917A55561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2824" y="5466404"/>
              <a:ext cx="376760" cy="207891"/>
            </a:xfrm>
            <a:custGeom>
              <a:avLst/>
              <a:gdLst>
                <a:gd name="connsiteX0" fmla="*/ 139440 w 376760"/>
                <a:gd name="connsiteY0" fmla="*/ 69215 h 207891"/>
                <a:gd name="connsiteX1" fmla="*/ 189079 w 376760"/>
                <a:gd name="connsiteY1" fmla="*/ 90016 h 207891"/>
                <a:gd name="connsiteX2" fmla="*/ 189079 w 376760"/>
                <a:gd name="connsiteY2" fmla="*/ 187089 h 207891"/>
                <a:gd name="connsiteX3" fmla="*/ 90745 w 376760"/>
                <a:gd name="connsiteY3" fmla="*/ 187089 h 207891"/>
                <a:gd name="connsiteX4" fmla="*/ 90745 w 376760"/>
                <a:gd name="connsiteY4" fmla="*/ 90016 h 207891"/>
                <a:gd name="connsiteX5" fmla="*/ 139440 w 376760"/>
                <a:gd name="connsiteY5" fmla="*/ 69215 h 207891"/>
                <a:gd name="connsiteX6" fmla="*/ 29404 w 376760"/>
                <a:gd name="connsiteY6" fmla="*/ 59207 h 207891"/>
                <a:gd name="connsiteX7" fmla="*/ 50084 w 376760"/>
                <a:gd name="connsiteY7" fmla="*/ 66458 h 207891"/>
                <a:gd name="connsiteX8" fmla="*/ 50084 w 376760"/>
                <a:gd name="connsiteY8" fmla="*/ 106335 h 207891"/>
                <a:gd name="connsiteX9" fmla="*/ 8724 w 376760"/>
                <a:gd name="connsiteY9" fmla="*/ 106335 h 207891"/>
                <a:gd name="connsiteX10" fmla="*/ 8724 w 376760"/>
                <a:gd name="connsiteY10" fmla="*/ 66458 h 207891"/>
                <a:gd name="connsiteX11" fmla="*/ 29404 w 376760"/>
                <a:gd name="connsiteY11" fmla="*/ 59207 h 207891"/>
                <a:gd name="connsiteX12" fmla="*/ 339349 w 376760"/>
                <a:gd name="connsiteY12" fmla="*/ 0 h 207891"/>
                <a:gd name="connsiteX13" fmla="*/ 365855 w 376760"/>
                <a:gd name="connsiteY13" fmla="*/ 10905 h 207891"/>
                <a:gd name="connsiteX14" fmla="*/ 365855 w 376760"/>
                <a:gd name="connsiteY14" fmla="*/ 64222 h 207891"/>
                <a:gd name="connsiteX15" fmla="*/ 313751 w 376760"/>
                <a:gd name="connsiteY15" fmla="*/ 64222 h 207891"/>
                <a:gd name="connsiteX16" fmla="*/ 313751 w 376760"/>
                <a:gd name="connsiteY16" fmla="*/ 10905 h 207891"/>
                <a:gd name="connsiteX17" fmla="*/ 339349 w 376760"/>
                <a:gd name="connsiteY17" fmla="*/ 0 h 207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6760" h="207891">
                  <a:moveTo>
                    <a:pt x="139440" y="69215"/>
                  </a:moveTo>
                  <a:cubicBezTo>
                    <a:pt x="157247" y="69215"/>
                    <a:pt x="175212" y="76149"/>
                    <a:pt x="189079" y="90016"/>
                  </a:cubicBezTo>
                  <a:cubicBezTo>
                    <a:pt x="215553" y="116491"/>
                    <a:pt x="215553" y="160615"/>
                    <a:pt x="189079" y="187089"/>
                  </a:cubicBezTo>
                  <a:cubicBezTo>
                    <a:pt x="161344" y="214825"/>
                    <a:pt x="117220" y="214825"/>
                    <a:pt x="90745" y="187089"/>
                  </a:cubicBezTo>
                  <a:cubicBezTo>
                    <a:pt x="63010" y="160615"/>
                    <a:pt x="63010" y="116491"/>
                    <a:pt x="90745" y="90016"/>
                  </a:cubicBezTo>
                  <a:cubicBezTo>
                    <a:pt x="103983" y="76149"/>
                    <a:pt x="121632" y="69215"/>
                    <a:pt x="139440" y="69215"/>
                  </a:cubicBezTo>
                  <a:close/>
                  <a:moveTo>
                    <a:pt x="29404" y="59207"/>
                  </a:moveTo>
                  <a:cubicBezTo>
                    <a:pt x="36836" y="59207"/>
                    <a:pt x="44268" y="61624"/>
                    <a:pt x="50084" y="66458"/>
                  </a:cubicBezTo>
                  <a:cubicBezTo>
                    <a:pt x="61717" y="77333"/>
                    <a:pt x="61717" y="94251"/>
                    <a:pt x="50084" y="106335"/>
                  </a:cubicBezTo>
                  <a:cubicBezTo>
                    <a:pt x="38452" y="116003"/>
                    <a:pt x="20357" y="116003"/>
                    <a:pt x="8724" y="106335"/>
                  </a:cubicBezTo>
                  <a:cubicBezTo>
                    <a:pt x="-2908" y="94251"/>
                    <a:pt x="-2908" y="77333"/>
                    <a:pt x="8724" y="66458"/>
                  </a:cubicBezTo>
                  <a:cubicBezTo>
                    <a:pt x="14541" y="61624"/>
                    <a:pt x="21973" y="59207"/>
                    <a:pt x="29404" y="59207"/>
                  </a:cubicBezTo>
                  <a:close/>
                  <a:moveTo>
                    <a:pt x="339349" y="0"/>
                  </a:moveTo>
                  <a:cubicBezTo>
                    <a:pt x="348891" y="0"/>
                    <a:pt x="358584" y="3635"/>
                    <a:pt x="365855" y="10905"/>
                  </a:cubicBezTo>
                  <a:cubicBezTo>
                    <a:pt x="380395" y="25446"/>
                    <a:pt x="380395" y="48469"/>
                    <a:pt x="365855" y="64222"/>
                  </a:cubicBezTo>
                  <a:cubicBezTo>
                    <a:pt x="351314" y="77551"/>
                    <a:pt x="327080" y="77551"/>
                    <a:pt x="313751" y="64222"/>
                  </a:cubicBezTo>
                  <a:cubicBezTo>
                    <a:pt x="299210" y="48469"/>
                    <a:pt x="299210" y="25446"/>
                    <a:pt x="313751" y="10905"/>
                  </a:cubicBezTo>
                  <a:cubicBezTo>
                    <a:pt x="320415" y="3635"/>
                    <a:pt x="329806" y="0"/>
                    <a:pt x="339349" y="0"/>
                  </a:cubicBezTo>
                  <a:close/>
                </a:path>
              </a:pathLst>
            </a:custGeom>
            <a:solidFill>
              <a:srgbClr val="F487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181">
              <a:extLst>
                <a:ext uri="{FF2B5EF4-FFF2-40B4-BE49-F238E27FC236}">
                  <a16:creationId xmlns:a16="http://schemas.microsoft.com/office/drawing/2014/main" xmlns="" id="{3315F345-4B74-DD48-A4EE-FC75F6AD1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7238" y="4979381"/>
              <a:ext cx="153804" cy="153804"/>
            </a:xfrm>
            <a:custGeom>
              <a:avLst/>
              <a:gdLst>
                <a:gd name="T0" fmla="*/ 100 w 122"/>
                <a:gd name="T1" fmla="*/ 22 h 122"/>
                <a:gd name="T2" fmla="*/ 100 w 122"/>
                <a:gd name="T3" fmla="*/ 22 h 122"/>
                <a:gd name="T4" fmla="*/ 100 w 122"/>
                <a:gd name="T5" fmla="*/ 99 h 122"/>
                <a:gd name="T6" fmla="*/ 100 w 122"/>
                <a:gd name="T7" fmla="*/ 99 h 122"/>
                <a:gd name="T8" fmla="*/ 22 w 122"/>
                <a:gd name="T9" fmla="*/ 99 h 122"/>
                <a:gd name="T10" fmla="*/ 22 w 122"/>
                <a:gd name="T11" fmla="*/ 99 h 122"/>
                <a:gd name="T12" fmla="*/ 22 w 122"/>
                <a:gd name="T13" fmla="*/ 22 h 122"/>
                <a:gd name="T14" fmla="*/ 22 w 122"/>
                <a:gd name="T15" fmla="*/ 22 h 122"/>
                <a:gd name="T16" fmla="*/ 100 w 122"/>
                <a:gd name="T17" fmla="*/ 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2">
                  <a:moveTo>
                    <a:pt x="100" y="22"/>
                  </a:moveTo>
                  <a:lnTo>
                    <a:pt x="100" y="22"/>
                  </a:lnTo>
                  <a:cubicBezTo>
                    <a:pt x="121" y="43"/>
                    <a:pt x="121" y="78"/>
                    <a:pt x="100" y="99"/>
                  </a:cubicBezTo>
                  <a:lnTo>
                    <a:pt x="100" y="99"/>
                  </a:lnTo>
                  <a:cubicBezTo>
                    <a:pt x="78" y="121"/>
                    <a:pt x="43" y="121"/>
                    <a:pt x="22" y="99"/>
                  </a:cubicBezTo>
                  <a:lnTo>
                    <a:pt x="22" y="99"/>
                  </a:lnTo>
                  <a:cubicBezTo>
                    <a:pt x="0" y="78"/>
                    <a:pt x="0" y="43"/>
                    <a:pt x="22" y="22"/>
                  </a:cubicBezTo>
                  <a:lnTo>
                    <a:pt x="22" y="22"/>
                  </a:lnTo>
                  <a:cubicBezTo>
                    <a:pt x="43" y="0"/>
                    <a:pt x="78" y="0"/>
                    <a:pt x="100" y="22"/>
                  </a:cubicBezTo>
                </a:path>
              </a:pathLst>
            </a:custGeom>
            <a:solidFill>
              <a:srgbClr val="FD9FA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182">
              <a:extLst>
                <a:ext uri="{FF2B5EF4-FFF2-40B4-BE49-F238E27FC236}">
                  <a16:creationId xmlns:a16="http://schemas.microsoft.com/office/drawing/2014/main" xmlns="" id="{CBF69640-6987-D94D-86B9-A1B39691F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9351" y="5050792"/>
              <a:ext cx="54930" cy="54930"/>
            </a:xfrm>
            <a:custGeom>
              <a:avLst/>
              <a:gdLst>
                <a:gd name="T0" fmla="*/ 37 w 46"/>
                <a:gd name="T1" fmla="*/ 8 h 46"/>
                <a:gd name="T2" fmla="*/ 37 w 46"/>
                <a:gd name="T3" fmla="*/ 8 h 46"/>
                <a:gd name="T4" fmla="*/ 37 w 46"/>
                <a:gd name="T5" fmla="*/ 37 h 46"/>
                <a:gd name="T6" fmla="*/ 37 w 46"/>
                <a:gd name="T7" fmla="*/ 37 h 46"/>
                <a:gd name="T8" fmla="*/ 8 w 46"/>
                <a:gd name="T9" fmla="*/ 37 h 46"/>
                <a:gd name="T10" fmla="*/ 8 w 46"/>
                <a:gd name="T11" fmla="*/ 37 h 46"/>
                <a:gd name="T12" fmla="*/ 8 w 46"/>
                <a:gd name="T13" fmla="*/ 8 h 46"/>
                <a:gd name="T14" fmla="*/ 8 w 46"/>
                <a:gd name="T15" fmla="*/ 8 h 46"/>
                <a:gd name="T16" fmla="*/ 37 w 46"/>
                <a:gd name="T17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7" y="8"/>
                  </a:moveTo>
                  <a:lnTo>
                    <a:pt x="37" y="8"/>
                  </a:lnTo>
                  <a:cubicBezTo>
                    <a:pt x="45" y="16"/>
                    <a:pt x="45" y="29"/>
                    <a:pt x="37" y="37"/>
                  </a:cubicBezTo>
                  <a:lnTo>
                    <a:pt x="37" y="37"/>
                  </a:lnTo>
                  <a:cubicBezTo>
                    <a:pt x="29" y="45"/>
                    <a:pt x="16" y="45"/>
                    <a:pt x="8" y="37"/>
                  </a:cubicBezTo>
                  <a:lnTo>
                    <a:pt x="8" y="37"/>
                  </a:lnTo>
                  <a:cubicBezTo>
                    <a:pt x="0" y="29"/>
                    <a:pt x="0" y="16"/>
                    <a:pt x="8" y="8"/>
                  </a:cubicBezTo>
                  <a:lnTo>
                    <a:pt x="8" y="8"/>
                  </a:lnTo>
                  <a:cubicBezTo>
                    <a:pt x="16" y="0"/>
                    <a:pt x="29" y="0"/>
                    <a:pt x="37" y="8"/>
                  </a:cubicBezTo>
                </a:path>
              </a:pathLst>
            </a:custGeom>
            <a:solidFill>
              <a:srgbClr val="F487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183">
              <a:extLst>
                <a:ext uri="{FF2B5EF4-FFF2-40B4-BE49-F238E27FC236}">
                  <a16:creationId xmlns:a16="http://schemas.microsoft.com/office/drawing/2014/main" xmlns="" id="{B2887DF0-5B1D-CA4D-A5FC-BA782C6AD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1883" y="4918960"/>
              <a:ext cx="54930" cy="54930"/>
            </a:xfrm>
            <a:custGeom>
              <a:avLst/>
              <a:gdLst>
                <a:gd name="T0" fmla="*/ 36 w 45"/>
                <a:gd name="T1" fmla="*/ 8 h 45"/>
                <a:gd name="T2" fmla="*/ 36 w 45"/>
                <a:gd name="T3" fmla="*/ 8 h 45"/>
                <a:gd name="T4" fmla="*/ 36 w 45"/>
                <a:gd name="T5" fmla="*/ 37 h 45"/>
                <a:gd name="T6" fmla="*/ 36 w 45"/>
                <a:gd name="T7" fmla="*/ 37 h 45"/>
                <a:gd name="T8" fmla="*/ 8 w 45"/>
                <a:gd name="T9" fmla="*/ 37 h 45"/>
                <a:gd name="T10" fmla="*/ 8 w 45"/>
                <a:gd name="T11" fmla="*/ 37 h 45"/>
                <a:gd name="T12" fmla="*/ 8 w 45"/>
                <a:gd name="T13" fmla="*/ 8 h 45"/>
                <a:gd name="T14" fmla="*/ 8 w 45"/>
                <a:gd name="T15" fmla="*/ 8 h 45"/>
                <a:gd name="T16" fmla="*/ 36 w 45"/>
                <a:gd name="T17" fmla="*/ 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8"/>
                  </a:moveTo>
                  <a:lnTo>
                    <a:pt x="36" y="8"/>
                  </a:lnTo>
                  <a:cubicBezTo>
                    <a:pt x="44" y="16"/>
                    <a:pt x="44" y="28"/>
                    <a:pt x="36" y="37"/>
                  </a:cubicBezTo>
                  <a:lnTo>
                    <a:pt x="36" y="37"/>
                  </a:lnTo>
                  <a:cubicBezTo>
                    <a:pt x="28" y="44"/>
                    <a:pt x="15" y="44"/>
                    <a:pt x="8" y="37"/>
                  </a:cubicBezTo>
                  <a:lnTo>
                    <a:pt x="8" y="37"/>
                  </a:lnTo>
                  <a:cubicBezTo>
                    <a:pt x="0" y="28"/>
                    <a:pt x="0" y="16"/>
                    <a:pt x="8" y="8"/>
                  </a:cubicBezTo>
                  <a:lnTo>
                    <a:pt x="8" y="8"/>
                  </a:lnTo>
                  <a:cubicBezTo>
                    <a:pt x="15" y="0"/>
                    <a:pt x="28" y="0"/>
                    <a:pt x="36" y="8"/>
                  </a:cubicBezTo>
                </a:path>
              </a:pathLst>
            </a:custGeom>
            <a:solidFill>
              <a:srgbClr val="F487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186">
              <a:extLst>
                <a:ext uri="{FF2B5EF4-FFF2-40B4-BE49-F238E27FC236}">
                  <a16:creationId xmlns:a16="http://schemas.microsoft.com/office/drawing/2014/main" xmlns="" id="{936187BB-664F-4E42-BE35-8B24376DC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6494" y="7676467"/>
              <a:ext cx="538319" cy="697614"/>
            </a:xfrm>
            <a:custGeom>
              <a:avLst/>
              <a:gdLst>
                <a:gd name="T0" fmla="*/ 431 w 432"/>
                <a:gd name="T1" fmla="*/ 558 h 559"/>
                <a:gd name="T2" fmla="*/ 0 w 432"/>
                <a:gd name="T3" fmla="*/ 558 h 559"/>
                <a:gd name="T4" fmla="*/ 0 w 432"/>
                <a:gd name="T5" fmla="*/ 0 h 559"/>
                <a:gd name="T6" fmla="*/ 431 w 432"/>
                <a:gd name="T7" fmla="*/ 0 h 559"/>
                <a:gd name="T8" fmla="*/ 431 w 432"/>
                <a:gd name="T9" fmla="*/ 558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559">
                  <a:moveTo>
                    <a:pt x="431" y="558"/>
                  </a:moveTo>
                  <a:lnTo>
                    <a:pt x="0" y="558"/>
                  </a:lnTo>
                  <a:lnTo>
                    <a:pt x="0" y="0"/>
                  </a:lnTo>
                  <a:lnTo>
                    <a:pt x="431" y="0"/>
                  </a:lnTo>
                  <a:lnTo>
                    <a:pt x="431" y="55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104">
              <a:extLst>
                <a:ext uri="{FF2B5EF4-FFF2-40B4-BE49-F238E27FC236}">
                  <a16:creationId xmlns:a16="http://schemas.microsoft.com/office/drawing/2014/main" xmlns="" id="{2F921AF1-6EF3-674A-9C30-092AD6604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8886" y="7758862"/>
              <a:ext cx="377784" cy="399727"/>
            </a:xfrm>
            <a:custGeom>
              <a:avLst/>
              <a:gdLst>
                <a:gd name="connsiteX0" fmla="*/ 13625 w 377784"/>
                <a:gd name="connsiteY0" fmla="*/ 368035 h 399727"/>
                <a:gd name="connsiteX1" fmla="*/ 364159 w 377784"/>
                <a:gd name="connsiteY1" fmla="*/ 368035 h 399727"/>
                <a:gd name="connsiteX2" fmla="*/ 377784 w 377784"/>
                <a:gd name="connsiteY2" fmla="*/ 381979 h 399727"/>
                <a:gd name="connsiteX3" fmla="*/ 377784 w 377784"/>
                <a:gd name="connsiteY3" fmla="*/ 385782 h 399727"/>
                <a:gd name="connsiteX4" fmla="*/ 364159 w 377784"/>
                <a:gd name="connsiteY4" fmla="*/ 399727 h 399727"/>
                <a:gd name="connsiteX5" fmla="*/ 13625 w 377784"/>
                <a:gd name="connsiteY5" fmla="*/ 399727 h 399727"/>
                <a:gd name="connsiteX6" fmla="*/ 0 w 377784"/>
                <a:gd name="connsiteY6" fmla="*/ 385782 h 399727"/>
                <a:gd name="connsiteX7" fmla="*/ 0 w 377784"/>
                <a:gd name="connsiteY7" fmla="*/ 381979 h 399727"/>
                <a:gd name="connsiteX8" fmla="*/ 13625 w 377784"/>
                <a:gd name="connsiteY8" fmla="*/ 368035 h 399727"/>
                <a:gd name="connsiteX9" fmla="*/ 13625 w 377784"/>
                <a:gd name="connsiteY9" fmla="*/ 241695 h 399727"/>
                <a:gd name="connsiteX10" fmla="*/ 364159 w 377784"/>
                <a:gd name="connsiteY10" fmla="*/ 241695 h 399727"/>
                <a:gd name="connsiteX11" fmla="*/ 377784 w 377784"/>
                <a:gd name="connsiteY11" fmla="*/ 255639 h 399727"/>
                <a:gd name="connsiteX12" fmla="*/ 377784 w 377784"/>
                <a:gd name="connsiteY12" fmla="*/ 259442 h 399727"/>
                <a:gd name="connsiteX13" fmla="*/ 364159 w 377784"/>
                <a:gd name="connsiteY13" fmla="*/ 273386 h 399727"/>
                <a:gd name="connsiteX14" fmla="*/ 13625 w 377784"/>
                <a:gd name="connsiteY14" fmla="*/ 273386 h 399727"/>
                <a:gd name="connsiteX15" fmla="*/ 0 w 377784"/>
                <a:gd name="connsiteY15" fmla="*/ 259442 h 399727"/>
                <a:gd name="connsiteX16" fmla="*/ 0 w 377784"/>
                <a:gd name="connsiteY16" fmla="*/ 255639 h 399727"/>
                <a:gd name="connsiteX17" fmla="*/ 13625 w 377784"/>
                <a:gd name="connsiteY17" fmla="*/ 241695 h 399727"/>
                <a:gd name="connsiteX18" fmla="*/ 13625 w 377784"/>
                <a:gd name="connsiteY18" fmla="*/ 120847 h 399727"/>
                <a:gd name="connsiteX19" fmla="*/ 364159 w 377784"/>
                <a:gd name="connsiteY19" fmla="*/ 120847 h 399727"/>
                <a:gd name="connsiteX20" fmla="*/ 377784 w 377784"/>
                <a:gd name="connsiteY20" fmla="*/ 134791 h 399727"/>
                <a:gd name="connsiteX21" fmla="*/ 377784 w 377784"/>
                <a:gd name="connsiteY21" fmla="*/ 138594 h 399727"/>
                <a:gd name="connsiteX22" fmla="*/ 364159 w 377784"/>
                <a:gd name="connsiteY22" fmla="*/ 152538 h 399727"/>
                <a:gd name="connsiteX23" fmla="*/ 13625 w 377784"/>
                <a:gd name="connsiteY23" fmla="*/ 152538 h 399727"/>
                <a:gd name="connsiteX24" fmla="*/ 0 w 377784"/>
                <a:gd name="connsiteY24" fmla="*/ 138594 h 399727"/>
                <a:gd name="connsiteX25" fmla="*/ 0 w 377784"/>
                <a:gd name="connsiteY25" fmla="*/ 134791 h 399727"/>
                <a:gd name="connsiteX26" fmla="*/ 13625 w 377784"/>
                <a:gd name="connsiteY26" fmla="*/ 120847 h 399727"/>
                <a:gd name="connsiteX27" fmla="*/ 13625 w 377784"/>
                <a:gd name="connsiteY27" fmla="*/ 0 h 399727"/>
                <a:gd name="connsiteX28" fmla="*/ 364159 w 377784"/>
                <a:gd name="connsiteY28" fmla="*/ 0 h 399727"/>
                <a:gd name="connsiteX29" fmla="*/ 377784 w 377784"/>
                <a:gd name="connsiteY29" fmla="*/ 13944 h 399727"/>
                <a:gd name="connsiteX30" fmla="*/ 377784 w 377784"/>
                <a:gd name="connsiteY30" fmla="*/ 17747 h 399727"/>
                <a:gd name="connsiteX31" fmla="*/ 364159 w 377784"/>
                <a:gd name="connsiteY31" fmla="*/ 31691 h 399727"/>
                <a:gd name="connsiteX32" fmla="*/ 13625 w 377784"/>
                <a:gd name="connsiteY32" fmla="*/ 31691 h 399727"/>
                <a:gd name="connsiteX33" fmla="*/ 0 w 377784"/>
                <a:gd name="connsiteY33" fmla="*/ 17747 h 399727"/>
                <a:gd name="connsiteX34" fmla="*/ 0 w 377784"/>
                <a:gd name="connsiteY34" fmla="*/ 13944 h 399727"/>
                <a:gd name="connsiteX35" fmla="*/ 13625 w 377784"/>
                <a:gd name="connsiteY35" fmla="*/ 0 h 399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77784" h="399727">
                  <a:moveTo>
                    <a:pt x="13625" y="368035"/>
                  </a:moveTo>
                  <a:lnTo>
                    <a:pt x="364159" y="368035"/>
                  </a:lnTo>
                  <a:cubicBezTo>
                    <a:pt x="372829" y="368035"/>
                    <a:pt x="377784" y="374374"/>
                    <a:pt x="377784" y="381979"/>
                  </a:cubicBezTo>
                  <a:lnTo>
                    <a:pt x="377784" y="385782"/>
                  </a:lnTo>
                  <a:cubicBezTo>
                    <a:pt x="377784" y="393388"/>
                    <a:pt x="372829" y="399727"/>
                    <a:pt x="364159" y="399727"/>
                  </a:cubicBezTo>
                  <a:lnTo>
                    <a:pt x="13625" y="399727"/>
                  </a:lnTo>
                  <a:cubicBezTo>
                    <a:pt x="6193" y="399727"/>
                    <a:pt x="0" y="393388"/>
                    <a:pt x="0" y="385782"/>
                  </a:cubicBezTo>
                  <a:lnTo>
                    <a:pt x="0" y="381979"/>
                  </a:lnTo>
                  <a:cubicBezTo>
                    <a:pt x="0" y="374374"/>
                    <a:pt x="6193" y="368035"/>
                    <a:pt x="13625" y="368035"/>
                  </a:cubicBezTo>
                  <a:close/>
                  <a:moveTo>
                    <a:pt x="13625" y="241695"/>
                  </a:moveTo>
                  <a:lnTo>
                    <a:pt x="364159" y="241695"/>
                  </a:lnTo>
                  <a:cubicBezTo>
                    <a:pt x="372829" y="241695"/>
                    <a:pt x="377784" y="248033"/>
                    <a:pt x="377784" y="255639"/>
                  </a:cubicBezTo>
                  <a:lnTo>
                    <a:pt x="377784" y="259442"/>
                  </a:lnTo>
                  <a:cubicBezTo>
                    <a:pt x="377784" y="267048"/>
                    <a:pt x="372829" y="273386"/>
                    <a:pt x="364159" y="273386"/>
                  </a:cubicBezTo>
                  <a:lnTo>
                    <a:pt x="13625" y="273386"/>
                  </a:lnTo>
                  <a:cubicBezTo>
                    <a:pt x="6193" y="273386"/>
                    <a:pt x="0" y="267048"/>
                    <a:pt x="0" y="259442"/>
                  </a:cubicBezTo>
                  <a:lnTo>
                    <a:pt x="0" y="255639"/>
                  </a:lnTo>
                  <a:cubicBezTo>
                    <a:pt x="0" y="248033"/>
                    <a:pt x="6193" y="241695"/>
                    <a:pt x="13625" y="241695"/>
                  </a:cubicBezTo>
                  <a:close/>
                  <a:moveTo>
                    <a:pt x="13625" y="120847"/>
                  </a:moveTo>
                  <a:lnTo>
                    <a:pt x="364159" y="120847"/>
                  </a:lnTo>
                  <a:cubicBezTo>
                    <a:pt x="372829" y="120847"/>
                    <a:pt x="377784" y="127185"/>
                    <a:pt x="377784" y="134791"/>
                  </a:cubicBezTo>
                  <a:lnTo>
                    <a:pt x="377784" y="138594"/>
                  </a:lnTo>
                  <a:cubicBezTo>
                    <a:pt x="377784" y="146200"/>
                    <a:pt x="372829" y="152538"/>
                    <a:pt x="364159" y="152538"/>
                  </a:cubicBezTo>
                  <a:lnTo>
                    <a:pt x="13625" y="152538"/>
                  </a:lnTo>
                  <a:cubicBezTo>
                    <a:pt x="6193" y="152538"/>
                    <a:pt x="0" y="146200"/>
                    <a:pt x="0" y="138594"/>
                  </a:cubicBezTo>
                  <a:lnTo>
                    <a:pt x="0" y="134791"/>
                  </a:lnTo>
                  <a:cubicBezTo>
                    <a:pt x="0" y="127185"/>
                    <a:pt x="6193" y="120847"/>
                    <a:pt x="13625" y="120847"/>
                  </a:cubicBezTo>
                  <a:close/>
                  <a:moveTo>
                    <a:pt x="13625" y="0"/>
                  </a:moveTo>
                  <a:lnTo>
                    <a:pt x="364159" y="0"/>
                  </a:lnTo>
                  <a:cubicBezTo>
                    <a:pt x="372829" y="0"/>
                    <a:pt x="377784" y="6338"/>
                    <a:pt x="377784" y="13944"/>
                  </a:cubicBezTo>
                  <a:lnTo>
                    <a:pt x="377784" y="17747"/>
                  </a:lnTo>
                  <a:cubicBezTo>
                    <a:pt x="377784" y="25353"/>
                    <a:pt x="372829" y="31691"/>
                    <a:pt x="364159" y="31691"/>
                  </a:cubicBezTo>
                  <a:lnTo>
                    <a:pt x="13625" y="31691"/>
                  </a:lnTo>
                  <a:cubicBezTo>
                    <a:pt x="6193" y="31691"/>
                    <a:pt x="0" y="25353"/>
                    <a:pt x="0" y="17747"/>
                  </a:cubicBezTo>
                  <a:lnTo>
                    <a:pt x="0" y="13944"/>
                  </a:lnTo>
                  <a:cubicBezTo>
                    <a:pt x="0" y="6338"/>
                    <a:pt x="6193" y="0"/>
                    <a:pt x="13625" y="0"/>
                  </a:cubicBezTo>
                  <a:close/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191">
              <a:extLst>
                <a:ext uri="{FF2B5EF4-FFF2-40B4-BE49-F238E27FC236}">
                  <a16:creationId xmlns:a16="http://schemas.microsoft.com/office/drawing/2014/main" xmlns="" id="{0DAB00FB-F83F-C146-B147-92D1CFA78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8332" y="8055488"/>
              <a:ext cx="148314" cy="148314"/>
            </a:xfrm>
            <a:custGeom>
              <a:avLst/>
              <a:gdLst>
                <a:gd name="T0" fmla="*/ 118 w 119"/>
                <a:gd name="T1" fmla="*/ 73 h 119"/>
                <a:gd name="T2" fmla="*/ 73 w 119"/>
                <a:gd name="T3" fmla="*/ 118 h 119"/>
                <a:gd name="T4" fmla="*/ 0 w 119"/>
                <a:gd name="T5" fmla="*/ 46 h 119"/>
                <a:gd name="T6" fmla="*/ 46 w 119"/>
                <a:gd name="T7" fmla="*/ 0 h 119"/>
                <a:gd name="T8" fmla="*/ 118 w 119"/>
                <a:gd name="T9" fmla="*/ 7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9">
                  <a:moveTo>
                    <a:pt x="118" y="73"/>
                  </a:moveTo>
                  <a:lnTo>
                    <a:pt x="73" y="118"/>
                  </a:lnTo>
                  <a:lnTo>
                    <a:pt x="0" y="46"/>
                  </a:lnTo>
                  <a:lnTo>
                    <a:pt x="46" y="0"/>
                  </a:lnTo>
                  <a:lnTo>
                    <a:pt x="118" y="73"/>
                  </a:lnTo>
                </a:path>
              </a:pathLst>
            </a:custGeom>
            <a:solidFill>
              <a:srgbClr val="A892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192">
              <a:extLst>
                <a:ext uri="{FF2B5EF4-FFF2-40B4-BE49-F238E27FC236}">
                  <a16:creationId xmlns:a16="http://schemas.microsoft.com/office/drawing/2014/main" xmlns="" id="{93081D66-84A0-0C40-B689-3A05DF5D7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2275" y="8099431"/>
              <a:ext cx="324092" cy="324092"/>
            </a:xfrm>
            <a:custGeom>
              <a:avLst/>
              <a:gdLst>
                <a:gd name="T0" fmla="*/ 243 w 259"/>
                <a:gd name="T1" fmla="*/ 235 h 259"/>
                <a:gd name="T2" fmla="*/ 235 w 259"/>
                <a:gd name="T3" fmla="*/ 242 h 259"/>
                <a:gd name="T4" fmla="*/ 235 w 259"/>
                <a:gd name="T5" fmla="*/ 242 h 259"/>
                <a:gd name="T6" fmla="*/ 180 w 259"/>
                <a:gd name="T7" fmla="*/ 242 h 259"/>
                <a:gd name="T8" fmla="*/ 0 w 259"/>
                <a:gd name="T9" fmla="*/ 62 h 259"/>
                <a:gd name="T10" fmla="*/ 62 w 259"/>
                <a:gd name="T11" fmla="*/ 0 h 259"/>
                <a:gd name="T12" fmla="*/ 243 w 259"/>
                <a:gd name="T13" fmla="*/ 180 h 259"/>
                <a:gd name="T14" fmla="*/ 243 w 259"/>
                <a:gd name="T15" fmla="*/ 180 h 259"/>
                <a:gd name="T16" fmla="*/ 243 w 259"/>
                <a:gd name="T17" fmla="*/ 235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9" h="259">
                  <a:moveTo>
                    <a:pt x="243" y="235"/>
                  </a:moveTo>
                  <a:lnTo>
                    <a:pt x="235" y="242"/>
                  </a:lnTo>
                  <a:lnTo>
                    <a:pt x="235" y="242"/>
                  </a:lnTo>
                  <a:cubicBezTo>
                    <a:pt x="220" y="258"/>
                    <a:pt x="195" y="258"/>
                    <a:pt x="180" y="242"/>
                  </a:cubicBezTo>
                  <a:lnTo>
                    <a:pt x="0" y="62"/>
                  </a:lnTo>
                  <a:lnTo>
                    <a:pt x="62" y="0"/>
                  </a:lnTo>
                  <a:lnTo>
                    <a:pt x="243" y="180"/>
                  </a:lnTo>
                  <a:lnTo>
                    <a:pt x="243" y="180"/>
                  </a:lnTo>
                  <a:cubicBezTo>
                    <a:pt x="258" y="195"/>
                    <a:pt x="258" y="220"/>
                    <a:pt x="243" y="235"/>
                  </a:cubicBezTo>
                </a:path>
              </a:pathLst>
            </a:custGeom>
            <a:solidFill>
              <a:srgbClr val="122F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193">
              <a:extLst>
                <a:ext uri="{FF2B5EF4-FFF2-40B4-BE49-F238E27FC236}">
                  <a16:creationId xmlns:a16="http://schemas.microsoft.com/office/drawing/2014/main" xmlns="" id="{2694DC33-3AF2-EB48-9B41-4C2C4A9F9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9734" y="7742384"/>
              <a:ext cx="455924" cy="455921"/>
            </a:xfrm>
            <a:custGeom>
              <a:avLst/>
              <a:gdLst>
                <a:gd name="T0" fmla="*/ 263 w 365"/>
                <a:gd name="T1" fmla="*/ 263 h 366"/>
                <a:gd name="T2" fmla="*/ 263 w 365"/>
                <a:gd name="T3" fmla="*/ 263 h 366"/>
                <a:gd name="T4" fmla="*/ 101 w 365"/>
                <a:gd name="T5" fmla="*/ 263 h 366"/>
                <a:gd name="T6" fmla="*/ 101 w 365"/>
                <a:gd name="T7" fmla="*/ 263 h 366"/>
                <a:gd name="T8" fmla="*/ 101 w 365"/>
                <a:gd name="T9" fmla="*/ 102 h 366"/>
                <a:gd name="T10" fmla="*/ 101 w 365"/>
                <a:gd name="T11" fmla="*/ 102 h 366"/>
                <a:gd name="T12" fmla="*/ 263 w 365"/>
                <a:gd name="T13" fmla="*/ 102 h 366"/>
                <a:gd name="T14" fmla="*/ 263 w 365"/>
                <a:gd name="T15" fmla="*/ 102 h 366"/>
                <a:gd name="T16" fmla="*/ 263 w 365"/>
                <a:gd name="T17" fmla="*/ 263 h 366"/>
                <a:gd name="T18" fmla="*/ 299 w 365"/>
                <a:gd name="T19" fmla="*/ 65 h 366"/>
                <a:gd name="T20" fmla="*/ 299 w 365"/>
                <a:gd name="T21" fmla="*/ 65 h 366"/>
                <a:gd name="T22" fmla="*/ 65 w 365"/>
                <a:gd name="T23" fmla="*/ 65 h 366"/>
                <a:gd name="T24" fmla="*/ 65 w 365"/>
                <a:gd name="T25" fmla="*/ 65 h 366"/>
                <a:gd name="T26" fmla="*/ 65 w 365"/>
                <a:gd name="T27" fmla="*/ 300 h 366"/>
                <a:gd name="T28" fmla="*/ 65 w 365"/>
                <a:gd name="T29" fmla="*/ 300 h 366"/>
                <a:gd name="T30" fmla="*/ 299 w 365"/>
                <a:gd name="T31" fmla="*/ 300 h 366"/>
                <a:gd name="T32" fmla="*/ 299 w 365"/>
                <a:gd name="T33" fmla="*/ 300 h 366"/>
                <a:gd name="T34" fmla="*/ 299 w 365"/>
                <a:gd name="T35" fmla="*/ 65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5" h="366">
                  <a:moveTo>
                    <a:pt x="263" y="263"/>
                  </a:moveTo>
                  <a:lnTo>
                    <a:pt x="263" y="263"/>
                  </a:lnTo>
                  <a:cubicBezTo>
                    <a:pt x="218" y="308"/>
                    <a:pt x="146" y="308"/>
                    <a:pt x="101" y="263"/>
                  </a:cubicBezTo>
                  <a:lnTo>
                    <a:pt x="101" y="263"/>
                  </a:lnTo>
                  <a:cubicBezTo>
                    <a:pt x="56" y="219"/>
                    <a:pt x="56" y="146"/>
                    <a:pt x="101" y="102"/>
                  </a:cubicBezTo>
                  <a:lnTo>
                    <a:pt x="101" y="102"/>
                  </a:lnTo>
                  <a:cubicBezTo>
                    <a:pt x="146" y="57"/>
                    <a:pt x="218" y="57"/>
                    <a:pt x="263" y="102"/>
                  </a:cubicBezTo>
                  <a:lnTo>
                    <a:pt x="263" y="102"/>
                  </a:lnTo>
                  <a:cubicBezTo>
                    <a:pt x="307" y="146"/>
                    <a:pt x="307" y="219"/>
                    <a:pt x="263" y="263"/>
                  </a:cubicBezTo>
                  <a:close/>
                  <a:moveTo>
                    <a:pt x="299" y="65"/>
                  </a:moveTo>
                  <a:lnTo>
                    <a:pt x="299" y="65"/>
                  </a:lnTo>
                  <a:cubicBezTo>
                    <a:pt x="234" y="0"/>
                    <a:pt x="129" y="0"/>
                    <a:pt x="65" y="65"/>
                  </a:cubicBezTo>
                  <a:lnTo>
                    <a:pt x="65" y="65"/>
                  </a:lnTo>
                  <a:cubicBezTo>
                    <a:pt x="0" y="130"/>
                    <a:pt x="0" y="235"/>
                    <a:pt x="65" y="300"/>
                  </a:cubicBezTo>
                  <a:lnTo>
                    <a:pt x="65" y="300"/>
                  </a:lnTo>
                  <a:cubicBezTo>
                    <a:pt x="129" y="365"/>
                    <a:pt x="234" y="365"/>
                    <a:pt x="299" y="300"/>
                  </a:cubicBezTo>
                  <a:lnTo>
                    <a:pt x="299" y="300"/>
                  </a:lnTo>
                  <a:cubicBezTo>
                    <a:pt x="364" y="235"/>
                    <a:pt x="364" y="130"/>
                    <a:pt x="299" y="65"/>
                  </a:cubicBezTo>
                  <a:close/>
                </a:path>
              </a:pathLst>
            </a:custGeom>
            <a:solidFill>
              <a:srgbClr val="E5D8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E3AA6A42-6267-A446-8011-BF1101C72845}"/>
              </a:ext>
            </a:extLst>
          </p:cNvPr>
          <p:cNvSpPr txBox="1"/>
          <p:nvPr/>
        </p:nvSpPr>
        <p:spPr>
          <a:xfrm>
            <a:off x="769900" y="2212157"/>
            <a:ext cx="2056944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b="1" spc="-15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01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A85AFB12-D2AB-D04B-9D8B-5185C053532B}"/>
              </a:ext>
            </a:extLst>
          </p:cNvPr>
          <p:cNvSpPr txBox="1"/>
          <p:nvPr/>
        </p:nvSpPr>
        <p:spPr>
          <a:xfrm>
            <a:off x="769900" y="2587488"/>
            <a:ext cx="2056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0E7CB48D-E6E3-1043-AC4F-C497FBDBF8F9}"/>
              </a:ext>
            </a:extLst>
          </p:cNvPr>
          <p:cNvSpPr txBox="1"/>
          <p:nvPr/>
        </p:nvSpPr>
        <p:spPr>
          <a:xfrm>
            <a:off x="769900" y="4693303"/>
            <a:ext cx="2056944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b="1" spc="-15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02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E40CD947-68D5-6D41-9AF4-1B4366CD9AD3}"/>
              </a:ext>
            </a:extLst>
          </p:cNvPr>
          <p:cNvSpPr txBox="1"/>
          <p:nvPr/>
        </p:nvSpPr>
        <p:spPr>
          <a:xfrm>
            <a:off x="769900" y="5068634"/>
            <a:ext cx="2056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F8768DF9-BFD1-5B49-A6C7-02BA56F3B053}"/>
              </a:ext>
            </a:extLst>
          </p:cNvPr>
          <p:cNvSpPr txBox="1"/>
          <p:nvPr/>
        </p:nvSpPr>
        <p:spPr>
          <a:xfrm>
            <a:off x="9415576" y="2212157"/>
            <a:ext cx="2056944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b="1" spc="-15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03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90C5AA56-611E-E54A-8078-CA742D3FE6D5}"/>
              </a:ext>
            </a:extLst>
          </p:cNvPr>
          <p:cNvSpPr txBox="1"/>
          <p:nvPr/>
        </p:nvSpPr>
        <p:spPr>
          <a:xfrm>
            <a:off x="9415576" y="2587488"/>
            <a:ext cx="2056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4A7864B8-4384-5944-958B-A5CE9D9D24C3}"/>
              </a:ext>
            </a:extLst>
          </p:cNvPr>
          <p:cNvSpPr txBox="1"/>
          <p:nvPr/>
        </p:nvSpPr>
        <p:spPr>
          <a:xfrm>
            <a:off x="9415576" y="4693303"/>
            <a:ext cx="2056944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700" b="1" spc="-15" dirty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04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A4210512-F77D-0B41-B377-25BD118399FD}"/>
              </a:ext>
            </a:extLst>
          </p:cNvPr>
          <p:cNvSpPr txBox="1"/>
          <p:nvPr/>
        </p:nvSpPr>
        <p:spPr>
          <a:xfrm>
            <a:off x="9415576" y="5068634"/>
            <a:ext cx="2056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spc="-1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-1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endParaRPr lang="en-US" sz="1200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74A3CA5B-FE43-F745-B497-9B1CFB871C35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5" name="object 6">
              <a:extLst>
                <a:ext uri="{FF2B5EF4-FFF2-40B4-BE49-F238E27FC236}">
                  <a16:creationId xmlns:a16="http://schemas.microsoft.com/office/drawing/2014/main" xmlns="" id="{8B8DC39F-811C-204D-AC14-B1746D441005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F0942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C7102D30-D358-A24B-9BDE-3222542DB3DD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sz="1800" b="1" spc="-1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2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sz="18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4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AMET,</a:t>
              </a:r>
              <a:r>
                <a:rPr sz="1800" b="1" spc="-1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CONSECTETUR </a:t>
              </a:r>
              <a:r>
                <a:rPr sz="1800" b="1" spc="-45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b="1" spc="-5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ADIPISCING </a:t>
              </a:r>
              <a:r>
                <a:rPr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</a:t>
              </a: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xmlns="" id="{392C75A0-DA2E-6D49-B236-00EF511C5F71}"/>
              </a:ext>
            </a:extLst>
          </p:cNvPr>
          <p:cNvGrpSpPr/>
          <p:nvPr/>
        </p:nvGrpSpPr>
        <p:grpSpPr>
          <a:xfrm>
            <a:off x="10658019" y="6345203"/>
            <a:ext cx="1522692" cy="515837"/>
            <a:chOff x="10658019" y="6345203"/>
            <a:chExt cx="1522692" cy="515837"/>
          </a:xfrm>
        </p:grpSpPr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xmlns="" id="{DFD6C195-C679-304B-8C40-0F9DA6A3F20C}"/>
                </a:ext>
              </a:extLst>
            </p:cNvPr>
            <p:cNvGrpSpPr/>
            <p:nvPr/>
          </p:nvGrpSpPr>
          <p:grpSpPr>
            <a:xfrm>
              <a:off x="10658019" y="6428724"/>
              <a:ext cx="474654" cy="432316"/>
              <a:chOff x="10142677" y="6404797"/>
              <a:chExt cx="474654" cy="431800"/>
            </a:xfrm>
          </p:grpSpPr>
          <p:sp>
            <p:nvSpPr>
              <p:cNvPr id="126" name="Прямоугольник 125">
                <a:extLst>
                  <a:ext uri="{FF2B5EF4-FFF2-40B4-BE49-F238E27FC236}">
                    <a16:creationId xmlns:a16="http://schemas.microsoft.com/office/drawing/2014/main" xmlns="" id="{E7C2B3D4-9B61-4F45-A782-F86386345C00}"/>
                  </a:ext>
                </a:extLst>
              </p:cNvPr>
              <p:cNvSpPr/>
              <p:nvPr/>
            </p:nvSpPr>
            <p:spPr>
              <a:xfrm>
                <a:off x="10541131" y="6404797"/>
                <a:ext cx="76200" cy="431800"/>
              </a:xfrm>
              <a:prstGeom prst="rect">
                <a:avLst/>
              </a:prstGeom>
              <a:solidFill>
                <a:srgbClr val="F09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0942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Прямоугольник 126">
                <a:extLst>
                  <a:ext uri="{FF2B5EF4-FFF2-40B4-BE49-F238E27FC236}">
                    <a16:creationId xmlns:a16="http://schemas.microsoft.com/office/drawing/2014/main" xmlns="" id="{70E1969D-CA21-4F48-A672-892E8CA577A7}"/>
                  </a:ext>
                </a:extLst>
              </p:cNvPr>
              <p:cNvSpPr/>
              <p:nvPr/>
            </p:nvSpPr>
            <p:spPr>
              <a:xfrm>
                <a:off x="10142677" y="6404797"/>
                <a:ext cx="310401" cy="326203"/>
              </a:xfrm>
              <a:prstGeom prst="rect">
                <a:avLst/>
              </a:prstGeom>
              <a:solidFill>
                <a:srgbClr val="F094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0942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xmlns="" id="{1B4A66D5-8E79-7140-8765-F8AA09C41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32672" y="6345203"/>
              <a:ext cx="1048039" cy="493642"/>
            </a:xfrm>
            <a:prstGeom prst="rect">
              <a:avLst/>
            </a:prstGeom>
          </p:spPr>
        </p:pic>
      </p:grpSp>
      <p:sp>
        <p:nvSpPr>
          <p:cNvPr id="128" name="Номер слайда 3">
            <a:extLst>
              <a:ext uri="{FF2B5EF4-FFF2-40B4-BE49-F238E27FC236}">
                <a16:creationId xmlns:a16="http://schemas.microsoft.com/office/drawing/2014/main" xmlns="" id="{443FB829-86B2-864B-96BC-3DBA77698AED}"/>
              </a:ext>
            </a:extLst>
          </p:cNvPr>
          <p:cNvSpPr txBox="1">
            <a:spLocks/>
          </p:cNvSpPr>
          <p:nvPr/>
        </p:nvSpPr>
        <p:spPr>
          <a:xfrm>
            <a:off x="10551691" y="6474843"/>
            <a:ext cx="538648" cy="2736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A2009F-744D-4914-9C38-413CE7F03583}" type="slidenum">
              <a:rPr lang="ru-RU" sz="105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9</a:t>
            </a:fld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8446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1887</Words>
  <Application>Microsoft Office PowerPoint</Application>
  <PresentationFormat>Произвольный</PresentationFormat>
  <Paragraphs>231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Буланов</dc:creator>
  <cp:lastModifiedBy>Александра В. Мартьянова</cp:lastModifiedBy>
  <cp:revision>46</cp:revision>
  <dcterms:created xsi:type="dcterms:W3CDTF">2021-04-06T08:51:45Z</dcterms:created>
  <dcterms:modified xsi:type="dcterms:W3CDTF">2021-04-12T12:29:03Z</dcterms:modified>
</cp:coreProperties>
</file>